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00.xml" ContentType="application/vnd.openxmlformats-officedocument.presentationml.tags+xml"/>
  <Override PartName="/ppt/tags/tag1001.xml" ContentType="application/vnd.openxmlformats-officedocument.presentationml.tags+xml"/>
  <Override PartName="/ppt/tags/tag1002.xml" ContentType="application/vnd.openxmlformats-officedocument.presentationml.tags+xml"/>
  <Override PartName="/ppt/tags/tag1003.xml" ContentType="application/vnd.openxmlformats-officedocument.presentationml.tags+xml"/>
  <Override PartName="/ppt/tags/tag1004.xml" ContentType="application/vnd.openxmlformats-officedocument.presentationml.tags+xml"/>
  <Override PartName="/ppt/tags/tag1005.xml" ContentType="application/vnd.openxmlformats-officedocument.presentationml.tags+xml"/>
  <Override PartName="/ppt/tags/tag1006.xml" ContentType="application/vnd.openxmlformats-officedocument.presentationml.tags+xml"/>
  <Override PartName="/ppt/tags/tag1007.xml" ContentType="application/vnd.openxmlformats-officedocument.presentationml.tags+xml"/>
  <Override PartName="/ppt/tags/tag1008.xml" ContentType="application/vnd.openxmlformats-officedocument.presentationml.tags+xml"/>
  <Override PartName="/ppt/tags/tag1009.xml" ContentType="application/vnd.openxmlformats-officedocument.presentationml.tags+xml"/>
  <Override PartName="/ppt/tags/tag101.xml" ContentType="application/vnd.openxmlformats-officedocument.presentationml.tags+xml"/>
  <Override PartName="/ppt/tags/tag1010.xml" ContentType="application/vnd.openxmlformats-officedocument.presentationml.tags+xml"/>
  <Override PartName="/ppt/tags/tag1011.xml" ContentType="application/vnd.openxmlformats-officedocument.presentationml.tags+xml"/>
  <Override PartName="/ppt/tags/tag1012.xml" ContentType="application/vnd.openxmlformats-officedocument.presentationml.tags+xml"/>
  <Override PartName="/ppt/tags/tag1013.xml" ContentType="application/vnd.openxmlformats-officedocument.presentationml.tags+xml"/>
  <Override PartName="/ppt/tags/tag1014.xml" ContentType="application/vnd.openxmlformats-officedocument.presentationml.tags+xml"/>
  <Override PartName="/ppt/tags/tag1015.xml" ContentType="application/vnd.openxmlformats-officedocument.presentationml.tags+xml"/>
  <Override PartName="/ppt/tags/tag1016.xml" ContentType="application/vnd.openxmlformats-officedocument.presentationml.tags+xml"/>
  <Override PartName="/ppt/tags/tag1017.xml" ContentType="application/vnd.openxmlformats-officedocument.presentationml.tags+xml"/>
  <Override PartName="/ppt/tags/tag1018.xml" ContentType="application/vnd.openxmlformats-officedocument.presentationml.tags+xml"/>
  <Override PartName="/ppt/tags/tag1019.xml" ContentType="application/vnd.openxmlformats-officedocument.presentationml.tags+xml"/>
  <Override PartName="/ppt/tags/tag102.xml" ContentType="application/vnd.openxmlformats-officedocument.presentationml.tags+xml"/>
  <Override PartName="/ppt/tags/tag1020.xml" ContentType="application/vnd.openxmlformats-officedocument.presentationml.tags+xml"/>
  <Override PartName="/ppt/tags/tag1021.xml" ContentType="application/vnd.openxmlformats-officedocument.presentationml.tags+xml"/>
  <Override PartName="/ppt/tags/tag1022.xml" ContentType="application/vnd.openxmlformats-officedocument.presentationml.tags+xml"/>
  <Override PartName="/ppt/tags/tag1023.xml" ContentType="application/vnd.openxmlformats-officedocument.presentationml.tags+xml"/>
  <Override PartName="/ppt/tags/tag1024.xml" ContentType="application/vnd.openxmlformats-officedocument.presentationml.tags+xml"/>
  <Override PartName="/ppt/tags/tag1025.xml" ContentType="application/vnd.openxmlformats-officedocument.presentationml.tags+xml"/>
  <Override PartName="/ppt/tags/tag1026.xml" ContentType="application/vnd.openxmlformats-officedocument.presentationml.tags+xml"/>
  <Override PartName="/ppt/tags/tag1027.xml" ContentType="application/vnd.openxmlformats-officedocument.presentationml.tags+xml"/>
  <Override PartName="/ppt/tags/tag1028.xml" ContentType="application/vnd.openxmlformats-officedocument.presentationml.tags+xml"/>
  <Override PartName="/ppt/tags/tag1029.xml" ContentType="application/vnd.openxmlformats-officedocument.presentationml.tags+xml"/>
  <Override PartName="/ppt/tags/tag103.xml" ContentType="application/vnd.openxmlformats-officedocument.presentationml.tags+xml"/>
  <Override PartName="/ppt/tags/tag1030.xml" ContentType="application/vnd.openxmlformats-officedocument.presentationml.tags+xml"/>
  <Override PartName="/ppt/tags/tag1031.xml" ContentType="application/vnd.openxmlformats-officedocument.presentationml.tags+xml"/>
  <Override PartName="/ppt/tags/tag1032.xml" ContentType="application/vnd.openxmlformats-officedocument.presentationml.tags+xml"/>
  <Override PartName="/ppt/tags/tag1033.xml" ContentType="application/vnd.openxmlformats-officedocument.presentationml.tags+xml"/>
  <Override PartName="/ppt/tags/tag1034.xml" ContentType="application/vnd.openxmlformats-officedocument.presentationml.tags+xml"/>
  <Override PartName="/ppt/tags/tag1035.xml" ContentType="application/vnd.openxmlformats-officedocument.presentationml.tags+xml"/>
  <Override PartName="/ppt/tags/tag1036.xml" ContentType="application/vnd.openxmlformats-officedocument.presentationml.tags+xml"/>
  <Override PartName="/ppt/tags/tag1037.xml" ContentType="application/vnd.openxmlformats-officedocument.presentationml.tags+xml"/>
  <Override PartName="/ppt/tags/tag1038.xml" ContentType="application/vnd.openxmlformats-officedocument.presentationml.tags+xml"/>
  <Override PartName="/ppt/tags/tag1039.xml" ContentType="application/vnd.openxmlformats-officedocument.presentationml.tags+xml"/>
  <Override PartName="/ppt/tags/tag104.xml" ContentType="application/vnd.openxmlformats-officedocument.presentationml.tags+xml"/>
  <Override PartName="/ppt/tags/tag1040.xml" ContentType="application/vnd.openxmlformats-officedocument.presentationml.tags+xml"/>
  <Override PartName="/ppt/tags/tag1041.xml" ContentType="application/vnd.openxmlformats-officedocument.presentationml.tags+xml"/>
  <Override PartName="/ppt/tags/tag1042.xml" ContentType="application/vnd.openxmlformats-officedocument.presentationml.tags+xml"/>
  <Override PartName="/ppt/tags/tag1043.xml" ContentType="application/vnd.openxmlformats-officedocument.presentationml.tags+xml"/>
  <Override PartName="/ppt/tags/tag1044.xml" ContentType="application/vnd.openxmlformats-officedocument.presentationml.tags+xml"/>
  <Override PartName="/ppt/tags/tag1045.xml" ContentType="application/vnd.openxmlformats-officedocument.presentationml.tags+xml"/>
  <Override PartName="/ppt/tags/tag1046.xml" ContentType="application/vnd.openxmlformats-officedocument.presentationml.tags+xml"/>
  <Override PartName="/ppt/tags/tag1047.xml" ContentType="application/vnd.openxmlformats-officedocument.presentationml.tags+xml"/>
  <Override PartName="/ppt/tags/tag1048.xml" ContentType="application/vnd.openxmlformats-officedocument.presentationml.tags+xml"/>
  <Override PartName="/ppt/tags/tag1049.xml" ContentType="application/vnd.openxmlformats-officedocument.presentationml.tags+xml"/>
  <Override PartName="/ppt/tags/tag105.xml" ContentType="application/vnd.openxmlformats-officedocument.presentationml.tags+xml"/>
  <Override PartName="/ppt/tags/tag1050.xml" ContentType="application/vnd.openxmlformats-officedocument.presentationml.tags+xml"/>
  <Override PartName="/ppt/tags/tag1051.xml" ContentType="application/vnd.openxmlformats-officedocument.presentationml.tags+xml"/>
  <Override PartName="/ppt/tags/tag1052.xml" ContentType="application/vnd.openxmlformats-officedocument.presentationml.tags+xml"/>
  <Override PartName="/ppt/tags/tag1053.xml" ContentType="application/vnd.openxmlformats-officedocument.presentationml.tags+xml"/>
  <Override PartName="/ppt/tags/tag1054.xml" ContentType="application/vnd.openxmlformats-officedocument.presentationml.tags+xml"/>
  <Override PartName="/ppt/tags/tag1055.xml" ContentType="application/vnd.openxmlformats-officedocument.presentationml.tags+xml"/>
  <Override PartName="/ppt/tags/tag1056.xml" ContentType="application/vnd.openxmlformats-officedocument.presentationml.tags+xml"/>
  <Override PartName="/ppt/tags/tag1057.xml" ContentType="application/vnd.openxmlformats-officedocument.presentationml.tags+xml"/>
  <Override PartName="/ppt/tags/tag1058.xml" ContentType="application/vnd.openxmlformats-officedocument.presentationml.tags+xml"/>
  <Override PartName="/ppt/tags/tag1059.xml" ContentType="application/vnd.openxmlformats-officedocument.presentationml.tags+xml"/>
  <Override PartName="/ppt/tags/tag106.xml" ContentType="application/vnd.openxmlformats-officedocument.presentationml.tags+xml"/>
  <Override PartName="/ppt/tags/tag1060.xml" ContentType="application/vnd.openxmlformats-officedocument.presentationml.tags+xml"/>
  <Override PartName="/ppt/tags/tag1061.xml" ContentType="application/vnd.openxmlformats-officedocument.presentationml.tags+xml"/>
  <Override PartName="/ppt/tags/tag1062.xml" ContentType="application/vnd.openxmlformats-officedocument.presentationml.tags+xml"/>
  <Override PartName="/ppt/tags/tag1063.xml" ContentType="application/vnd.openxmlformats-officedocument.presentationml.tags+xml"/>
  <Override PartName="/ppt/tags/tag1064.xml" ContentType="application/vnd.openxmlformats-officedocument.presentationml.tags+xml"/>
  <Override PartName="/ppt/tags/tag1065.xml" ContentType="application/vnd.openxmlformats-officedocument.presentationml.tags+xml"/>
  <Override PartName="/ppt/tags/tag1066.xml" ContentType="application/vnd.openxmlformats-officedocument.presentationml.tags+xml"/>
  <Override PartName="/ppt/tags/tag1067.xml" ContentType="application/vnd.openxmlformats-officedocument.presentationml.tags+xml"/>
  <Override PartName="/ppt/tags/tag1068.xml" ContentType="application/vnd.openxmlformats-officedocument.presentationml.tags+xml"/>
  <Override PartName="/ppt/tags/tag1069.xml" ContentType="application/vnd.openxmlformats-officedocument.presentationml.tags+xml"/>
  <Override PartName="/ppt/tags/tag107.xml" ContentType="application/vnd.openxmlformats-officedocument.presentationml.tags+xml"/>
  <Override PartName="/ppt/tags/tag1070.xml" ContentType="application/vnd.openxmlformats-officedocument.presentationml.tags+xml"/>
  <Override PartName="/ppt/tags/tag1071.xml" ContentType="application/vnd.openxmlformats-officedocument.presentationml.tags+xml"/>
  <Override PartName="/ppt/tags/tag1072.xml" ContentType="application/vnd.openxmlformats-officedocument.presentationml.tags+xml"/>
  <Override PartName="/ppt/tags/tag1073.xml" ContentType="application/vnd.openxmlformats-officedocument.presentationml.tags+xml"/>
  <Override PartName="/ppt/tags/tag1074.xml" ContentType="application/vnd.openxmlformats-officedocument.presentationml.tags+xml"/>
  <Override PartName="/ppt/tags/tag1075.xml" ContentType="application/vnd.openxmlformats-officedocument.presentationml.tags+xml"/>
  <Override PartName="/ppt/tags/tag1076.xml" ContentType="application/vnd.openxmlformats-officedocument.presentationml.tags+xml"/>
  <Override PartName="/ppt/tags/tag1077.xml" ContentType="application/vnd.openxmlformats-officedocument.presentationml.tags+xml"/>
  <Override PartName="/ppt/tags/tag1078.xml" ContentType="application/vnd.openxmlformats-officedocument.presentationml.tags+xml"/>
  <Override PartName="/ppt/tags/tag1079.xml" ContentType="application/vnd.openxmlformats-officedocument.presentationml.tags+xml"/>
  <Override PartName="/ppt/tags/tag108.xml" ContentType="application/vnd.openxmlformats-officedocument.presentationml.tags+xml"/>
  <Override PartName="/ppt/tags/tag1080.xml" ContentType="application/vnd.openxmlformats-officedocument.presentationml.tags+xml"/>
  <Override PartName="/ppt/tags/tag1081.xml" ContentType="application/vnd.openxmlformats-officedocument.presentationml.tags+xml"/>
  <Override PartName="/ppt/tags/tag1082.xml" ContentType="application/vnd.openxmlformats-officedocument.presentationml.tags+xml"/>
  <Override PartName="/ppt/tags/tag1083.xml" ContentType="application/vnd.openxmlformats-officedocument.presentationml.tags+xml"/>
  <Override PartName="/ppt/tags/tag1084.xml" ContentType="application/vnd.openxmlformats-officedocument.presentationml.tags+xml"/>
  <Override PartName="/ppt/tags/tag1085.xml" ContentType="application/vnd.openxmlformats-officedocument.presentationml.tags+xml"/>
  <Override PartName="/ppt/tags/tag1086.xml" ContentType="application/vnd.openxmlformats-officedocument.presentationml.tags+xml"/>
  <Override PartName="/ppt/tags/tag1087.xml" ContentType="application/vnd.openxmlformats-officedocument.presentationml.tags+xml"/>
  <Override PartName="/ppt/tags/tag1088.xml" ContentType="application/vnd.openxmlformats-officedocument.presentationml.tags+xml"/>
  <Override PartName="/ppt/tags/tag1089.xml" ContentType="application/vnd.openxmlformats-officedocument.presentationml.tags+xml"/>
  <Override PartName="/ppt/tags/tag109.xml" ContentType="application/vnd.openxmlformats-officedocument.presentationml.tags+xml"/>
  <Override PartName="/ppt/tags/tag1090.xml" ContentType="application/vnd.openxmlformats-officedocument.presentationml.tags+xml"/>
  <Override PartName="/ppt/tags/tag1091.xml" ContentType="application/vnd.openxmlformats-officedocument.presentationml.tags+xml"/>
  <Override PartName="/ppt/tags/tag1092.xml" ContentType="application/vnd.openxmlformats-officedocument.presentationml.tags+xml"/>
  <Override PartName="/ppt/tags/tag1093.xml" ContentType="application/vnd.openxmlformats-officedocument.presentationml.tags+xml"/>
  <Override PartName="/ppt/tags/tag1094.xml" ContentType="application/vnd.openxmlformats-officedocument.presentationml.tags+xml"/>
  <Override PartName="/ppt/tags/tag1095.xml" ContentType="application/vnd.openxmlformats-officedocument.presentationml.tags+xml"/>
  <Override PartName="/ppt/tags/tag1096.xml" ContentType="application/vnd.openxmlformats-officedocument.presentationml.tags+xml"/>
  <Override PartName="/ppt/tags/tag1097.xml" ContentType="application/vnd.openxmlformats-officedocument.presentationml.tags+xml"/>
  <Override PartName="/ppt/tags/tag1098.xml" ContentType="application/vnd.openxmlformats-officedocument.presentationml.tags+xml"/>
  <Override PartName="/ppt/tags/tag109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00.xml" ContentType="application/vnd.openxmlformats-officedocument.presentationml.tags+xml"/>
  <Override PartName="/ppt/tags/tag1101.xml" ContentType="application/vnd.openxmlformats-officedocument.presentationml.tags+xml"/>
  <Override PartName="/ppt/tags/tag1102.xml" ContentType="application/vnd.openxmlformats-officedocument.presentationml.tags+xml"/>
  <Override PartName="/ppt/tags/tag1103.xml" ContentType="application/vnd.openxmlformats-officedocument.presentationml.tags+xml"/>
  <Override PartName="/ppt/tags/tag1104.xml" ContentType="application/vnd.openxmlformats-officedocument.presentationml.tags+xml"/>
  <Override PartName="/ppt/tags/tag1105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tags/tag824.xml" ContentType="application/vnd.openxmlformats-officedocument.presentationml.tags+xml"/>
  <Override PartName="/ppt/tags/tag825.xml" ContentType="application/vnd.openxmlformats-officedocument.presentationml.tags+xml"/>
  <Override PartName="/ppt/tags/tag826.xml" ContentType="application/vnd.openxmlformats-officedocument.presentationml.tags+xml"/>
  <Override PartName="/ppt/tags/tag827.xml" ContentType="application/vnd.openxmlformats-officedocument.presentationml.tags+xml"/>
  <Override PartName="/ppt/tags/tag828.xml" ContentType="application/vnd.openxmlformats-officedocument.presentationml.tags+xml"/>
  <Override PartName="/ppt/tags/tag829.xml" ContentType="application/vnd.openxmlformats-officedocument.presentationml.tags+xml"/>
  <Override PartName="/ppt/tags/tag83.xml" ContentType="application/vnd.openxmlformats-officedocument.presentationml.tags+xml"/>
  <Override PartName="/ppt/tags/tag830.xml" ContentType="application/vnd.openxmlformats-officedocument.presentationml.tags+xml"/>
  <Override PartName="/ppt/tags/tag831.xml" ContentType="application/vnd.openxmlformats-officedocument.presentationml.tags+xml"/>
  <Override PartName="/ppt/tags/tag832.xml" ContentType="application/vnd.openxmlformats-officedocument.presentationml.tags+xml"/>
  <Override PartName="/ppt/tags/tag833.xml" ContentType="application/vnd.openxmlformats-officedocument.presentationml.tags+xml"/>
  <Override PartName="/ppt/tags/tag834.xml" ContentType="application/vnd.openxmlformats-officedocument.presentationml.tags+xml"/>
  <Override PartName="/ppt/tags/tag835.xml" ContentType="application/vnd.openxmlformats-officedocument.presentationml.tags+xml"/>
  <Override PartName="/ppt/tags/tag836.xml" ContentType="application/vnd.openxmlformats-officedocument.presentationml.tags+xml"/>
  <Override PartName="/ppt/tags/tag837.xml" ContentType="application/vnd.openxmlformats-officedocument.presentationml.tags+xml"/>
  <Override PartName="/ppt/tags/tag838.xml" ContentType="application/vnd.openxmlformats-officedocument.presentationml.tags+xml"/>
  <Override PartName="/ppt/tags/tag839.xml" ContentType="application/vnd.openxmlformats-officedocument.presentationml.tags+xml"/>
  <Override PartName="/ppt/tags/tag84.xml" ContentType="application/vnd.openxmlformats-officedocument.presentationml.tags+xml"/>
  <Override PartName="/ppt/tags/tag840.xml" ContentType="application/vnd.openxmlformats-officedocument.presentationml.tags+xml"/>
  <Override PartName="/ppt/tags/tag841.xml" ContentType="application/vnd.openxmlformats-officedocument.presentationml.tags+xml"/>
  <Override PartName="/ppt/tags/tag842.xml" ContentType="application/vnd.openxmlformats-officedocument.presentationml.tags+xml"/>
  <Override PartName="/ppt/tags/tag843.xml" ContentType="application/vnd.openxmlformats-officedocument.presentationml.tags+xml"/>
  <Override PartName="/ppt/tags/tag844.xml" ContentType="application/vnd.openxmlformats-officedocument.presentationml.tags+xml"/>
  <Override PartName="/ppt/tags/tag845.xml" ContentType="application/vnd.openxmlformats-officedocument.presentationml.tags+xml"/>
  <Override PartName="/ppt/tags/tag846.xml" ContentType="application/vnd.openxmlformats-officedocument.presentationml.tags+xml"/>
  <Override PartName="/ppt/tags/tag847.xml" ContentType="application/vnd.openxmlformats-officedocument.presentationml.tags+xml"/>
  <Override PartName="/ppt/tags/tag848.xml" ContentType="application/vnd.openxmlformats-officedocument.presentationml.tags+xml"/>
  <Override PartName="/ppt/tags/tag849.xml" ContentType="application/vnd.openxmlformats-officedocument.presentationml.tags+xml"/>
  <Override PartName="/ppt/tags/tag85.xml" ContentType="application/vnd.openxmlformats-officedocument.presentationml.tags+xml"/>
  <Override PartName="/ppt/tags/tag850.xml" ContentType="application/vnd.openxmlformats-officedocument.presentationml.tags+xml"/>
  <Override PartName="/ppt/tags/tag851.xml" ContentType="application/vnd.openxmlformats-officedocument.presentationml.tags+xml"/>
  <Override PartName="/ppt/tags/tag852.xml" ContentType="application/vnd.openxmlformats-officedocument.presentationml.tags+xml"/>
  <Override PartName="/ppt/tags/tag853.xml" ContentType="application/vnd.openxmlformats-officedocument.presentationml.tags+xml"/>
  <Override PartName="/ppt/tags/tag854.xml" ContentType="application/vnd.openxmlformats-officedocument.presentationml.tags+xml"/>
  <Override PartName="/ppt/tags/tag855.xml" ContentType="application/vnd.openxmlformats-officedocument.presentationml.tags+xml"/>
  <Override PartName="/ppt/tags/tag856.xml" ContentType="application/vnd.openxmlformats-officedocument.presentationml.tags+xml"/>
  <Override PartName="/ppt/tags/tag857.xml" ContentType="application/vnd.openxmlformats-officedocument.presentationml.tags+xml"/>
  <Override PartName="/ppt/tags/tag858.xml" ContentType="application/vnd.openxmlformats-officedocument.presentationml.tags+xml"/>
  <Override PartName="/ppt/tags/tag859.xml" ContentType="application/vnd.openxmlformats-officedocument.presentationml.tags+xml"/>
  <Override PartName="/ppt/tags/tag86.xml" ContentType="application/vnd.openxmlformats-officedocument.presentationml.tags+xml"/>
  <Override PartName="/ppt/tags/tag860.xml" ContentType="application/vnd.openxmlformats-officedocument.presentationml.tags+xml"/>
  <Override PartName="/ppt/tags/tag861.xml" ContentType="application/vnd.openxmlformats-officedocument.presentationml.tags+xml"/>
  <Override PartName="/ppt/tags/tag862.xml" ContentType="application/vnd.openxmlformats-officedocument.presentationml.tags+xml"/>
  <Override PartName="/ppt/tags/tag863.xml" ContentType="application/vnd.openxmlformats-officedocument.presentationml.tags+xml"/>
  <Override PartName="/ppt/tags/tag864.xml" ContentType="application/vnd.openxmlformats-officedocument.presentationml.tags+xml"/>
  <Override PartName="/ppt/tags/tag865.xml" ContentType="application/vnd.openxmlformats-officedocument.presentationml.tags+xml"/>
  <Override PartName="/ppt/tags/tag866.xml" ContentType="application/vnd.openxmlformats-officedocument.presentationml.tags+xml"/>
  <Override PartName="/ppt/tags/tag867.xml" ContentType="application/vnd.openxmlformats-officedocument.presentationml.tags+xml"/>
  <Override PartName="/ppt/tags/tag868.xml" ContentType="application/vnd.openxmlformats-officedocument.presentationml.tags+xml"/>
  <Override PartName="/ppt/tags/tag869.xml" ContentType="application/vnd.openxmlformats-officedocument.presentationml.tags+xml"/>
  <Override PartName="/ppt/tags/tag87.xml" ContentType="application/vnd.openxmlformats-officedocument.presentationml.tags+xml"/>
  <Override PartName="/ppt/tags/tag870.xml" ContentType="application/vnd.openxmlformats-officedocument.presentationml.tags+xml"/>
  <Override PartName="/ppt/tags/tag871.xml" ContentType="application/vnd.openxmlformats-officedocument.presentationml.tags+xml"/>
  <Override PartName="/ppt/tags/tag872.xml" ContentType="application/vnd.openxmlformats-officedocument.presentationml.tags+xml"/>
  <Override PartName="/ppt/tags/tag873.xml" ContentType="application/vnd.openxmlformats-officedocument.presentationml.tags+xml"/>
  <Override PartName="/ppt/tags/tag874.xml" ContentType="application/vnd.openxmlformats-officedocument.presentationml.tags+xml"/>
  <Override PartName="/ppt/tags/tag875.xml" ContentType="application/vnd.openxmlformats-officedocument.presentationml.tags+xml"/>
  <Override PartName="/ppt/tags/tag876.xml" ContentType="application/vnd.openxmlformats-officedocument.presentationml.tags+xml"/>
  <Override PartName="/ppt/tags/tag877.xml" ContentType="application/vnd.openxmlformats-officedocument.presentationml.tags+xml"/>
  <Override PartName="/ppt/tags/tag878.xml" ContentType="application/vnd.openxmlformats-officedocument.presentationml.tags+xml"/>
  <Override PartName="/ppt/tags/tag879.xml" ContentType="application/vnd.openxmlformats-officedocument.presentationml.tags+xml"/>
  <Override PartName="/ppt/tags/tag88.xml" ContentType="application/vnd.openxmlformats-officedocument.presentationml.tags+xml"/>
  <Override PartName="/ppt/tags/tag880.xml" ContentType="application/vnd.openxmlformats-officedocument.presentationml.tags+xml"/>
  <Override PartName="/ppt/tags/tag881.xml" ContentType="application/vnd.openxmlformats-officedocument.presentationml.tags+xml"/>
  <Override PartName="/ppt/tags/tag882.xml" ContentType="application/vnd.openxmlformats-officedocument.presentationml.tags+xml"/>
  <Override PartName="/ppt/tags/tag883.xml" ContentType="application/vnd.openxmlformats-officedocument.presentationml.tags+xml"/>
  <Override PartName="/ppt/tags/tag884.xml" ContentType="application/vnd.openxmlformats-officedocument.presentationml.tags+xml"/>
  <Override PartName="/ppt/tags/tag885.xml" ContentType="application/vnd.openxmlformats-officedocument.presentationml.tags+xml"/>
  <Override PartName="/ppt/tags/tag886.xml" ContentType="application/vnd.openxmlformats-officedocument.presentationml.tags+xml"/>
  <Override PartName="/ppt/tags/tag887.xml" ContentType="application/vnd.openxmlformats-officedocument.presentationml.tags+xml"/>
  <Override PartName="/ppt/tags/tag888.xml" ContentType="application/vnd.openxmlformats-officedocument.presentationml.tags+xml"/>
  <Override PartName="/ppt/tags/tag889.xml" ContentType="application/vnd.openxmlformats-officedocument.presentationml.tags+xml"/>
  <Override PartName="/ppt/tags/tag89.xml" ContentType="application/vnd.openxmlformats-officedocument.presentationml.tags+xml"/>
  <Override PartName="/ppt/tags/tag890.xml" ContentType="application/vnd.openxmlformats-officedocument.presentationml.tags+xml"/>
  <Override PartName="/ppt/tags/tag891.xml" ContentType="application/vnd.openxmlformats-officedocument.presentationml.tags+xml"/>
  <Override PartName="/ppt/tags/tag892.xml" ContentType="application/vnd.openxmlformats-officedocument.presentationml.tags+xml"/>
  <Override PartName="/ppt/tags/tag893.xml" ContentType="application/vnd.openxmlformats-officedocument.presentationml.tags+xml"/>
  <Override PartName="/ppt/tags/tag894.xml" ContentType="application/vnd.openxmlformats-officedocument.presentationml.tags+xml"/>
  <Override PartName="/ppt/tags/tag895.xml" ContentType="application/vnd.openxmlformats-officedocument.presentationml.tags+xml"/>
  <Override PartName="/ppt/tags/tag896.xml" ContentType="application/vnd.openxmlformats-officedocument.presentationml.tags+xml"/>
  <Override PartName="/ppt/tags/tag897.xml" ContentType="application/vnd.openxmlformats-officedocument.presentationml.tags+xml"/>
  <Override PartName="/ppt/tags/tag898.xml" ContentType="application/vnd.openxmlformats-officedocument.presentationml.tags+xml"/>
  <Override PartName="/ppt/tags/tag89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00.xml" ContentType="application/vnd.openxmlformats-officedocument.presentationml.tags+xml"/>
  <Override PartName="/ppt/tags/tag901.xml" ContentType="application/vnd.openxmlformats-officedocument.presentationml.tags+xml"/>
  <Override PartName="/ppt/tags/tag902.xml" ContentType="application/vnd.openxmlformats-officedocument.presentationml.tags+xml"/>
  <Override PartName="/ppt/tags/tag903.xml" ContentType="application/vnd.openxmlformats-officedocument.presentationml.tags+xml"/>
  <Override PartName="/ppt/tags/tag904.xml" ContentType="application/vnd.openxmlformats-officedocument.presentationml.tags+xml"/>
  <Override PartName="/ppt/tags/tag905.xml" ContentType="application/vnd.openxmlformats-officedocument.presentationml.tags+xml"/>
  <Override PartName="/ppt/tags/tag906.xml" ContentType="application/vnd.openxmlformats-officedocument.presentationml.tags+xml"/>
  <Override PartName="/ppt/tags/tag907.xml" ContentType="application/vnd.openxmlformats-officedocument.presentationml.tags+xml"/>
  <Override PartName="/ppt/tags/tag908.xml" ContentType="application/vnd.openxmlformats-officedocument.presentationml.tags+xml"/>
  <Override PartName="/ppt/tags/tag909.xml" ContentType="application/vnd.openxmlformats-officedocument.presentationml.tags+xml"/>
  <Override PartName="/ppt/tags/tag91.xml" ContentType="application/vnd.openxmlformats-officedocument.presentationml.tags+xml"/>
  <Override PartName="/ppt/tags/tag910.xml" ContentType="application/vnd.openxmlformats-officedocument.presentationml.tags+xml"/>
  <Override PartName="/ppt/tags/tag911.xml" ContentType="application/vnd.openxmlformats-officedocument.presentationml.tags+xml"/>
  <Override PartName="/ppt/tags/tag912.xml" ContentType="application/vnd.openxmlformats-officedocument.presentationml.tags+xml"/>
  <Override PartName="/ppt/tags/tag913.xml" ContentType="application/vnd.openxmlformats-officedocument.presentationml.tags+xml"/>
  <Override PartName="/ppt/tags/tag914.xml" ContentType="application/vnd.openxmlformats-officedocument.presentationml.tags+xml"/>
  <Override PartName="/ppt/tags/tag915.xml" ContentType="application/vnd.openxmlformats-officedocument.presentationml.tags+xml"/>
  <Override PartName="/ppt/tags/tag916.xml" ContentType="application/vnd.openxmlformats-officedocument.presentationml.tags+xml"/>
  <Override PartName="/ppt/tags/tag917.xml" ContentType="application/vnd.openxmlformats-officedocument.presentationml.tags+xml"/>
  <Override PartName="/ppt/tags/tag918.xml" ContentType="application/vnd.openxmlformats-officedocument.presentationml.tags+xml"/>
  <Override PartName="/ppt/tags/tag919.xml" ContentType="application/vnd.openxmlformats-officedocument.presentationml.tags+xml"/>
  <Override PartName="/ppt/tags/tag92.xml" ContentType="application/vnd.openxmlformats-officedocument.presentationml.tags+xml"/>
  <Override PartName="/ppt/tags/tag920.xml" ContentType="application/vnd.openxmlformats-officedocument.presentationml.tags+xml"/>
  <Override PartName="/ppt/tags/tag921.xml" ContentType="application/vnd.openxmlformats-officedocument.presentationml.tags+xml"/>
  <Override PartName="/ppt/tags/tag922.xml" ContentType="application/vnd.openxmlformats-officedocument.presentationml.tags+xml"/>
  <Override PartName="/ppt/tags/tag923.xml" ContentType="application/vnd.openxmlformats-officedocument.presentationml.tags+xml"/>
  <Override PartName="/ppt/tags/tag924.xml" ContentType="application/vnd.openxmlformats-officedocument.presentationml.tags+xml"/>
  <Override PartName="/ppt/tags/tag925.xml" ContentType="application/vnd.openxmlformats-officedocument.presentationml.tags+xml"/>
  <Override PartName="/ppt/tags/tag926.xml" ContentType="application/vnd.openxmlformats-officedocument.presentationml.tags+xml"/>
  <Override PartName="/ppt/tags/tag927.xml" ContentType="application/vnd.openxmlformats-officedocument.presentationml.tags+xml"/>
  <Override PartName="/ppt/tags/tag928.xml" ContentType="application/vnd.openxmlformats-officedocument.presentationml.tags+xml"/>
  <Override PartName="/ppt/tags/tag929.xml" ContentType="application/vnd.openxmlformats-officedocument.presentationml.tags+xml"/>
  <Override PartName="/ppt/tags/tag93.xml" ContentType="application/vnd.openxmlformats-officedocument.presentationml.tags+xml"/>
  <Override PartName="/ppt/tags/tag930.xml" ContentType="application/vnd.openxmlformats-officedocument.presentationml.tags+xml"/>
  <Override PartName="/ppt/tags/tag931.xml" ContentType="application/vnd.openxmlformats-officedocument.presentationml.tags+xml"/>
  <Override PartName="/ppt/tags/tag932.xml" ContentType="application/vnd.openxmlformats-officedocument.presentationml.tags+xml"/>
  <Override PartName="/ppt/tags/tag933.xml" ContentType="application/vnd.openxmlformats-officedocument.presentationml.tags+xml"/>
  <Override PartName="/ppt/tags/tag934.xml" ContentType="application/vnd.openxmlformats-officedocument.presentationml.tags+xml"/>
  <Override PartName="/ppt/tags/tag935.xml" ContentType="application/vnd.openxmlformats-officedocument.presentationml.tags+xml"/>
  <Override PartName="/ppt/tags/tag936.xml" ContentType="application/vnd.openxmlformats-officedocument.presentationml.tags+xml"/>
  <Override PartName="/ppt/tags/tag937.xml" ContentType="application/vnd.openxmlformats-officedocument.presentationml.tags+xml"/>
  <Override PartName="/ppt/tags/tag938.xml" ContentType="application/vnd.openxmlformats-officedocument.presentationml.tags+xml"/>
  <Override PartName="/ppt/tags/tag939.xml" ContentType="application/vnd.openxmlformats-officedocument.presentationml.tags+xml"/>
  <Override PartName="/ppt/tags/tag94.xml" ContentType="application/vnd.openxmlformats-officedocument.presentationml.tags+xml"/>
  <Override PartName="/ppt/tags/tag940.xml" ContentType="application/vnd.openxmlformats-officedocument.presentationml.tags+xml"/>
  <Override PartName="/ppt/tags/tag941.xml" ContentType="application/vnd.openxmlformats-officedocument.presentationml.tags+xml"/>
  <Override PartName="/ppt/tags/tag942.xml" ContentType="application/vnd.openxmlformats-officedocument.presentationml.tags+xml"/>
  <Override PartName="/ppt/tags/tag943.xml" ContentType="application/vnd.openxmlformats-officedocument.presentationml.tags+xml"/>
  <Override PartName="/ppt/tags/tag944.xml" ContentType="application/vnd.openxmlformats-officedocument.presentationml.tags+xml"/>
  <Override PartName="/ppt/tags/tag945.xml" ContentType="application/vnd.openxmlformats-officedocument.presentationml.tags+xml"/>
  <Override PartName="/ppt/tags/tag946.xml" ContentType="application/vnd.openxmlformats-officedocument.presentationml.tags+xml"/>
  <Override PartName="/ppt/tags/tag947.xml" ContentType="application/vnd.openxmlformats-officedocument.presentationml.tags+xml"/>
  <Override PartName="/ppt/tags/tag948.xml" ContentType="application/vnd.openxmlformats-officedocument.presentationml.tags+xml"/>
  <Override PartName="/ppt/tags/tag949.xml" ContentType="application/vnd.openxmlformats-officedocument.presentationml.tags+xml"/>
  <Override PartName="/ppt/tags/tag95.xml" ContentType="application/vnd.openxmlformats-officedocument.presentationml.tags+xml"/>
  <Override PartName="/ppt/tags/tag950.xml" ContentType="application/vnd.openxmlformats-officedocument.presentationml.tags+xml"/>
  <Override PartName="/ppt/tags/tag951.xml" ContentType="application/vnd.openxmlformats-officedocument.presentationml.tags+xml"/>
  <Override PartName="/ppt/tags/tag952.xml" ContentType="application/vnd.openxmlformats-officedocument.presentationml.tags+xml"/>
  <Override PartName="/ppt/tags/tag953.xml" ContentType="application/vnd.openxmlformats-officedocument.presentationml.tags+xml"/>
  <Override PartName="/ppt/tags/tag954.xml" ContentType="application/vnd.openxmlformats-officedocument.presentationml.tags+xml"/>
  <Override PartName="/ppt/tags/tag955.xml" ContentType="application/vnd.openxmlformats-officedocument.presentationml.tags+xml"/>
  <Override PartName="/ppt/tags/tag956.xml" ContentType="application/vnd.openxmlformats-officedocument.presentationml.tags+xml"/>
  <Override PartName="/ppt/tags/tag957.xml" ContentType="application/vnd.openxmlformats-officedocument.presentationml.tags+xml"/>
  <Override PartName="/ppt/tags/tag958.xml" ContentType="application/vnd.openxmlformats-officedocument.presentationml.tags+xml"/>
  <Override PartName="/ppt/tags/tag959.xml" ContentType="application/vnd.openxmlformats-officedocument.presentationml.tags+xml"/>
  <Override PartName="/ppt/tags/tag96.xml" ContentType="application/vnd.openxmlformats-officedocument.presentationml.tags+xml"/>
  <Override PartName="/ppt/tags/tag960.xml" ContentType="application/vnd.openxmlformats-officedocument.presentationml.tags+xml"/>
  <Override PartName="/ppt/tags/tag961.xml" ContentType="application/vnd.openxmlformats-officedocument.presentationml.tags+xml"/>
  <Override PartName="/ppt/tags/tag962.xml" ContentType="application/vnd.openxmlformats-officedocument.presentationml.tags+xml"/>
  <Override PartName="/ppt/tags/tag963.xml" ContentType="application/vnd.openxmlformats-officedocument.presentationml.tags+xml"/>
  <Override PartName="/ppt/tags/tag964.xml" ContentType="application/vnd.openxmlformats-officedocument.presentationml.tags+xml"/>
  <Override PartName="/ppt/tags/tag965.xml" ContentType="application/vnd.openxmlformats-officedocument.presentationml.tags+xml"/>
  <Override PartName="/ppt/tags/tag966.xml" ContentType="application/vnd.openxmlformats-officedocument.presentationml.tags+xml"/>
  <Override PartName="/ppt/tags/tag967.xml" ContentType="application/vnd.openxmlformats-officedocument.presentationml.tags+xml"/>
  <Override PartName="/ppt/tags/tag968.xml" ContentType="application/vnd.openxmlformats-officedocument.presentationml.tags+xml"/>
  <Override PartName="/ppt/tags/tag969.xml" ContentType="application/vnd.openxmlformats-officedocument.presentationml.tags+xml"/>
  <Override PartName="/ppt/tags/tag97.xml" ContentType="application/vnd.openxmlformats-officedocument.presentationml.tags+xml"/>
  <Override PartName="/ppt/tags/tag970.xml" ContentType="application/vnd.openxmlformats-officedocument.presentationml.tags+xml"/>
  <Override PartName="/ppt/tags/tag971.xml" ContentType="application/vnd.openxmlformats-officedocument.presentationml.tags+xml"/>
  <Override PartName="/ppt/tags/tag972.xml" ContentType="application/vnd.openxmlformats-officedocument.presentationml.tags+xml"/>
  <Override PartName="/ppt/tags/tag973.xml" ContentType="application/vnd.openxmlformats-officedocument.presentationml.tags+xml"/>
  <Override PartName="/ppt/tags/tag974.xml" ContentType="application/vnd.openxmlformats-officedocument.presentationml.tags+xml"/>
  <Override PartName="/ppt/tags/tag975.xml" ContentType="application/vnd.openxmlformats-officedocument.presentationml.tags+xml"/>
  <Override PartName="/ppt/tags/tag976.xml" ContentType="application/vnd.openxmlformats-officedocument.presentationml.tags+xml"/>
  <Override PartName="/ppt/tags/tag977.xml" ContentType="application/vnd.openxmlformats-officedocument.presentationml.tags+xml"/>
  <Override PartName="/ppt/tags/tag978.xml" ContentType="application/vnd.openxmlformats-officedocument.presentationml.tags+xml"/>
  <Override PartName="/ppt/tags/tag979.xml" ContentType="application/vnd.openxmlformats-officedocument.presentationml.tags+xml"/>
  <Override PartName="/ppt/tags/tag98.xml" ContentType="application/vnd.openxmlformats-officedocument.presentationml.tags+xml"/>
  <Override PartName="/ppt/tags/tag980.xml" ContentType="application/vnd.openxmlformats-officedocument.presentationml.tags+xml"/>
  <Override PartName="/ppt/tags/tag981.xml" ContentType="application/vnd.openxmlformats-officedocument.presentationml.tags+xml"/>
  <Override PartName="/ppt/tags/tag982.xml" ContentType="application/vnd.openxmlformats-officedocument.presentationml.tags+xml"/>
  <Override PartName="/ppt/tags/tag983.xml" ContentType="application/vnd.openxmlformats-officedocument.presentationml.tags+xml"/>
  <Override PartName="/ppt/tags/tag984.xml" ContentType="application/vnd.openxmlformats-officedocument.presentationml.tags+xml"/>
  <Override PartName="/ppt/tags/tag985.xml" ContentType="application/vnd.openxmlformats-officedocument.presentationml.tags+xml"/>
  <Override PartName="/ppt/tags/tag986.xml" ContentType="application/vnd.openxmlformats-officedocument.presentationml.tags+xml"/>
  <Override PartName="/ppt/tags/tag987.xml" ContentType="application/vnd.openxmlformats-officedocument.presentationml.tags+xml"/>
  <Override PartName="/ppt/tags/tag988.xml" ContentType="application/vnd.openxmlformats-officedocument.presentationml.tags+xml"/>
  <Override PartName="/ppt/tags/tag989.xml" ContentType="application/vnd.openxmlformats-officedocument.presentationml.tags+xml"/>
  <Override PartName="/ppt/tags/tag99.xml" ContentType="application/vnd.openxmlformats-officedocument.presentationml.tags+xml"/>
  <Override PartName="/ppt/tags/tag990.xml" ContentType="application/vnd.openxmlformats-officedocument.presentationml.tags+xml"/>
  <Override PartName="/ppt/tags/tag991.xml" ContentType="application/vnd.openxmlformats-officedocument.presentationml.tags+xml"/>
  <Override PartName="/ppt/tags/tag992.xml" ContentType="application/vnd.openxmlformats-officedocument.presentationml.tags+xml"/>
  <Override PartName="/ppt/tags/tag993.xml" ContentType="application/vnd.openxmlformats-officedocument.presentationml.tags+xml"/>
  <Override PartName="/ppt/tags/tag994.xml" ContentType="application/vnd.openxmlformats-officedocument.presentationml.tags+xml"/>
  <Override PartName="/ppt/tags/tag995.xml" ContentType="application/vnd.openxmlformats-officedocument.presentationml.tags+xml"/>
  <Override PartName="/ppt/tags/tag996.xml" ContentType="application/vnd.openxmlformats-officedocument.presentationml.tags+xml"/>
  <Override PartName="/ppt/tags/tag997.xml" ContentType="application/vnd.openxmlformats-officedocument.presentationml.tags+xml"/>
  <Override PartName="/ppt/tags/tag998.xml" ContentType="application/vnd.openxmlformats-officedocument.presentationml.tags+xml"/>
  <Override PartName="/ppt/tags/tag9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3" r:id="rId3"/>
    <p:sldMasterId id="2147483698" r:id="rId4"/>
    <p:sldMasterId id="2147483723" r:id="rId5"/>
    <p:sldMasterId id="2147483748" r:id="rId6"/>
    <p:sldMasterId id="2147483773" r:id="rId7"/>
    <p:sldMasterId id="2147483798" r:id="rId8"/>
    <p:sldMasterId id="2147483823" r:id="rId9"/>
  </p:sldMasterIdLst>
  <p:notesMasterIdLst>
    <p:notesMasterId r:id="rId12"/>
  </p:notesMasterIdLst>
  <p:sldIdLst>
    <p:sldId id="258" r:id="rId10"/>
    <p:sldId id="3340" r:id="rId11"/>
    <p:sldId id="3373" r:id="rId13"/>
    <p:sldId id="3372" r:id="rId14"/>
    <p:sldId id="3374" r:id="rId15"/>
    <p:sldId id="3383" r:id="rId16"/>
    <p:sldId id="3444" r:id="rId17"/>
    <p:sldId id="3451" r:id="rId18"/>
    <p:sldId id="3434" r:id="rId19"/>
    <p:sldId id="3490" r:id="rId20"/>
    <p:sldId id="3457" r:id="rId21"/>
    <p:sldId id="3458" r:id="rId22"/>
    <p:sldId id="3462" r:id="rId23"/>
    <p:sldId id="340" r:id="rId24"/>
    <p:sldId id="3479" r:id="rId25"/>
    <p:sldId id="3482" r:id="rId26"/>
    <p:sldId id="3483" r:id="rId27"/>
    <p:sldId id="3484" r:id="rId28"/>
    <p:sldId id="3486" r:id="rId29"/>
    <p:sldId id="3487" r:id="rId30"/>
    <p:sldId id="347" r:id="rId31"/>
    <p:sldId id="3371" r:id="rId32"/>
  </p:sldIdLst>
  <p:sldSz cx="12192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幸全" initials="幸全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871B"/>
    <a:srgbClr val="ED2839"/>
    <a:srgbClr val="E22000"/>
    <a:srgbClr val="ED1D2D"/>
    <a:srgbClr val="EB0043"/>
    <a:srgbClr val="B8201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78" y="96"/>
      </p:cViewPr>
      <p:guideLst>
        <p:guide orient="horz" pos="216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2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9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0" Type="http://schemas.openxmlformats.org/officeDocument/2006/relationships/slide" Target="slides/slide10.xml"/><Relationship Id="rId2" Type="http://schemas.openxmlformats.org/officeDocument/2006/relationships/theme" Target="theme/theme1.xml"/><Relationship Id="rId19" Type="http://schemas.openxmlformats.org/officeDocument/2006/relationships/slide" Target="slides/slide9.xml"/><Relationship Id="rId18" Type="http://schemas.openxmlformats.org/officeDocument/2006/relationships/slide" Target="slides/slide8.xml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5" Type="http://schemas.openxmlformats.org/officeDocument/2006/relationships/slide" Target="slides/slide5.xml"/><Relationship Id="rId14" Type="http://schemas.openxmlformats.org/officeDocument/2006/relationships/slide" Target="slides/slide4.xml"/><Relationship Id="rId13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2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E72FA-EF46-497E-988E-A00FC73CCC6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A6398-2935-4488-A328-831642882E9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fld id="{949A6398-2935-4488-A328-831642882E9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2.xml"/><Relationship Id="rId3" Type="http://schemas.openxmlformats.org/officeDocument/2006/relationships/image" Target="../media/image2.png"/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64.xml"/><Relationship Id="rId3" Type="http://schemas.openxmlformats.org/officeDocument/2006/relationships/image" Target="../media/image2.png"/><Relationship Id="rId2" Type="http://schemas.openxmlformats.org/officeDocument/2006/relationships/tags" Target="../tags/tag363.xml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66.xml"/><Relationship Id="rId3" Type="http://schemas.openxmlformats.org/officeDocument/2006/relationships/image" Target="../media/image2.png"/><Relationship Id="rId2" Type="http://schemas.openxmlformats.org/officeDocument/2006/relationships/tags" Target="../tags/tag365.xml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368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367.xml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70.xml"/><Relationship Id="rId3" Type="http://schemas.openxmlformats.org/officeDocument/2006/relationships/image" Target="../media/image2.png"/><Relationship Id="rId2" Type="http://schemas.openxmlformats.org/officeDocument/2006/relationships/tags" Target="../tags/tag369.xml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72.xml"/><Relationship Id="rId3" Type="http://schemas.openxmlformats.org/officeDocument/2006/relationships/image" Target="../media/image2.png"/><Relationship Id="rId2" Type="http://schemas.openxmlformats.org/officeDocument/2006/relationships/tags" Target="../tags/tag371.xml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74.xml"/><Relationship Id="rId3" Type="http://schemas.openxmlformats.org/officeDocument/2006/relationships/image" Target="../media/image2.png"/><Relationship Id="rId2" Type="http://schemas.openxmlformats.org/officeDocument/2006/relationships/tags" Target="../tags/tag373.xml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5" Type="http://schemas.openxmlformats.org/officeDocument/2006/relationships/tags" Target="../tags/tag377.xml"/><Relationship Id="rId4" Type="http://schemas.openxmlformats.org/officeDocument/2006/relationships/tags" Target="../tags/tag376.xml"/><Relationship Id="rId3" Type="http://schemas.openxmlformats.org/officeDocument/2006/relationships/image" Target="../media/image1.png"/><Relationship Id="rId2" Type="http://schemas.openxmlformats.org/officeDocument/2006/relationships/tags" Target="../tags/tag375.xml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9" Type="http://schemas.openxmlformats.org/officeDocument/2006/relationships/tags" Target="../tags/tag383.xml"/><Relationship Id="rId8" Type="http://schemas.openxmlformats.org/officeDocument/2006/relationships/tags" Target="../tags/tag382.xml"/><Relationship Id="rId7" Type="http://schemas.openxmlformats.org/officeDocument/2006/relationships/tags" Target="../tags/tag381.xml"/><Relationship Id="rId6" Type="http://schemas.openxmlformats.org/officeDocument/2006/relationships/tags" Target="../tags/tag380.xml"/><Relationship Id="rId5" Type="http://schemas.openxmlformats.org/officeDocument/2006/relationships/image" Target="../media/image3.png"/><Relationship Id="rId4" Type="http://schemas.openxmlformats.org/officeDocument/2006/relationships/tags" Target="../tags/tag379.xml"/><Relationship Id="rId3" Type="http://schemas.openxmlformats.org/officeDocument/2006/relationships/image" Target="../media/image2.png"/><Relationship Id="rId2" Type="http://schemas.openxmlformats.org/officeDocument/2006/relationships/tags" Target="../tags/tag378.xml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9" Type="http://schemas.openxmlformats.org/officeDocument/2006/relationships/tags" Target="../tags/tag389.xml"/><Relationship Id="rId8" Type="http://schemas.openxmlformats.org/officeDocument/2006/relationships/tags" Target="../tags/tag388.xml"/><Relationship Id="rId7" Type="http://schemas.openxmlformats.org/officeDocument/2006/relationships/tags" Target="../tags/tag387.xml"/><Relationship Id="rId6" Type="http://schemas.openxmlformats.org/officeDocument/2006/relationships/image" Target="../media/image3.png"/><Relationship Id="rId5" Type="http://schemas.openxmlformats.org/officeDocument/2006/relationships/tags" Target="../tags/tag386.xml"/><Relationship Id="rId4" Type="http://schemas.openxmlformats.org/officeDocument/2006/relationships/image" Target="../media/image2.png"/><Relationship Id="rId3" Type="http://schemas.openxmlformats.org/officeDocument/2006/relationships/tags" Target="../tags/tag385.xml"/><Relationship Id="rId2" Type="http://schemas.openxmlformats.org/officeDocument/2006/relationships/tags" Target="../tags/tag384.xml"/><Relationship Id="rId11" Type="http://schemas.openxmlformats.org/officeDocument/2006/relationships/tags" Target="../tags/tag391.xml"/><Relationship Id="rId10" Type="http://schemas.openxmlformats.org/officeDocument/2006/relationships/tags" Target="../tags/tag390.xml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image" Target="../media/image1.png"/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9" Type="http://schemas.openxmlformats.org/officeDocument/2006/relationships/tags" Target="../tags/tag397.xml"/><Relationship Id="rId8" Type="http://schemas.openxmlformats.org/officeDocument/2006/relationships/tags" Target="../tags/tag396.xml"/><Relationship Id="rId7" Type="http://schemas.openxmlformats.org/officeDocument/2006/relationships/tags" Target="../tags/tag395.xml"/><Relationship Id="rId6" Type="http://schemas.openxmlformats.org/officeDocument/2006/relationships/image" Target="../media/image3.png"/><Relationship Id="rId5" Type="http://schemas.openxmlformats.org/officeDocument/2006/relationships/tags" Target="../tags/tag394.xml"/><Relationship Id="rId4" Type="http://schemas.openxmlformats.org/officeDocument/2006/relationships/image" Target="../media/image2.png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2" Type="http://schemas.openxmlformats.org/officeDocument/2006/relationships/tags" Target="../tags/tag400.xml"/><Relationship Id="rId11" Type="http://schemas.openxmlformats.org/officeDocument/2006/relationships/tags" Target="../tags/tag399.xml"/><Relationship Id="rId10" Type="http://schemas.openxmlformats.org/officeDocument/2006/relationships/tags" Target="../tags/tag398.xml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9" Type="http://schemas.openxmlformats.org/officeDocument/2006/relationships/tags" Target="../tags/tag406.xml"/><Relationship Id="rId8" Type="http://schemas.openxmlformats.org/officeDocument/2006/relationships/tags" Target="../tags/tag405.xml"/><Relationship Id="rId7" Type="http://schemas.openxmlformats.org/officeDocument/2006/relationships/tags" Target="../tags/tag404.xml"/><Relationship Id="rId6" Type="http://schemas.openxmlformats.org/officeDocument/2006/relationships/image" Target="../media/image3.png"/><Relationship Id="rId5" Type="http://schemas.openxmlformats.org/officeDocument/2006/relationships/tags" Target="../tags/tag403.xml"/><Relationship Id="rId4" Type="http://schemas.openxmlformats.org/officeDocument/2006/relationships/image" Target="../media/image2.png"/><Relationship Id="rId3" Type="http://schemas.openxmlformats.org/officeDocument/2006/relationships/tags" Target="../tags/tag402.xml"/><Relationship Id="rId2" Type="http://schemas.openxmlformats.org/officeDocument/2006/relationships/tags" Target="../tags/tag401.xml"/><Relationship Id="rId12" Type="http://schemas.openxmlformats.org/officeDocument/2006/relationships/tags" Target="../tags/tag409.xml"/><Relationship Id="rId11" Type="http://schemas.openxmlformats.org/officeDocument/2006/relationships/tags" Target="../tags/tag408.xml"/><Relationship Id="rId10" Type="http://schemas.openxmlformats.org/officeDocument/2006/relationships/tags" Target="../tags/tag407.xml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9" Type="http://schemas.openxmlformats.org/officeDocument/2006/relationships/tags" Target="../tags/tag415.xml"/><Relationship Id="rId8" Type="http://schemas.openxmlformats.org/officeDocument/2006/relationships/tags" Target="../tags/tag414.xml"/><Relationship Id="rId7" Type="http://schemas.openxmlformats.org/officeDocument/2006/relationships/tags" Target="../tags/tag413.xml"/><Relationship Id="rId6" Type="http://schemas.openxmlformats.org/officeDocument/2006/relationships/image" Target="../media/image3.png"/><Relationship Id="rId5" Type="http://schemas.openxmlformats.org/officeDocument/2006/relationships/tags" Target="../tags/tag412.xml"/><Relationship Id="rId4" Type="http://schemas.openxmlformats.org/officeDocument/2006/relationships/image" Target="../media/image2.png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2" Type="http://schemas.openxmlformats.org/officeDocument/2006/relationships/tags" Target="../tags/tag418.xml"/><Relationship Id="rId11" Type="http://schemas.openxmlformats.org/officeDocument/2006/relationships/tags" Target="../tags/tag417.xml"/><Relationship Id="rId10" Type="http://schemas.openxmlformats.org/officeDocument/2006/relationships/tags" Target="../tags/tag416.xml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tags" Target="../tags/tag424.xml"/><Relationship Id="rId8" Type="http://schemas.openxmlformats.org/officeDocument/2006/relationships/tags" Target="../tags/tag423.xml"/><Relationship Id="rId7" Type="http://schemas.openxmlformats.org/officeDocument/2006/relationships/tags" Target="../tags/tag422.xml"/><Relationship Id="rId6" Type="http://schemas.openxmlformats.org/officeDocument/2006/relationships/image" Target="../media/image3.png"/><Relationship Id="rId5" Type="http://schemas.openxmlformats.org/officeDocument/2006/relationships/tags" Target="../tags/tag421.xml"/><Relationship Id="rId4" Type="http://schemas.openxmlformats.org/officeDocument/2006/relationships/image" Target="../media/image2.png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4" Type="http://schemas.openxmlformats.org/officeDocument/2006/relationships/tags" Target="../tags/tag429.xml"/><Relationship Id="rId13" Type="http://schemas.openxmlformats.org/officeDocument/2006/relationships/tags" Target="../tags/tag428.xml"/><Relationship Id="rId12" Type="http://schemas.openxmlformats.org/officeDocument/2006/relationships/tags" Target="../tags/tag427.xml"/><Relationship Id="rId11" Type="http://schemas.openxmlformats.org/officeDocument/2006/relationships/tags" Target="../tags/tag426.xml"/><Relationship Id="rId10" Type="http://schemas.openxmlformats.org/officeDocument/2006/relationships/tags" Target="../tags/tag425.xml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9" Type="http://schemas.openxmlformats.org/officeDocument/2006/relationships/tags" Target="../tags/tag435.xml"/><Relationship Id="rId8" Type="http://schemas.openxmlformats.org/officeDocument/2006/relationships/tags" Target="../tags/tag434.xml"/><Relationship Id="rId7" Type="http://schemas.openxmlformats.org/officeDocument/2006/relationships/tags" Target="../tags/tag433.xml"/><Relationship Id="rId6" Type="http://schemas.openxmlformats.org/officeDocument/2006/relationships/image" Target="../media/image6.png"/><Relationship Id="rId5" Type="http://schemas.openxmlformats.org/officeDocument/2006/relationships/tags" Target="../tags/tag432.xml"/><Relationship Id="rId4" Type="http://schemas.openxmlformats.org/officeDocument/2006/relationships/image" Target="../media/image5.png"/><Relationship Id="rId3" Type="http://schemas.openxmlformats.org/officeDocument/2006/relationships/tags" Target="../tags/tag431.xml"/><Relationship Id="rId2" Type="http://schemas.openxmlformats.org/officeDocument/2006/relationships/tags" Target="../tags/tag430.xml"/><Relationship Id="rId11" Type="http://schemas.openxmlformats.org/officeDocument/2006/relationships/tags" Target="../tags/tag437.xml"/><Relationship Id="rId10" Type="http://schemas.openxmlformats.org/officeDocument/2006/relationships/tags" Target="../tags/tag436.xml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image" Target="../media/image3.png"/><Relationship Id="rId4" Type="http://schemas.openxmlformats.org/officeDocument/2006/relationships/tags" Target="../tags/tag27.xml"/><Relationship Id="rId3" Type="http://schemas.openxmlformats.org/officeDocument/2006/relationships/image" Target="../media/image2.png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1.xml.rels><?xml version="1.0" encoding="UTF-8" standalone="yes"?>
<Relationships xmlns="http://schemas.openxmlformats.org/package/2006/relationships"><Relationship Id="rId5" Type="http://schemas.openxmlformats.org/officeDocument/2006/relationships/tags" Target="../tags/tag443.xml"/><Relationship Id="rId4" Type="http://schemas.openxmlformats.org/officeDocument/2006/relationships/tags" Target="../tags/tag442.xml"/><Relationship Id="rId3" Type="http://schemas.openxmlformats.org/officeDocument/2006/relationships/image" Target="../media/image1.png"/><Relationship Id="rId2" Type="http://schemas.openxmlformats.org/officeDocument/2006/relationships/tags" Target="../tags/tag441.xml"/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45.xml"/><Relationship Id="rId3" Type="http://schemas.openxmlformats.org/officeDocument/2006/relationships/image" Target="../media/image2.png"/><Relationship Id="rId2" Type="http://schemas.openxmlformats.org/officeDocument/2006/relationships/tags" Target="../tags/tag444.xml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9" Type="http://schemas.openxmlformats.org/officeDocument/2006/relationships/tags" Target="../tags/tag449.xml"/><Relationship Id="rId8" Type="http://schemas.openxmlformats.org/officeDocument/2006/relationships/image" Target="../media/image3.png"/><Relationship Id="rId7" Type="http://schemas.openxmlformats.org/officeDocument/2006/relationships/tags" Target="../tags/tag448.xml"/><Relationship Id="rId6" Type="http://schemas.openxmlformats.org/officeDocument/2006/relationships/image" Target="../media/image2.png"/><Relationship Id="rId5" Type="http://schemas.openxmlformats.org/officeDocument/2006/relationships/tags" Target="../tags/tag447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446.xml"/><Relationship Id="rId10" Type="http://schemas.openxmlformats.org/officeDocument/2006/relationships/tags" Target="../tags/tag450.xml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52.xml"/><Relationship Id="rId3" Type="http://schemas.openxmlformats.org/officeDocument/2006/relationships/image" Target="../media/image2.png"/><Relationship Id="rId2" Type="http://schemas.openxmlformats.org/officeDocument/2006/relationships/tags" Target="../tags/tag451.xml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54.xml"/><Relationship Id="rId3" Type="http://schemas.openxmlformats.org/officeDocument/2006/relationships/image" Target="../media/image2.png"/><Relationship Id="rId2" Type="http://schemas.openxmlformats.org/officeDocument/2006/relationships/tags" Target="../tags/tag453.xml"/><Relationship Id="rId1" Type="http://schemas.openxmlformats.org/officeDocument/2006/relationships/slideMaster" Target="../slideMasters/slideMaster6.xml"/></Relationships>
</file>

<file path=ppt/slideLayouts/_rels/slideLayout12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456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455.xml"/><Relationship Id="rId1" Type="http://schemas.openxmlformats.org/officeDocument/2006/relationships/slideMaster" Target="../slideMasters/slideMaster6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58.xml"/><Relationship Id="rId3" Type="http://schemas.openxmlformats.org/officeDocument/2006/relationships/image" Target="../media/image2.png"/><Relationship Id="rId2" Type="http://schemas.openxmlformats.org/officeDocument/2006/relationships/tags" Target="../tags/tag457.xml"/><Relationship Id="rId1" Type="http://schemas.openxmlformats.org/officeDocument/2006/relationships/slideMaster" Target="../slideMasters/slideMaster6.xml"/></Relationships>
</file>

<file path=ppt/slideLayouts/_rels/slideLayout1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60.xml"/><Relationship Id="rId3" Type="http://schemas.openxmlformats.org/officeDocument/2006/relationships/image" Target="../media/image2.png"/><Relationship Id="rId2" Type="http://schemas.openxmlformats.org/officeDocument/2006/relationships/tags" Target="../tags/tag459.xml"/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image" Target="../media/image3.png"/><Relationship Id="rId5" Type="http://schemas.openxmlformats.org/officeDocument/2006/relationships/tags" Target="../tags/tag34.xml"/><Relationship Id="rId4" Type="http://schemas.openxmlformats.org/officeDocument/2006/relationships/image" Target="../media/image2.png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462.xml"/><Relationship Id="rId3" Type="http://schemas.openxmlformats.org/officeDocument/2006/relationships/image" Target="../media/image2.png"/><Relationship Id="rId2" Type="http://schemas.openxmlformats.org/officeDocument/2006/relationships/tags" Target="../tags/tag461.xml"/><Relationship Id="rId1" Type="http://schemas.openxmlformats.org/officeDocument/2006/relationships/slideMaster" Target="../slideMasters/slideMaster6.xml"/></Relationships>
</file>

<file path=ppt/slideLayouts/_rels/slideLayout131.xml.rels><?xml version="1.0" encoding="UTF-8" standalone="yes"?>
<Relationships xmlns="http://schemas.openxmlformats.org/package/2006/relationships"><Relationship Id="rId5" Type="http://schemas.openxmlformats.org/officeDocument/2006/relationships/tags" Target="../tags/tag465.xml"/><Relationship Id="rId4" Type="http://schemas.openxmlformats.org/officeDocument/2006/relationships/tags" Target="../tags/tag464.xml"/><Relationship Id="rId3" Type="http://schemas.openxmlformats.org/officeDocument/2006/relationships/image" Target="../media/image1.png"/><Relationship Id="rId2" Type="http://schemas.openxmlformats.org/officeDocument/2006/relationships/tags" Target="../tags/tag463.xml"/><Relationship Id="rId1" Type="http://schemas.openxmlformats.org/officeDocument/2006/relationships/slideMaster" Target="../slideMasters/slideMaster6.xml"/></Relationships>
</file>

<file path=ppt/slideLayouts/_rels/slideLayout132.xml.rels><?xml version="1.0" encoding="UTF-8" standalone="yes"?>
<Relationships xmlns="http://schemas.openxmlformats.org/package/2006/relationships"><Relationship Id="rId9" Type="http://schemas.openxmlformats.org/officeDocument/2006/relationships/tags" Target="../tags/tag471.xml"/><Relationship Id="rId8" Type="http://schemas.openxmlformats.org/officeDocument/2006/relationships/tags" Target="../tags/tag470.xml"/><Relationship Id="rId7" Type="http://schemas.openxmlformats.org/officeDocument/2006/relationships/tags" Target="../tags/tag469.xml"/><Relationship Id="rId6" Type="http://schemas.openxmlformats.org/officeDocument/2006/relationships/tags" Target="../tags/tag468.xml"/><Relationship Id="rId5" Type="http://schemas.openxmlformats.org/officeDocument/2006/relationships/image" Target="../media/image3.png"/><Relationship Id="rId4" Type="http://schemas.openxmlformats.org/officeDocument/2006/relationships/tags" Target="../tags/tag467.xml"/><Relationship Id="rId3" Type="http://schemas.openxmlformats.org/officeDocument/2006/relationships/image" Target="../media/image2.png"/><Relationship Id="rId2" Type="http://schemas.openxmlformats.org/officeDocument/2006/relationships/tags" Target="../tags/tag466.xml"/><Relationship Id="rId1" Type="http://schemas.openxmlformats.org/officeDocument/2006/relationships/slideMaster" Target="../slideMasters/slideMaster6.xml"/></Relationships>
</file>

<file path=ppt/slideLayouts/_rels/slideLayout133.xml.rels><?xml version="1.0" encoding="UTF-8" standalone="yes"?>
<Relationships xmlns="http://schemas.openxmlformats.org/package/2006/relationships"><Relationship Id="rId9" Type="http://schemas.openxmlformats.org/officeDocument/2006/relationships/tags" Target="../tags/tag477.xml"/><Relationship Id="rId8" Type="http://schemas.openxmlformats.org/officeDocument/2006/relationships/tags" Target="../tags/tag476.xml"/><Relationship Id="rId7" Type="http://schemas.openxmlformats.org/officeDocument/2006/relationships/tags" Target="../tags/tag475.xml"/><Relationship Id="rId6" Type="http://schemas.openxmlformats.org/officeDocument/2006/relationships/image" Target="../media/image3.png"/><Relationship Id="rId5" Type="http://schemas.openxmlformats.org/officeDocument/2006/relationships/tags" Target="../tags/tag474.xml"/><Relationship Id="rId4" Type="http://schemas.openxmlformats.org/officeDocument/2006/relationships/image" Target="../media/image2.png"/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1" Type="http://schemas.openxmlformats.org/officeDocument/2006/relationships/tags" Target="../tags/tag479.xml"/><Relationship Id="rId10" Type="http://schemas.openxmlformats.org/officeDocument/2006/relationships/tags" Target="../tags/tag478.xml"/><Relationship Id="rId1" Type="http://schemas.openxmlformats.org/officeDocument/2006/relationships/slideMaster" Target="../slideMasters/slideMaster6.xml"/></Relationships>
</file>

<file path=ppt/slideLayouts/_rels/slideLayout134.xml.rels><?xml version="1.0" encoding="UTF-8" standalone="yes"?>
<Relationships xmlns="http://schemas.openxmlformats.org/package/2006/relationships"><Relationship Id="rId9" Type="http://schemas.openxmlformats.org/officeDocument/2006/relationships/tags" Target="../tags/tag485.xml"/><Relationship Id="rId8" Type="http://schemas.openxmlformats.org/officeDocument/2006/relationships/tags" Target="../tags/tag484.xml"/><Relationship Id="rId7" Type="http://schemas.openxmlformats.org/officeDocument/2006/relationships/tags" Target="../tags/tag483.xml"/><Relationship Id="rId6" Type="http://schemas.openxmlformats.org/officeDocument/2006/relationships/image" Target="../media/image3.png"/><Relationship Id="rId5" Type="http://schemas.openxmlformats.org/officeDocument/2006/relationships/tags" Target="../tags/tag482.xml"/><Relationship Id="rId4" Type="http://schemas.openxmlformats.org/officeDocument/2006/relationships/image" Target="../media/image2.png"/><Relationship Id="rId3" Type="http://schemas.openxmlformats.org/officeDocument/2006/relationships/tags" Target="../tags/tag481.xml"/><Relationship Id="rId2" Type="http://schemas.openxmlformats.org/officeDocument/2006/relationships/tags" Target="../tags/tag480.xml"/><Relationship Id="rId12" Type="http://schemas.openxmlformats.org/officeDocument/2006/relationships/tags" Target="../tags/tag488.xml"/><Relationship Id="rId11" Type="http://schemas.openxmlformats.org/officeDocument/2006/relationships/tags" Target="../tags/tag487.xml"/><Relationship Id="rId10" Type="http://schemas.openxmlformats.org/officeDocument/2006/relationships/tags" Target="../tags/tag486.xml"/><Relationship Id="rId1" Type="http://schemas.openxmlformats.org/officeDocument/2006/relationships/slideMaster" Target="../slideMasters/slideMaster6.xml"/></Relationships>
</file>

<file path=ppt/slideLayouts/_rels/slideLayout135.xml.rels><?xml version="1.0" encoding="UTF-8" standalone="yes"?>
<Relationships xmlns="http://schemas.openxmlformats.org/package/2006/relationships"><Relationship Id="rId9" Type="http://schemas.openxmlformats.org/officeDocument/2006/relationships/tags" Target="../tags/tag494.xml"/><Relationship Id="rId8" Type="http://schemas.openxmlformats.org/officeDocument/2006/relationships/tags" Target="../tags/tag493.xml"/><Relationship Id="rId7" Type="http://schemas.openxmlformats.org/officeDocument/2006/relationships/tags" Target="../tags/tag492.xml"/><Relationship Id="rId6" Type="http://schemas.openxmlformats.org/officeDocument/2006/relationships/image" Target="../media/image3.png"/><Relationship Id="rId5" Type="http://schemas.openxmlformats.org/officeDocument/2006/relationships/tags" Target="../tags/tag491.xml"/><Relationship Id="rId4" Type="http://schemas.openxmlformats.org/officeDocument/2006/relationships/image" Target="../media/image2.png"/><Relationship Id="rId3" Type="http://schemas.openxmlformats.org/officeDocument/2006/relationships/tags" Target="../tags/tag490.xml"/><Relationship Id="rId2" Type="http://schemas.openxmlformats.org/officeDocument/2006/relationships/tags" Target="../tags/tag489.xml"/><Relationship Id="rId12" Type="http://schemas.openxmlformats.org/officeDocument/2006/relationships/tags" Target="../tags/tag497.xml"/><Relationship Id="rId11" Type="http://schemas.openxmlformats.org/officeDocument/2006/relationships/tags" Target="../tags/tag496.xml"/><Relationship Id="rId10" Type="http://schemas.openxmlformats.org/officeDocument/2006/relationships/tags" Target="../tags/tag495.xml"/><Relationship Id="rId1" Type="http://schemas.openxmlformats.org/officeDocument/2006/relationships/slideMaster" Target="../slideMasters/slideMaster6.xml"/></Relationships>
</file>

<file path=ppt/slideLayouts/_rels/slideLayout136.xml.rels><?xml version="1.0" encoding="UTF-8" standalone="yes"?>
<Relationships xmlns="http://schemas.openxmlformats.org/package/2006/relationships"><Relationship Id="rId9" Type="http://schemas.openxmlformats.org/officeDocument/2006/relationships/tags" Target="../tags/tag503.xml"/><Relationship Id="rId8" Type="http://schemas.openxmlformats.org/officeDocument/2006/relationships/tags" Target="../tags/tag502.xml"/><Relationship Id="rId7" Type="http://schemas.openxmlformats.org/officeDocument/2006/relationships/tags" Target="../tags/tag501.xml"/><Relationship Id="rId6" Type="http://schemas.openxmlformats.org/officeDocument/2006/relationships/image" Target="../media/image3.png"/><Relationship Id="rId5" Type="http://schemas.openxmlformats.org/officeDocument/2006/relationships/tags" Target="../tags/tag500.xml"/><Relationship Id="rId4" Type="http://schemas.openxmlformats.org/officeDocument/2006/relationships/image" Target="../media/image2.png"/><Relationship Id="rId3" Type="http://schemas.openxmlformats.org/officeDocument/2006/relationships/tags" Target="../tags/tag499.xml"/><Relationship Id="rId2" Type="http://schemas.openxmlformats.org/officeDocument/2006/relationships/tags" Target="../tags/tag498.xml"/><Relationship Id="rId12" Type="http://schemas.openxmlformats.org/officeDocument/2006/relationships/tags" Target="../tags/tag506.xml"/><Relationship Id="rId11" Type="http://schemas.openxmlformats.org/officeDocument/2006/relationships/tags" Target="../tags/tag505.xml"/><Relationship Id="rId10" Type="http://schemas.openxmlformats.org/officeDocument/2006/relationships/tags" Target="../tags/tag504.xml"/><Relationship Id="rId1" Type="http://schemas.openxmlformats.org/officeDocument/2006/relationships/slideMaster" Target="../slideMasters/slideMaster6.xml"/></Relationships>
</file>

<file path=ppt/slideLayouts/_rels/slideLayout137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tags" Target="../tags/tag511.xml"/><Relationship Id="rId7" Type="http://schemas.openxmlformats.org/officeDocument/2006/relationships/tags" Target="../tags/tag510.xml"/><Relationship Id="rId6" Type="http://schemas.openxmlformats.org/officeDocument/2006/relationships/image" Target="../media/image3.png"/><Relationship Id="rId5" Type="http://schemas.openxmlformats.org/officeDocument/2006/relationships/tags" Target="../tags/tag509.xml"/><Relationship Id="rId4" Type="http://schemas.openxmlformats.org/officeDocument/2006/relationships/image" Target="../media/image2.png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4" Type="http://schemas.openxmlformats.org/officeDocument/2006/relationships/tags" Target="../tags/tag517.xml"/><Relationship Id="rId13" Type="http://schemas.openxmlformats.org/officeDocument/2006/relationships/tags" Target="../tags/tag516.xml"/><Relationship Id="rId12" Type="http://schemas.openxmlformats.org/officeDocument/2006/relationships/tags" Target="../tags/tag515.xml"/><Relationship Id="rId11" Type="http://schemas.openxmlformats.org/officeDocument/2006/relationships/tags" Target="../tags/tag514.xml"/><Relationship Id="rId10" Type="http://schemas.openxmlformats.org/officeDocument/2006/relationships/tags" Target="../tags/tag513.xml"/><Relationship Id="rId1" Type="http://schemas.openxmlformats.org/officeDocument/2006/relationships/slideMaster" Target="../slideMasters/slideMaster6.xml"/></Relationships>
</file>

<file path=ppt/slideLayouts/_rels/slideLayout138.xml.rels><?xml version="1.0" encoding="UTF-8" standalone="yes"?>
<Relationships xmlns="http://schemas.openxmlformats.org/package/2006/relationships"><Relationship Id="rId9" Type="http://schemas.openxmlformats.org/officeDocument/2006/relationships/tags" Target="../tags/tag523.xml"/><Relationship Id="rId8" Type="http://schemas.openxmlformats.org/officeDocument/2006/relationships/tags" Target="../tags/tag522.xml"/><Relationship Id="rId7" Type="http://schemas.openxmlformats.org/officeDocument/2006/relationships/tags" Target="../tags/tag521.xml"/><Relationship Id="rId6" Type="http://schemas.openxmlformats.org/officeDocument/2006/relationships/image" Target="../media/image6.png"/><Relationship Id="rId5" Type="http://schemas.openxmlformats.org/officeDocument/2006/relationships/tags" Target="../tags/tag520.xml"/><Relationship Id="rId4" Type="http://schemas.openxmlformats.org/officeDocument/2006/relationships/image" Target="../media/image5.png"/><Relationship Id="rId3" Type="http://schemas.openxmlformats.org/officeDocument/2006/relationships/tags" Target="../tags/tag519.xml"/><Relationship Id="rId2" Type="http://schemas.openxmlformats.org/officeDocument/2006/relationships/tags" Target="../tags/tag518.xml"/><Relationship Id="rId11" Type="http://schemas.openxmlformats.org/officeDocument/2006/relationships/tags" Target="../tags/tag525.xml"/><Relationship Id="rId10" Type="http://schemas.openxmlformats.org/officeDocument/2006/relationships/tags" Target="../tags/tag524.xml"/><Relationship Id="rId1" Type="http://schemas.openxmlformats.org/officeDocument/2006/relationships/slideMaster" Target="../slideMasters/slideMaster6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image" Target="../media/image3.png"/><Relationship Id="rId5" Type="http://schemas.openxmlformats.org/officeDocument/2006/relationships/tags" Target="../tags/tag42.xml"/><Relationship Id="rId4" Type="http://schemas.openxmlformats.org/officeDocument/2006/relationships/image" Target="../media/image2.png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5.xml.rels><?xml version="1.0" encoding="UTF-8" standalone="yes"?>
<Relationships xmlns="http://schemas.openxmlformats.org/package/2006/relationships"><Relationship Id="rId5" Type="http://schemas.openxmlformats.org/officeDocument/2006/relationships/tags" Target="../tags/tag531.xml"/><Relationship Id="rId4" Type="http://schemas.openxmlformats.org/officeDocument/2006/relationships/tags" Target="../tags/tag530.xml"/><Relationship Id="rId3" Type="http://schemas.openxmlformats.org/officeDocument/2006/relationships/image" Target="../media/image1.png"/><Relationship Id="rId2" Type="http://schemas.openxmlformats.org/officeDocument/2006/relationships/tags" Target="../tags/tag529.xml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33.xml"/><Relationship Id="rId3" Type="http://schemas.openxmlformats.org/officeDocument/2006/relationships/image" Target="../media/image2.png"/><Relationship Id="rId2" Type="http://schemas.openxmlformats.org/officeDocument/2006/relationships/tags" Target="../tags/tag532.xml"/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9" Type="http://schemas.openxmlformats.org/officeDocument/2006/relationships/tags" Target="../tags/tag537.xml"/><Relationship Id="rId8" Type="http://schemas.openxmlformats.org/officeDocument/2006/relationships/image" Target="../media/image3.png"/><Relationship Id="rId7" Type="http://schemas.openxmlformats.org/officeDocument/2006/relationships/tags" Target="../tags/tag536.xml"/><Relationship Id="rId6" Type="http://schemas.openxmlformats.org/officeDocument/2006/relationships/image" Target="../media/image2.png"/><Relationship Id="rId5" Type="http://schemas.openxmlformats.org/officeDocument/2006/relationships/tags" Target="../tags/tag535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534.xml"/><Relationship Id="rId10" Type="http://schemas.openxmlformats.org/officeDocument/2006/relationships/tags" Target="../tags/tag538.xml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40.xml"/><Relationship Id="rId3" Type="http://schemas.openxmlformats.org/officeDocument/2006/relationships/image" Target="../media/image2.png"/><Relationship Id="rId2" Type="http://schemas.openxmlformats.org/officeDocument/2006/relationships/tags" Target="../tags/tag539.xml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42.xml"/><Relationship Id="rId3" Type="http://schemas.openxmlformats.org/officeDocument/2006/relationships/image" Target="../media/image2.png"/><Relationship Id="rId2" Type="http://schemas.openxmlformats.org/officeDocument/2006/relationships/tags" Target="../tags/tag541.xml"/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image" Target="../media/image3.png"/><Relationship Id="rId5" Type="http://schemas.openxmlformats.org/officeDocument/2006/relationships/tags" Target="../tags/tag51.xml"/><Relationship Id="rId4" Type="http://schemas.openxmlformats.org/officeDocument/2006/relationships/image" Target="../media/image2.png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2" Type="http://schemas.openxmlformats.org/officeDocument/2006/relationships/tags" Target="../tags/tag57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544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543.xml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46.xml"/><Relationship Id="rId3" Type="http://schemas.openxmlformats.org/officeDocument/2006/relationships/image" Target="../media/image2.png"/><Relationship Id="rId2" Type="http://schemas.openxmlformats.org/officeDocument/2006/relationships/tags" Target="../tags/tag545.xml"/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48.xml"/><Relationship Id="rId3" Type="http://schemas.openxmlformats.org/officeDocument/2006/relationships/image" Target="../media/image2.png"/><Relationship Id="rId2" Type="http://schemas.openxmlformats.org/officeDocument/2006/relationships/tags" Target="../tags/tag547.xml"/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50.xml"/><Relationship Id="rId3" Type="http://schemas.openxmlformats.org/officeDocument/2006/relationships/image" Target="../media/image2.png"/><Relationship Id="rId2" Type="http://schemas.openxmlformats.org/officeDocument/2006/relationships/tags" Target="../tags/tag549.xml"/><Relationship Id="rId1" Type="http://schemas.openxmlformats.org/officeDocument/2006/relationships/slideMaster" Target="../slideMasters/slideMaster7.xml"/></Relationships>
</file>

<file path=ppt/slideLayouts/_rels/slideLayout155.xml.rels><?xml version="1.0" encoding="UTF-8" standalone="yes"?>
<Relationships xmlns="http://schemas.openxmlformats.org/package/2006/relationships"><Relationship Id="rId5" Type="http://schemas.openxmlformats.org/officeDocument/2006/relationships/tags" Target="../tags/tag553.xml"/><Relationship Id="rId4" Type="http://schemas.openxmlformats.org/officeDocument/2006/relationships/tags" Target="../tags/tag552.xml"/><Relationship Id="rId3" Type="http://schemas.openxmlformats.org/officeDocument/2006/relationships/image" Target="../media/image1.png"/><Relationship Id="rId2" Type="http://schemas.openxmlformats.org/officeDocument/2006/relationships/tags" Target="../tags/tag551.xml"/><Relationship Id="rId1" Type="http://schemas.openxmlformats.org/officeDocument/2006/relationships/slideMaster" Target="../slideMasters/slideMaster7.xml"/></Relationships>
</file>

<file path=ppt/slideLayouts/_rels/slideLayout156.xml.rels><?xml version="1.0" encoding="UTF-8" standalone="yes"?>
<Relationships xmlns="http://schemas.openxmlformats.org/package/2006/relationships"><Relationship Id="rId9" Type="http://schemas.openxmlformats.org/officeDocument/2006/relationships/tags" Target="../tags/tag559.xml"/><Relationship Id="rId8" Type="http://schemas.openxmlformats.org/officeDocument/2006/relationships/tags" Target="../tags/tag558.xml"/><Relationship Id="rId7" Type="http://schemas.openxmlformats.org/officeDocument/2006/relationships/tags" Target="../tags/tag557.xml"/><Relationship Id="rId6" Type="http://schemas.openxmlformats.org/officeDocument/2006/relationships/tags" Target="../tags/tag556.xml"/><Relationship Id="rId5" Type="http://schemas.openxmlformats.org/officeDocument/2006/relationships/image" Target="../media/image3.png"/><Relationship Id="rId4" Type="http://schemas.openxmlformats.org/officeDocument/2006/relationships/tags" Target="../tags/tag555.xml"/><Relationship Id="rId3" Type="http://schemas.openxmlformats.org/officeDocument/2006/relationships/image" Target="../media/image2.png"/><Relationship Id="rId2" Type="http://schemas.openxmlformats.org/officeDocument/2006/relationships/tags" Target="../tags/tag554.xml"/><Relationship Id="rId1" Type="http://schemas.openxmlformats.org/officeDocument/2006/relationships/slideMaster" Target="../slideMasters/slideMaster7.xml"/></Relationships>
</file>

<file path=ppt/slideLayouts/_rels/slideLayout157.xml.rels><?xml version="1.0" encoding="UTF-8" standalone="yes"?>
<Relationships xmlns="http://schemas.openxmlformats.org/package/2006/relationships"><Relationship Id="rId9" Type="http://schemas.openxmlformats.org/officeDocument/2006/relationships/tags" Target="../tags/tag565.xml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image" Target="../media/image3.png"/><Relationship Id="rId5" Type="http://schemas.openxmlformats.org/officeDocument/2006/relationships/tags" Target="../tags/tag562.xml"/><Relationship Id="rId4" Type="http://schemas.openxmlformats.org/officeDocument/2006/relationships/image" Target="../media/image2.png"/><Relationship Id="rId3" Type="http://schemas.openxmlformats.org/officeDocument/2006/relationships/tags" Target="../tags/tag561.xml"/><Relationship Id="rId2" Type="http://schemas.openxmlformats.org/officeDocument/2006/relationships/tags" Target="../tags/tag560.xml"/><Relationship Id="rId11" Type="http://schemas.openxmlformats.org/officeDocument/2006/relationships/tags" Target="../tags/tag567.xml"/><Relationship Id="rId10" Type="http://schemas.openxmlformats.org/officeDocument/2006/relationships/tags" Target="../tags/tag566.xml"/><Relationship Id="rId1" Type="http://schemas.openxmlformats.org/officeDocument/2006/relationships/slideMaster" Target="../slideMasters/slideMaster7.xml"/></Relationships>
</file>

<file path=ppt/slideLayouts/_rels/slideLayout158.xml.rels><?xml version="1.0" encoding="UTF-8" standalone="yes"?>
<Relationships xmlns="http://schemas.openxmlformats.org/package/2006/relationships"><Relationship Id="rId9" Type="http://schemas.openxmlformats.org/officeDocument/2006/relationships/tags" Target="../tags/tag573.xml"/><Relationship Id="rId8" Type="http://schemas.openxmlformats.org/officeDocument/2006/relationships/tags" Target="../tags/tag572.xml"/><Relationship Id="rId7" Type="http://schemas.openxmlformats.org/officeDocument/2006/relationships/tags" Target="../tags/tag571.xml"/><Relationship Id="rId6" Type="http://schemas.openxmlformats.org/officeDocument/2006/relationships/image" Target="../media/image3.png"/><Relationship Id="rId5" Type="http://schemas.openxmlformats.org/officeDocument/2006/relationships/tags" Target="../tags/tag570.xml"/><Relationship Id="rId4" Type="http://schemas.openxmlformats.org/officeDocument/2006/relationships/image" Target="../media/image2.png"/><Relationship Id="rId3" Type="http://schemas.openxmlformats.org/officeDocument/2006/relationships/tags" Target="../tags/tag569.xml"/><Relationship Id="rId2" Type="http://schemas.openxmlformats.org/officeDocument/2006/relationships/tags" Target="../tags/tag568.xml"/><Relationship Id="rId12" Type="http://schemas.openxmlformats.org/officeDocument/2006/relationships/tags" Target="../tags/tag576.xml"/><Relationship Id="rId11" Type="http://schemas.openxmlformats.org/officeDocument/2006/relationships/tags" Target="../tags/tag575.xml"/><Relationship Id="rId10" Type="http://schemas.openxmlformats.org/officeDocument/2006/relationships/tags" Target="../tags/tag574.xml"/><Relationship Id="rId1" Type="http://schemas.openxmlformats.org/officeDocument/2006/relationships/slideMaster" Target="../slideMasters/slideMaster7.xml"/></Relationships>
</file>

<file path=ppt/slideLayouts/_rels/slideLayout159.xml.rels><?xml version="1.0" encoding="UTF-8" standalone="yes"?>
<Relationships xmlns="http://schemas.openxmlformats.org/package/2006/relationships"><Relationship Id="rId9" Type="http://schemas.openxmlformats.org/officeDocument/2006/relationships/tags" Target="../tags/tag582.xml"/><Relationship Id="rId8" Type="http://schemas.openxmlformats.org/officeDocument/2006/relationships/tags" Target="../tags/tag581.xml"/><Relationship Id="rId7" Type="http://schemas.openxmlformats.org/officeDocument/2006/relationships/tags" Target="../tags/tag580.xml"/><Relationship Id="rId6" Type="http://schemas.openxmlformats.org/officeDocument/2006/relationships/image" Target="../media/image3.png"/><Relationship Id="rId5" Type="http://schemas.openxmlformats.org/officeDocument/2006/relationships/tags" Target="../tags/tag579.xml"/><Relationship Id="rId4" Type="http://schemas.openxmlformats.org/officeDocument/2006/relationships/image" Target="../media/image2.png"/><Relationship Id="rId3" Type="http://schemas.openxmlformats.org/officeDocument/2006/relationships/tags" Target="../tags/tag578.xml"/><Relationship Id="rId2" Type="http://schemas.openxmlformats.org/officeDocument/2006/relationships/tags" Target="../tags/tag577.xml"/><Relationship Id="rId12" Type="http://schemas.openxmlformats.org/officeDocument/2006/relationships/tags" Target="../tags/tag585.xml"/><Relationship Id="rId11" Type="http://schemas.openxmlformats.org/officeDocument/2006/relationships/tags" Target="../tags/tag584.xml"/><Relationship Id="rId10" Type="http://schemas.openxmlformats.org/officeDocument/2006/relationships/tags" Target="../tags/tag583.xml"/><Relationship Id="rId1" Type="http://schemas.openxmlformats.org/officeDocument/2006/relationships/slideMaster" Target="../slideMasters/slideMaster7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tags" Target="../tags/tag61.xml"/><Relationship Id="rId6" Type="http://schemas.openxmlformats.org/officeDocument/2006/relationships/image" Target="../media/image3.png"/><Relationship Id="rId5" Type="http://schemas.openxmlformats.org/officeDocument/2006/relationships/tags" Target="../tags/tag60.xml"/><Relationship Id="rId4" Type="http://schemas.openxmlformats.org/officeDocument/2006/relationships/image" Target="../media/image2.png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2" Type="http://schemas.openxmlformats.org/officeDocument/2006/relationships/tags" Target="../tags/tag66.xml"/><Relationship Id="rId11" Type="http://schemas.openxmlformats.org/officeDocument/2006/relationships/tags" Target="../tags/tag65.xml"/><Relationship Id="rId10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9" Type="http://schemas.openxmlformats.org/officeDocument/2006/relationships/tags" Target="../tags/tag591.xml"/><Relationship Id="rId8" Type="http://schemas.openxmlformats.org/officeDocument/2006/relationships/tags" Target="../tags/tag590.xml"/><Relationship Id="rId7" Type="http://schemas.openxmlformats.org/officeDocument/2006/relationships/tags" Target="../tags/tag589.xml"/><Relationship Id="rId6" Type="http://schemas.openxmlformats.org/officeDocument/2006/relationships/image" Target="../media/image3.png"/><Relationship Id="rId5" Type="http://schemas.openxmlformats.org/officeDocument/2006/relationships/tags" Target="../tags/tag588.xml"/><Relationship Id="rId4" Type="http://schemas.openxmlformats.org/officeDocument/2006/relationships/image" Target="../media/image2.png"/><Relationship Id="rId3" Type="http://schemas.openxmlformats.org/officeDocument/2006/relationships/tags" Target="../tags/tag587.xml"/><Relationship Id="rId2" Type="http://schemas.openxmlformats.org/officeDocument/2006/relationships/tags" Target="../tags/tag586.xml"/><Relationship Id="rId12" Type="http://schemas.openxmlformats.org/officeDocument/2006/relationships/tags" Target="../tags/tag594.xml"/><Relationship Id="rId11" Type="http://schemas.openxmlformats.org/officeDocument/2006/relationships/tags" Target="../tags/tag593.xml"/><Relationship Id="rId10" Type="http://schemas.openxmlformats.org/officeDocument/2006/relationships/tags" Target="../tags/tag592.xml"/><Relationship Id="rId1" Type="http://schemas.openxmlformats.org/officeDocument/2006/relationships/slideMaster" Target="../slideMasters/slideMaster7.xml"/></Relationships>
</file>

<file path=ppt/slideLayouts/_rels/slideLayout161.xml.rels><?xml version="1.0" encoding="UTF-8" standalone="yes"?>
<Relationships xmlns="http://schemas.openxmlformats.org/package/2006/relationships"><Relationship Id="rId9" Type="http://schemas.openxmlformats.org/officeDocument/2006/relationships/tags" Target="../tags/tag600.xml"/><Relationship Id="rId8" Type="http://schemas.openxmlformats.org/officeDocument/2006/relationships/tags" Target="../tags/tag599.xml"/><Relationship Id="rId7" Type="http://schemas.openxmlformats.org/officeDocument/2006/relationships/tags" Target="../tags/tag598.xml"/><Relationship Id="rId6" Type="http://schemas.openxmlformats.org/officeDocument/2006/relationships/image" Target="../media/image3.png"/><Relationship Id="rId5" Type="http://schemas.openxmlformats.org/officeDocument/2006/relationships/tags" Target="../tags/tag597.xml"/><Relationship Id="rId4" Type="http://schemas.openxmlformats.org/officeDocument/2006/relationships/image" Target="../media/image2.png"/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4" Type="http://schemas.openxmlformats.org/officeDocument/2006/relationships/tags" Target="../tags/tag605.xml"/><Relationship Id="rId13" Type="http://schemas.openxmlformats.org/officeDocument/2006/relationships/tags" Target="../tags/tag604.xml"/><Relationship Id="rId12" Type="http://schemas.openxmlformats.org/officeDocument/2006/relationships/tags" Target="../tags/tag603.xml"/><Relationship Id="rId11" Type="http://schemas.openxmlformats.org/officeDocument/2006/relationships/tags" Target="../tags/tag602.xml"/><Relationship Id="rId10" Type="http://schemas.openxmlformats.org/officeDocument/2006/relationships/tags" Target="../tags/tag601.xml"/><Relationship Id="rId1" Type="http://schemas.openxmlformats.org/officeDocument/2006/relationships/slideMaster" Target="../slideMasters/slideMaster7.xml"/></Relationships>
</file>

<file path=ppt/slideLayouts/_rels/slideLayout162.xml.rels><?xml version="1.0" encoding="UTF-8" standalone="yes"?>
<Relationships xmlns="http://schemas.openxmlformats.org/package/2006/relationships"><Relationship Id="rId9" Type="http://schemas.openxmlformats.org/officeDocument/2006/relationships/tags" Target="../tags/tag611.xml"/><Relationship Id="rId8" Type="http://schemas.openxmlformats.org/officeDocument/2006/relationships/tags" Target="../tags/tag610.xml"/><Relationship Id="rId7" Type="http://schemas.openxmlformats.org/officeDocument/2006/relationships/tags" Target="../tags/tag609.xml"/><Relationship Id="rId6" Type="http://schemas.openxmlformats.org/officeDocument/2006/relationships/image" Target="../media/image6.png"/><Relationship Id="rId5" Type="http://schemas.openxmlformats.org/officeDocument/2006/relationships/tags" Target="../tags/tag608.xml"/><Relationship Id="rId4" Type="http://schemas.openxmlformats.org/officeDocument/2006/relationships/image" Target="../media/image5.png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1" Type="http://schemas.openxmlformats.org/officeDocument/2006/relationships/tags" Target="../tags/tag613.xml"/><Relationship Id="rId10" Type="http://schemas.openxmlformats.org/officeDocument/2006/relationships/tags" Target="../tags/tag612.xml"/><Relationship Id="rId1" Type="http://schemas.openxmlformats.org/officeDocument/2006/relationships/slideMaster" Target="../slideMasters/slideMaster7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69.xml.rels><?xml version="1.0" encoding="UTF-8" standalone="yes"?>
<Relationships xmlns="http://schemas.openxmlformats.org/package/2006/relationships"><Relationship Id="rId5" Type="http://schemas.openxmlformats.org/officeDocument/2006/relationships/tags" Target="../tags/tag619.xml"/><Relationship Id="rId4" Type="http://schemas.openxmlformats.org/officeDocument/2006/relationships/tags" Target="../tags/tag618.xml"/><Relationship Id="rId3" Type="http://schemas.openxmlformats.org/officeDocument/2006/relationships/image" Target="../media/image1.png"/><Relationship Id="rId2" Type="http://schemas.openxmlformats.org/officeDocument/2006/relationships/tags" Target="../tags/tag617.xml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72.xml"/><Relationship Id="rId8" Type="http://schemas.openxmlformats.org/officeDocument/2006/relationships/tags" Target="../tags/tag71.xml"/><Relationship Id="rId7" Type="http://schemas.openxmlformats.org/officeDocument/2006/relationships/tags" Target="../tags/tag70.xml"/><Relationship Id="rId6" Type="http://schemas.openxmlformats.org/officeDocument/2006/relationships/image" Target="../media/image3.png"/><Relationship Id="rId5" Type="http://schemas.openxmlformats.org/officeDocument/2006/relationships/tags" Target="../tags/tag69.xml"/><Relationship Id="rId4" Type="http://schemas.openxmlformats.org/officeDocument/2006/relationships/image" Target="../media/image2.png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4" Type="http://schemas.openxmlformats.org/officeDocument/2006/relationships/tags" Target="../tags/tag77.xml"/><Relationship Id="rId13" Type="http://schemas.openxmlformats.org/officeDocument/2006/relationships/tags" Target="../tags/tag76.xml"/><Relationship Id="rId12" Type="http://schemas.openxmlformats.org/officeDocument/2006/relationships/tags" Target="../tags/tag75.xml"/><Relationship Id="rId11" Type="http://schemas.openxmlformats.org/officeDocument/2006/relationships/tags" Target="../tags/tag74.xml"/><Relationship Id="rId10" Type="http://schemas.openxmlformats.org/officeDocument/2006/relationships/tags" Target="../tags/tag73.xml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21.xml"/><Relationship Id="rId3" Type="http://schemas.openxmlformats.org/officeDocument/2006/relationships/image" Target="../media/image2.png"/><Relationship Id="rId2" Type="http://schemas.openxmlformats.org/officeDocument/2006/relationships/tags" Target="../tags/tag620.xml"/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9" Type="http://schemas.openxmlformats.org/officeDocument/2006/relationships/tags" Target="../tags/tag625.xml"/><Relationship Id="rId8" Type="http://schemas.openxmlformats.org/officeDocument/2006/relationships/image" Target="../media/image3.png"/><Relationship Id="rId7" Type="http://schemas.openxmlformats.org/officeDocument/2006/relationships/tags" Target="../tags/tag624.xml"/><Relationship Id="rId6" Type="http://schemas.openxmlformats.org/officeDocument/2006/relationships/image" Target="../media/image2.png"/><Relationship Id="rId5" Type="http://schemas.openxmlformats.org/officeDocument/2006/relationships/tags" Target="../tags/tag623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622.xml"/><Relationship Id="rId10" Type="http://schemas.openxmlformats.org/officeDocument/2006/relationships/tags" Target="../tags/tag626.xml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28.xml"/><Relationship Id="rId3" Type="http://schemas.openxmlformats.org/officeDocument/2006/relationships/image" Target="../media/image2.png"/><Relationship Id="rId2" Type="http://schemas.openxmlformats.org/officeDocument/2006/relationships/tags" Target="../tags/tag627.xml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30.xml"/><Relationship Id="rId3" Type="http://schemas.openxmlformats.org/officeDocument/2006/relationships/image" Target="../media/image2.png"/><Relationship Id="rId2" Type="http://schemas.openxmlformats.org/officeDocument/2006/relationships/tags" Target="../tags/tag629.xml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632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631.xml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34.xml"/><Relationship Id="rId3" Type="http://schemas.openxmlformats.org/officeDocument/2006/relationships/image" Target="../media/image2.png"/><Relationship Id="rId2" Type="http://schemas.openxmlformats.org/officeDocument/2006/relationships/tags" Target="../tags/tag633.xml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36.xml"/><Relationship Id="rId3" Type="http://schemas.openxmlformats.org/officeDocument/2006/relationships/image" Target="../media/image2.png"/><Relationship Id="rId2" Type="http://schemas.openxmlformats.org/officeDocument/2006/relationships/tags" Target="../tags/tag635.xml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638.xml"/><Relationship Id="rId3" Type="http://schemas.openxmlformats.org/officeDocument/2006/relationships/image" Target="../media/image2.png"/><Relationship Id="rId2" Type="http://schemas.openxmlformats.org/officeDocument/2006/relationships/tags" Target="../tags/tag637.xml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5" Type="http://schemas.openxmlformats.org/officeDocument/2006/relationships/tags" Target="../tags/tag641.xml"/><Relationship Id="rId4" Type="http://schemas.openxmlformats.org/officeDocument/2006/relationships/tags" Target="../tags/tag640.xml"/><Relationship Id="rId3" Type="http://schemas.openxmlformats.org/officeDocument/2006/relationships/image" Target="../media/image1.png"/><Relationship Id="rId2" Type="http://schemas.openxmlformats.org/officeDocument/2006/relationships/tags" Target="../tags/tag639.xml"/><Relationship Id="rId1" Type="http://schemas.openxmlformats.org/officeDocument/2006/relationships/slideMaster" Target="../slideMasters/slideMaster8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image" Target="../media/image6.png"/><Relationship Id="rId5" Type="http://schemas.openxmlformats.org/officeDocument/2006/relationships/tags" Target="../tags/tag80.xml"/><Relationship Id="rId4" Type="http://schemas.openxmlformats.org/officeDocument/2006/relationships/image" Target="../media/image5.png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9" Type="http://schemas.openxmlformats.org/officeDocument/2006/relationships/tags" Target="../tags/tag647.xml"/><Relationship Id="rId8" Type="http://schemas.openxmlformats.org/officeDocument/2006/relationships/tags" Target="../tags/tag646.xml"/><Relationship Id="rId7" Type="http://schemas.openxmlformats.org/officeDocument/2006/relationships/tags" Target="../tags/tag645.xml"/><Relationship Id="rId6" Type="http://schemas.openxmlformats.org/officeDocument/2006/relationships/tags" Target="../tags/tag644.xml"/><Relationship Id="rId5" Type="http://schemas.openxmlformats.org/officeDocument/2006/relationships/image" Target="../media/image3.png"/><Relationship Id="rId4" Type="http://schemas.openxmlformats.org/officeDocument/2006/relationships/tags" Target="../tags/tag643.xml"/><Relationship Id="rId3" Type="http://schemas.openxmlformats.org/officeDocument/2006/relationships/image" Target="../media/image2.png"/><Relationship Id="rId2" Type="http://schemas.openxmlformats.org/officeDocument/2006/relationships/tags" Target="../tags/tag642.xml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9" Type="http://schemas.openxmlformats.org/officeDocument/2006/relationships/tags" Target="../tags/tag653.xml"/><Relationship Id="rId8" Type="http://schemas.openxmlformats.org/officeDocument/2006/relationships/tags" Target="../tags/tag652.xml"/><Relationship Id="rId7" Type="http://schemas.openxmlformats.org/officeDocument/2006/relationships/tags" Target="../tags/tag651.xml"/><Relationship Id="rId6" Type="http://schemas.openxmlformats.org/officeDocument/2006/relationships/image" Target="../media/image3.png"/><Relationship Id="rId5" Type="http://schemas.openxmlformats.org/officeDocument/2006/relationships/tags" Target="../tags/tag650.xml"/><Relationship Id="rId4" Type="http://schemas.openxmlformats.org/officeDocument/2006/relationships/image" Target="../media/image2.png"/><Relationship Id="rId3" Type="http://schemas.openxmlformats.org/officeDocument/2006/relationships/tags" Target="../tags/tag649.xml"/><Relationship Id="rId2" Type="http://schemas.openxmlformats.org/officeDocument/2006/relationships/tags" Target="../tags/tag648.xml"/><Relationship Id="rId11" Type="http://schemas.openxmlformats.org/officeDocument/2006/relationships/tags" Target="../tags/tag655.xml"/><Relationship Id="rId10" Type="http://schemas.openxmlformats.org/officeDocument/2006/relationships/tags" Target="../tags/tag654.xml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9" Type="http://schemas.openxmlformats.org/officeDocument/2006/relationships/tags" Target="../tags/tag661.xml"/><Relationship Id="rId8" Type="http://schemas.openxmlformats.org/officeDocument/2006/relationships/tags" Target="../tags/tag660.xml"/><Relationship Id="rId7" Type="http://schemas.openxmlformats.org/officeDocument/2006/relationships/tags" Target="../tags/tag659.xml"/><Relationship Id="rId6" Type="http://schemas.openxmlformats.org/officeDocument/2006/relationships/image" Target="../media/image3.png"/><Relationship Id="rId5" Type="http://schemas.openxmlformats.org/officeDocument/2006/relationships/tags" Target="../tags/tag658.xml"/><Relationship Id="rId4" Type="http://schemas.openxmlformats.org/officeDocument/2006/relationships/image" Target="../media/image2.png"/><Relationship Id="rId3" Type="http://schemas.openxmlformats.org/officeDocument/2006/relationships/tags" Target="../tags/tag657.xml"/><Relationship Id="rId2" Type="http://schemas.openxmlformats.org/officeDocument/2006/relationships/tags" Target="../tags/tag656.xml"/><Relationship Id="rId12" Type="http://schemas.openxmlformats.org/officeDocument/2006/relationships/tags" Target="../tags/tag664.xml"/><Relationship Id="rId11" Type="http://schemas.openxmlformats.org/officeDocument/2006/relationships/tags" Target="../tags/tag663.xml"/><Relationship Id="rId10" Type="http://schemas.openxmlformats.org/officeDocument/2006/relationships/tags" Target="../tags/tag662.xml"/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9" Type="http://schemas.openxmlformats.org/officeDocument/2006/relationships/tags" Target="../tags/tag670.xml"/><Relationship Id="rId8" Type="http://schemas.openxmlformats.org/officeDocument/2006/relationships/tags" Target="../tags/tag669.xml"/><Relationship Id="rId7" Type="http://schemas.openxmlformats.org/officeDocument/2006/relationships/tags" Target="../tags/tag668.xml"/><Relationship Id="rId6" Type="http://schemas.openxmlformats.org/officeDocument/2006/relationships/image" Target="../media/image3.png"/><Relationship Id="rId5" Type="http://schemas.openxmlformats.org/officeDocument/2006/relationships/tags" Target="../tags/tag667.xml"/><Relationship Id="rId4" Type="http://schemas.openxmlformats.org/officeDocument/2006/relationships/image" Target="../media/image2.png"/><Relationship Id="rId3" Type="http://schemas.openxmlformats.org/officeDocument/2006/relationships/tags" Target="../tags/tag666.xml"/><Relationship Id="rId2" Type="http://schemas.openxmlformats.org/officeDocument/2006/relationships/tags" Target="../tags/tag665.xml"/><Relationship Id="rId12" Type="http://schemas.openxmlformats.org/officeDocument/2006/relationships/tags" Target="../tags/tag673.xml"/><Relationship Id="rId11" Type="http://schemas.openxmlformats.org/officeDocument/2006/relationships/tags" Target="../tags/tag672.xml"/><Relationship Id="rId10" Type="http://schemas.openxmlformats.org/officeDocument/2006/relationships/tags" Target="../tags/tag671.xml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9" Type="http://schemas.openxmlformats.org/officeDocument/2006/relationships/tags" Target="../tags/tag679.xml"/><Relationship Id="rId8" Type="http://schemas.openxmlformats.org/officeDocument/2006/relationships/tags" Target="../tags/tag678.xml"/><Relationship Id="rId7" Type="http://schemas.openxmlformats.org/officeDocument/2006/relationships/tags" Target="../tags/tag677.xml"/><Relationship Id="rId6" Type="http://schemas.openxmlformats.org/officeDocument/2006/relationships/image" Target="../media/image3.png"/><Relationship Id="rId5" Type="http://schemas.openxmlformats.org/officeDocument/2006/relationships/tags" Target="../tags/tag676.xml"/><Relationship Id="rId4" Type="http://schemas.openxmlformats.org/officeDocument/2006/relationships/image" Target="../media/image2.png"/><Relationship Id="rId3" Type="http://schemas.openxmlformats.org/officeDocument/2006/relationships/tags" Target="../tags/tag675.xml"/><Relationship Id="rId2" Type="http://schemas.openxmlformats.org/officeDocument/2006/relationships/tags" Target="../tags/tag674.xml"/><Relationship Id="rId12" Type="http://schemas.openxmlformats.org/officeDocument/2006/relationships/tags" Target="../tags/tag682.xml"/><Relationship Id="rId11" Type="http://schemas.openxmlformats.org/officeDocument/2006/relationships/tags" Target="../tags/tag681.xml"/><Relationship Id="rId10" Type="http://schemas.openxmlformats.org/officeDocument/2006/relationships/tags" Target="../tags/tag680.xml"/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9" Type="http://schemas.openxmlformats.org/officeDocument/2006/relationships/tags" Target="../tags/tag688.xml"/><Relationship Id="rId8" Type="http://schemas.openxmlformats.org/officeDocument/2006/relationships/tags" Target="../tags/tag687.xml"/><Relationship Id="rId7" Type="http://schemas.openxmlformats.org/officeDocument/2006/relationships/tags" Target="../tags/tag686.xml"/><Relationship Id="rId6" Type="http://schemas.openxmlformats.org/officeDocument/2006/relationships/image" Target="../media/image3.png"/><Relationship Id="rId5" Type="http://schemas.openxmlformats.org/officeDocument/2006/relationships/tags" Target="../tags/tag685.xml"/><Relationship Id="rId4" Type="http://schemas.openxmlformats.org/officeDocument/2006/relationships/image" Target="../media/image2.png"/><Relationship Id="rId3" Type="http://schemas.openxmlformats.org/officeDocument/2006/relationships/tags" Target="../tags/tag684.xml"/><Relationship Id="rId2" Type="http://schemas.openxmlformats.org/officeDocument/2006/relationships/tags" Target="../tags/tag683.xml"/><Relationship Id="rId14" Type="http://schemas.openxmlformats.org/officeDocument/2006/relationships/tags" Target="../tags/tag693.xml"/><Relationship Id="rId13" Type="http://schemas.openxmlformats.org/officeDocument/2006/relationships/tags" Target="../tags/tag692.xml"/><Relationship Id="rId12" Type="http://schemas.openxmlformats.org/officeDocument/2006/relationships/tags" Target="../tags/tag691.xml"/><Relationship Id="rId11" Type="http://schemas.openxmlformats.org/officeDocument/2006/relationships/tags" Target="../tags/tag690.xml"/><Relationship Id="rId10" Type="http://schemas.openxmlformats.org/officeDocument/2006/relationships/tags" Target="../tags/tag689.xml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9" Type="http://schemas.openxmlformats.org/officeDocument/2006/relationships/tags" Target="../tags/tag699.xml"/><Relationship Id="rId8" Type="http://schemas.openxmlformats.org/officeDocument/2006/relationships/tags" Target="../tags/tag698.xml"/><Relationship Id="rId7" Type="http://schemas.openxmlformats.org/officeDocument/2006/relationships/tags" Target="../tags/tag697.xml"/><Relationship Id="rId6" Type="http://schemas.openxmlformats.org/officeDocument/2006/relationships/image" Target="../media/image6.png"/><Relationship Id="rId5" Type="http://schemas.openxmlformats.org/officeDocument/2006/relationships/tags" Target="../tags/tag696.xml"/><Relationship Id="rId4" Type="http://schemas.openxmlformats.org/officeDocument/2006/relationships/image" Target="../media/image5.png"/><Relationship Id="rId3" Type="http://schemas.openxmlformats.org/officeDocument/2006/relationships/tags" Target="../tags/tag695.xml"/><Relationship Id="rId2" Type="http://schemas.openxmlformats.org/officeDocument/2006/relationships/tags" Target="../tags/tag694.xml"/><Relationship Id="rId11" Type="http://schemas.openxmlformats.org/officeDocument/2006/relationships/tags" Target="../tags/tag701.xml"/><Relationship Id="rId10" Type="http://schemas.openxmlformats.org/officeDocument/2006/relationships/tags" Target="../tags/tag700.xml"/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5.xml"/><Relationship Id="rId3" Type="http://schemas.openxmlformats.org/officeDocument/2006/relationships/image" Target="../media/image2.png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93.xml"/><Relationship Id="rId3" Type="http://schemas.openxmlformats.org/officeDocument/2006/relationships/image" Target="../media/image2.png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image" Target="../media/image3.png"/><Relationship Id="rId7" Type="http://schemas.openxmlformats.org/officeDocument/2006/relationships/tags" Target="../tags/tag96.xml"/><Relationship Id="rId6" Type="http://schemas.openxmlformats.org/officeDocument/2006/relationships/image" Target="../media/image2.png"/><Relationship Id="rId5" Type="http://schemas.openxmlformats.org/officeDocument/2006/relationships/tags" Target="../tags/tag95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94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0.xml"/><Relationship Id="rId3" Type="http://schemas.openxmlformats.org/officeDocument/2006/relationships/image" Target="../media/image2.png"/><Relationship Id="rId2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2.xml"/><Relationship Id="rId3" Type="http://schemas.openxmlformats.org/officeDocument/2006/relationships/image" Target="../media/image2.png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image" Target="../media/image3.png"/><Relationship Id="rId7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tags" Target="../tags/tag7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04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6.xml"/><Relationship Id="rId3" Type="http://schemas.openxmlformats.org/officeDocument/2006/relationships/image" Target="../media/image2.png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08.xml"/><Relationship Id="rId3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10.xml"/><Relationship Id="rId3" Type="http://schemas.openxmlformats.org/officeDocument/2006/relationships/image" Target="../media/image2.png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image" Target="../media/image1.png"/><Relationship Id="rId2" Type="http://schemas.openxmlformats.org/officeDocument/2006/relationships/tags" Target="../tags/tag111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image" Target="../media/image3.png"/><Relationship Id="rId4" Type="http://schemas.openxmlformats.org/officeDocument/2006/relationships/tags" Target="../tags/tag115.xml"/><Relationship Id="rId3" Type="http://schemas.openxmlformats.org/officeDocument/2006/relationships/image" Target="../media/image2.png"/><Relationship Id="rId2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tags" Target="../tags/tag125.xml"/><Relationship Id="rId8" Type="http://schemas.openxmlformats.org/officeDocument/2006/relationships/tags" Target="../tags/tag124.xml"/><Relationship Id="rId7" Type="http://schemas.openxmlformats.org/officeDocument/2006/relationships/tags" Target="../tags/tag123.xml"/><Relationship Id="rId6" Type="http://schemas.openxmlformats.org/officeDocument/2006/relationships/image" Target="../media/image3.png"/><Relationship Id="rId5" Type="http://schemas.openxmlformats.org/officeDocument/2006/relationships/tags" Target="../tags/tag122.xml"/><Relationship Id="rId4" Type="http://schemas.openxmlformats.org/officeDocument/2006/relationships/image" Target="../media/image2.png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1" Type="http://schemas.openxmlformats.org/officeDocument/2006/relationships/tags" Target="../tags/tag127.xml"/><Relationship Id="rId10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9" Type="http://schemas.openxmlformats.org/officeDocument/2006/relationships/tags" Target="../tags/tag133.xml"/><Relationship Id="rId8" Type="http://schemas.openxmlformats.org/officeDocument/2006/relationships/tags" Target="../tags/tag132.xml"/><Relationship Id="rId7" Type="http://schemas.openxmlformats.org/officeDocument/2006/relationships/tags" Target="../tags/tag131.xml"/><Relationship Id="rId6" Type="http://schemas.openxmlformats.org/officeDocument/2006/relationships/image" Target="../media/image3.png"/><Relationship Id="rId5" Type="http://schemas.openxmlformats.org/officeDocument/2006/relationships/tags" Target="../tags/tag130.xml"/><Relationship Id="rId4" Type="http://schemas.openxmlformats.org/officeDocument/2006/relationships/image" Target="../media/image2.png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2" Type="http://schemas.openxmlformats.org/officeDocument/2006/relationships/tags" Target="../tags/tag136.xml"/><Relationship Id="rId11" Type="http://schemas.openxmlformats.org/officeDocument/2006/relationships/tags" Target="../tags/tag135.xml"/><Relationship Id="rId10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142.xml"/><Relationship Id="rId8" Type="http://schemas.openxmlformats.org/officeDocument/2006/relationships/tags" Target="../tags/tag141.xml"/><Relationship Id="rId7" Type="http://schemas.openxmlformats.org/officeDocument/2006/relationships/tags" Target="../tags/tag140.xml"/><Relationship Id="rId6" Type="http://schemas.openxmlformats.org/officeDocument/2006/relationships/image" Target="../media/image3.png"/><Relationship Id="rId5" Type="http://schemas.openxmlformats.org/officeDocument/2006/relationships/tags" Target="../tags/tag139.xml"/><Relationship Id="rId4" Type="http://schemas.openxmlformats.org/officeDocument/2006/relationships/image" Target="../media/image2.png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2" Type="http://schemas.openxmlformats.org/officeDocument/2006/relationships/tags" Target="../tags/tag145.xml"/><Relationship Id="rId11" Type="http://schemas.openxmlformats.org/officeDocument/2006/relationships/tags" Target="../tags/tag144.xml"/><Relationship Id="rId10" Type="http://schemas.openxmlformats.org/officeDocument/2006/relationships/tags" Target="../tags/tag143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2.xml"/><Relationship Id="rId3" Type="http://schemas.openxmlformats.org/officeDocument/2006/relationships/image" Target="../media/image2.png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9" Type="http://schemas.openxmlformats.org/officeDocument/2006/relationships/tags" Target="../tags/tag151.xml"/><Relationship Id="rId8" Type="http://schemas.openxmlformats.org/officeDocument/2006/relationships/tags" Target="../tags/tag150.xml"/><Relationship Id="rId7" Type="http://schemas.openxmlformats.org/officeDocument/2006/relationships/tags" Target="../tags/tag149.xml"/><Relationship Id="rId6" Type="http://schemas.openxmlformats.org/officeDocument/2006/relationships/image" Target="../media/image3.png"/><Relationship Id="rId5" Type="http://schemas.openxmlformats.org/officeDocument/2006/relationships/tags" Target="../tags/tag148.xml"/><Relationship Id="rId4" Type="http://schemas.openxmlformats.org/officeDocument/2006/relationships/image" Target="../media/image2.png"/><Relationship Id="rId3" Type="http://schemas.openxmlformats.org/officeDocument/2006/relationships/tags" Target="../tags/tag147.xml"/><Relationship Id="rId2" Type="http://schemas.openxmlformats.org/officeDocument/2006/relationships/tags" Target="../tags/tag146.xml"/><Relationship Id="rId12" Type="http://schemas.openxmlformats.org/officeDocument/2006/relationships/tags" Target="../tags/tag154.xml"/><Relationship Id="rId11" Type="http://schemas.openxmlformats.org/officeDocument/2006/relationships/tags" Target="../tags/tag153.xml"/><Relationship Id="rId10" Type="http://schemas.openxmlformats.org/officeDocument/2006/relationships/tags" Target="../tags/tag152.xml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tags" Target="../tags/tag158.xml"/><Relationship Id="rId6" Type="http://schemas.openxmlformats.org/officeDocument/2006/relationships/image" Target="../media/image3.png"/><Relationship Id="rId5" Type="http://schemas.openxmlformats.org/officeDocument/2006/relationships/tags" Target="../tags/tag157.xml"/><Relationship Id="rId4" Type="http://schemas.openxmlformats.org/officeDocument/2006/relationships/image" Target="../media/image2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4" Type="http://schemas.openxmlformats.org/officeDocument/2006/relationships/tags" Target="../tags/tag165.xml"/><Relationship Id="rId13" Type="http://schemas.openxmlformats.org/officeDocument/2006/relationships/tags" Target="../tags/tag164.xml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9" Type="http://schemas.openxmlformats.org/officeDocument/2006/relationships/tags" Target="../tags/tag171.xml"/><Relationship Id="rId8" Type="http://schemas.openxmlformats.org/officeDocument/2006/relationships/tags" Target="../tags/tag170.xml"/><Relationship Id="rId7" Type="http://schemas.openxmlformats.org/officeDocument/2006/relationships/tags" Target="../tags/tag169.xml"/><Relationship Id="rId6" Type="http://schemas.openxmlformats.org/officeDocument/2006/relationships/image" Target="../media/image6.png"/><Relationship Id="rId5" Type="http://schemas.openxmlformats.org/officeDocument/2006/relationships/tags" Target="../tags/tag168.xml"/><Relationship Id="rId4" Type="http://schemas.openxmlformats.org/officeDocument/2006/relationships/image" Target="../media/image5.png"/><Relationship Id="rId3" Type="http://schemas.openxmlformats.org/officeDocument/2006/relationships/tags" Target="../tags/tag167.xml"/><Relationship Id="rId2" Type="http://schemas.openxmlformats.org/officeDocument/2006/relationships/tags" Target="../tags/tag166.xml"/><Relationship Id="rId11" Type="http://schemas.openxmlformats.org/officeDocument/2006/relationships/tags" Target="../tags/tag173.xml"/><Relationship Id="rId10" Type="http://schemas.openxmlformats.org/officeDocument/2006/relationships/tags" Target="../tags/tag172.xml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5" Type="http://schemas.openxmlformats.org/officeDocument/2006/relationships/tags" Target="../tags/tag179.xml"/><Relationship Id="rId4" Type="http://schemas.openxmlformats.org/officeDocument/2006/relationships/tags" Target="../tags/tag178.xml"/><Relationship Id="rId3" Type="http://schemas.openxmlformats.org/officeDocument/2006/relationships/image" Target="../media/image1.png"/><Relationship Id="rId2" Type="http://schemas.openxmlformats.org/officeDocument/2006/relationships/tags" Target="../tags/tag177.xml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4.xml"/><Relationship Id="rId3" Type="http://schemas.openxmlformats.org/officeDocument/2006/relationships/image" Target="../media/image2.png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1.xml"/><Relationship Id="rId3" Type="http://schemas.openxmlformats.org/officeDocument/2006/relationships/image" Target="../media/image2.png"/><Relationship Id="rId2" Type="http://schemas.openxmlformats.org/officeDocument/2006/relationships/tags" Target="../tags/tag180.xml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image" Target="../media/image3.png"/><Relationship Id="rId7" Type="http://schemas.openxmlformats.org/officeDocument/2006/relationships/tags" Target="../tags/tag184.xml"/><Relationship Id="rId6" Type="http://schemas.openxmlformats.org/officeDocument/2006/relationships/image" Target="../media/image2.png"/><Relationship Id="rId5" Type="http://schemas.openxmlformats.org/officeDocument/2006/relationships/tags" Target="../tags/tag183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82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8.xml"/><Relationship Id="rId3" Type="http://schemas.openxmlformats.org/officeDocument/2006/relationships/image" Target="../media/image2.png"/><Relationship Id="rId2" Type="http://schemas.openxmlformats.org/officeDocument/2006/relationships/tags" Target="../tags/tag187.xml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0.xml"/><Relationship Id="rId3" Type="http://schemas.openxmlformats.org/officeDocument/2006/relationships/image" Target="../media/image2.png"/><Relationship Id="rId2" Type="http://schemas.openxmlformats.org/officeDocument/2006/relationships/tags" Target="../tags/tag189.xml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92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91.xml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4.xml"/><Relationship Id="rId3" Type="http://schemas.openxmlformats.org/officeDocument/2006/relationships/image" Target="../media/image2.png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6.xml"/><Relationship Id="rId3" Type="http://schemas.openxmlformats.org/officeDocument/2006/relationships/image" Target="../media/image2.png"/><Relationship Id="rId2" Type="http://schemas.openxmlformats.org/officeDocument/2006/relationships/tags" Target="../tags/tag195.xml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98.xml"/><Relationship Id="rId3" Type="http://schemas.openxmlformats.org/officeDocument/2006/relationships/image" Target="../media/image2.png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5" Type="http://schemas.openxmlformats.org/officeDocument/2006/relationships/tags" Target="../tags/tag201.xml"/><Relationship Id="rId4" Type="http://schemas.openxmlformats.org/officeDocument/2006/relationships/tags" Target="../tags/tag200.xml"/><Relationship Id="rId3" Type="http://schemas.openxmlformats.org/officeDocument/2006/relationships/image" Target="../media/image1.png"/><Relationship Id="rId2" Type="http://schemas.openxmlformats.org/officeDocument/2006/relationships/tags" Target="../tags/tag199.xml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6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tags" Target="../tags/tag204.xml"/><Relationship Id="rId5" Type="http://schemas.openxmlformats.org/officeDocument/2006/relationships/image" Target="../media/image3.png"/><Relationship Id="rId4" Type="http://schemas.openxmlformats.org/officeDocument/2006/relationships/tags" Target="../tags/tag203.xml"/><Relationship Id="rId3" Type="http://schemas.openxmlformats.org/officeDocument/2006/relationships/image" Target="../media/image2.png"/><Relationship Id="rId2" Type="http://schemas.openxmlformats.org/officeDocument/2006/relationships/tags" Target="../tags/tag202.xml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9" Type="http://schemas.openxmlformats.org/officeDocument/2006/relationships/tags" Target="../tags/tag213.xml"/><Relationship Id="rId8" Type="http://schemas.openxmlformats.org/officeDocument/2006/relationships/tags" Target="../tags/tag212.xml"/><Relationship Id="rId7" Type="http://schemas.openxmlformats.org/officeDocument/2006/relationships/tags" Target="../tags/tag211.xml"/><Relationship Id="rId6" Type="http://schemas.openxmlformats.org/officeDocument/2006/relationships/image" Target="../media/image3.png"/><Relationship Id="rId5" Type="http://schemas.openxmlformats.org/officeDocument/2006/relationships/tags" Target="../tags/tag210.xml"/><Relationship Id="rId4" Type="http://schemas.openxmlformats.org/officeDocument/2006/relationships/image" Target="../media/image2.png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1" Type="http://schemas.openxmlformats.org/officeDocument/2006/relationships/tags" Target="../tags/tag215.xml"/><Relationship Id="rId10" Type="http://schemas.openxmlformats.org/officeDocument/2006/relationships/tags" Target="../tags/tag214.xml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9" Type="http://schemas.openxmlformats.org/officeDocument/2006/relationships/tags" Target="../tags/tag221.xml"/><Relationship Id="rId8" Type="http://schemas.openxmlformats.org/officeDocument/2006/relationships/tags" Target="../tags/tag220.xml"/><Relationship Id="rId7" Type="http://schemas.openxmlformats.org/officeDocument/2006/relationships/tags" Target="../tags/tag219.xml"/><Relationship Id="rId6" Type="http://schemas.openxmlformats.org/officeDocument/2006/relationships/image" Target="../media/image3.png"/><Relationship Id="rId5" Type="http://schemas.openxmlformats.org/officeDocument/2006/relationships/tags" Target="../tags/tag218.xml"/><Relationship Id="rId4" Type="http://schemas.openxmlformats.org/officeDocument/2006/relationships/image" Target="../media/image2.png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2" Type="http://schemas.openxmlformats.org/officeDocument/2006/relationships/tags" Target="../tags/tag224.xml"/><Relationship Id="rId11" Type="http://schemas.openxmlformats.org/officeDocument/2006/relationships/tags" Target="../tags/tag223.xml"/><Relationship Id="rId10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9" Type="http://schemas.openxmlformats.org/officeDocument/2006/relationships/tags" Target="../tags/tag230.xml"/><Relationship Id="rId8" Type="http://schemas.openxmlformats.org/officeDocument/2006/relationships/tags" Target="../tags/tag229.xml"/><Relationship Id="rId7" Type="http://schemas.openxmlformats.org/officeDocument/2006/relationships/tags" Target="../tags/tag228.xml"/><Relationship Id="rId6" Type="http://schemas.openxmlformats.org/officeDocument/2006/relationships/image" Target="../media/image3.png"/><Relationship Id="rId5" Type="http://schemas.openxmlformats.org/officeDocument/2006/relationships/tags" Target="../tags/tag227.xml"/><Relationship Id="rId4" Type="http://schemas.openxmlformats.org/officeDocument/2006/relationships/image" Target="../media/image2.png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2" Type="http://schemas.openxmlformats.org/officeDocument/2006/relationships/tags" Target="../tags/tag233.xml"/><Relationship Id="rId11" Type="http://schemas.openxmlformats.org/officeDocument/2006/relationships/tags" Target="../tags/tag232.xml"/><Relationship Id="rId10" Type="http://schemas.openxmlformats.org/officeDocument/2006/relationships/tags" Target="../tags/tag231.xml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9" Type="http://schemas.openxmlformats.org/officeDocument/2006/relationships/tags" Target="../tags/tag239.xml"/><Relationship Id="rId8" Type="http://schemas.openxmlformats.org/officeDocument/2006/relationships/tags" Target="../tags/tag238.xml"/><Relationship Id="rId7" Type="http://schemas.openxmlformats.org/officeDocument/2006/relationships/tags" Target="../tags/tag237.xml"/><Relationship Id="rId6" Type="http://schemas.openxmlformats.org/officeDocument/2006/relationships/image" Target="../media/image3.png"/><Relationship Id="rId5" Type="http://schemas.openxmlformats.org/officeDocument/2006/relationships/tags" Target="../tags/tag236.xml"/><Relationship Id="rId4" Type="http://schemas.openxmlformats.org/officeDocument/2006/relationships/image" Target="../media/image2.png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2" Type="http://schemas.openxmlformats.org/officeDocument/2006/relationships/tags" Target="../tags/tag242.xml"/><Relationship Id="rId11" Type="http://schemas.openxmlformats.org/officeDocument/2006/relationships/tags" Target="../tags/tag241.xml"/><Relationship Id="rId10" Type="http://schemas.openxmlformats.org/officeDocument/2006/relationships/tags" Target="../tags/tag240.xml"/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image" Target="../media/image3.png"/><Relationship Id="rId5" Type="http://schemas.openxmlformats.org/officeDocument/2006/relationships/tags" Target="../tags/tag245.xml"/><Relationship Id="rId4" Type="http://schemas.openxmlformats.org/officeDocument/2006/relationships/image" Target="../media/image2.png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9" Type="http://schemas.openxmlformats.org/officeDocument/2006/relationships/tags" Target="../tags/tag259.xml"/><Relationship Id="rId8" Type="http://schemas.openxmlformats.org/officeDocument/2006/relationships/tags" Target="../tags/tag258.xml"/><Relationship Id="rId7" Type="http://schemas.openxmlformats.org/officeDocument/2006/relationships/tags" Target="../tags/tag257.xml"/><Relationship Id="rId6" Type="http://schemas.openxmlformats.org/officeDocument/2006/relationships/image" Target="../media/image6.png"/><Relationship Id="rId5" Type="http://schemas.openxmlformats.org/officeDocument/2006/relationships/tags" Target="../tags/tag256.xml"/><Relationship Id="rId4" Type="http://schemas.openxmlformats.org/officeDocument/2006/relationships/image" Target="../media/image5.png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1" Type="http://schemas.openxmlformats.org/officeDocument/2006/relationships/tags" Target="../tags/tag261.xml"/><Relationship Id="rId10" Type="http://schemas.openxmlformats.org/officeDocument/2006/relationships/tags" Target="../tags/tag260.xml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.png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69.xml"/><Relationship Id="rId3" Type="http://schemas.openxmlformats.org/officeDocument/2006/relationships/image" Target="../media/image2.png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9" Type="http://schemas.openxmlformats.org/officeDocument/2006/relationships/tags" Target="../tags/tag273.xml"/><Relationship Id="rId8" Type="http://schemas.openxmlformats.org/officeDocument/2006/relationships/image" Target="../media/image3.png"/><Relationship Id="rId7" Type="http://schemas.openxmlformats.org/officeDocument/2006/relationships/tags" Target="../tags/tag272.xml"/><Relationship Id="rId6" Type="http://schemas.openxmlformats.org/officeDocument/2006/relationships/image" Target="../media/image2.png"/><Relationship Id="rId5" Type="http://schemas.openxmlformats.org/officeDocument/2006/relationships/tags" Target="../tags/tag271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270.xml"/><Relationship Id="rId10" Type="http://schemas.openxmlformats.org/officeDocument/2006/relationships/tags" Target="../tags/tag274.xml"/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76.xml"/><Relationship Id="rId3" Type="http://schemas.openxmlformats.org/officeDocument/2006/relationships/image" Target="../media/image2.png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78.xml"/><Relationship Id="rId3" Type="http://schemas.openxmlformats.org/officeDocument/2006/relationships/image" Target="../media/image2.png"/><Relationship Id="rId2" Type="http://schemas.openxmlformats.org/officeDocument/2006/relationships/tags" Target="../tags/tag277.xml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280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279.xml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82.xml"/><Relationship Id="rId3" Type="http://schemas.openxmlformats.org/officeDocument/2006/relationships/image" Target="../media/image2.png"/><Relationship Id="rId2" Type="http://schemas.openxmlformats.org/officeDocument/2006/relationships/tags" Target="../tags/tag281.xml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84.xml"/><Relationship Id="rId3" Type="http://schemas.openxmlformats.org/officeDocument/2006/relationships/image" Target="../media/image2.png"/><Relationship Id="rId2" Type="http://schemas.openxmlformats.org/officeDocument/2006/relationships/tags" Target="../tags/tag283.xml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86.xml"/><Relationship Id="rId3" Type="http://schemas.openxmlformats.org/officeDocument/2006/relationships/image" Target="../media/image2.png"/><Relationship Id="rId2" Type="http://schemas.openxmlformats.org/officeDocument/2006/relationships/tags" Target="../tags/tag285.xm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tags" Target="../tags/tag289.xml"/><Relationship Id="rId4" Type="http://schemas.openxmlformats.org/officeDocument/2006/relationships/tags" Target="../tags/tag288.xml"/><Relationship Id="rId3" Type="http://schemas.openxmlformats.org/officeDocument/2006/relationships/image" Target="../media/image1.png"/><Relationship Id="rId2" Type="http://schemas.openxmlformats.org/officeDocument/2006/relationships/tags" Target="../tags/tag287.xml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9" Type="http://schemas.openxmlformats.org/officeDocument/2006/relationships/tags" Target="../tags/tag295.xml"/><Relationship Id="rId8" Type="http://schemas.openxmlformats.org/officeDocument/2006/relationships/tags" Target="../tags/tag294.xml"/><Relationship Id="rId7" Type="http://schemas.openxmlformats.org/officeDocument/2006/relationships/tags" Target="../tags/tag293.xml"/><Relationship Id="rId6" Type="http://schemas.openxmlformats.org/officeDocument/2006/relationships/tags" Target="../tags/tag292.xml"/><Relationship Id="rId5" Type="http://schemas.openxmlformats.org/officeDocument/2006/relationships/image" Target="../media/image3.png"/><Relationship Id="rId4" Type="http://schemas.openxmlformats.org/officeDocument/2006/relationships/tags" Target="../tags/tag291.xml"/><Relationship Id="rId3" Type="http://schemas.openxmlformats.org/officeDocument/2006/relationships/image" Target="../media/image2.png"/><Relationship Id="rId2" Type="http://schemas.openxmlformats.org/officeDocument/2006/relationships/tags" Target="../tags/tag290.xml"/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9" Type="http://schemas.openxmlformats.org/officeDocument/2006/relationships/tags" Target="../tags/tag301.xml"/><Relationship Id="rId8" Type="http://schemas.openxmlformats.org/officeDocument/2006/relationships/tags" Target="../tags/tag300.xml"/><Relationship Id="rId7" Type="http://schemas.openxmlformats.org/officeDocument/2006/relationships/tags" Target="../tags/tag299.xml"/><Relationship Id="rId6" Type="http://schemas.openxmlformats.org/officeDocument/2006/relationships/image" Target="../media/image3.png"/><Relationship Id="rId5" Type="http://schemas.openxmlformats.org/officeDocument/2006/relationships/tags" Target="../tags/tag298.xml"/><Relationship Id="rId4" Type="http://schemas.openxmlformats.org/officeDocument/2006/relationships/image" Target="../media/image2.png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image" Target="../media/image3.png"/><Relationship Id="rId5" Type="http://schemas.openxmlformats.org/officeDocument/2006/relationships/tags" Target="../tags/tag306.xml"/><Relationship Id="rId4" Type="http://schemas.openxmlformats.org/officeDocument/2006/relationships/image" Target="../media/image2.png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9" Type="http://schemas.openxmlformats.org/officeDocument/2006/relationships/tags" Target="../tags/tag318.xml"/><Relationship Id="rId8" Type="http://schemas.openxmlformats.org/officeDocument/2006/relationships/tags" Target="../tags/tag317.xml"/><Relationship Id="rId7" Type="http://schemas.openxmlformats.org/officeDocument/2006/relationships/tags" Target="../tags/tag316.xml"/><Relationship Id="rId6" Type="http://schemas.openxmlformats.org/officeDocument/2006/relationships/image" Target="../media/image3.png"/><Relationship Id="rId5" Type="http://schemas.openxmlformats.org/officeDocument/2006/relationships/tags" Target="../tags/tag315.xml"/><Relationship Id="rId4" Type="http://schemas.openxmlformats.org/officeDocument/2006/relationships/image" Target="../media/image2.png"/><Relationship Id="rId3" Type="http://schemas.openxmlformats.org/officeDocument/2006/relationships/tags" Target="../tags/tag314.xml"/><Relationship Id="rId2" Type="http://schemas.openxmlformats.org/officeDocument/2006/relationships/tags" Target="../tags/tag313.xml"/><Relationship Id="rId12" Type="http://schemas.openxmlformats.org/officeDocument/2006/relationships/tags" Target="../tags/tag321.xml"/><Relationship Id="rId11" Type="http://schemas.openxmlformats.org/officeDocument/2006/relationships/tags" Target="../tags/tag320.xml"/><Relationship Id="rId10" Type="http://schemas.openxmlformats.org/officeDocument/2006/relationships/tags" Target="../tags/tag319.xml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9" Type="http://schemas.openxmlformats.org/officeDocument/2006/relationships/tags" Target="../tags/tag327.xml"/><Relationship Id="rId8" Type="http://schemas.openxmlformats.org/officeDocument/2006/relationships/tags" Target="../tags/tag326.xml"/><Relationship Id="rId7" Type="http://schemas.openxmlformats.org/officeDocument/2006/relationships/tags" Target="../tags/tag325.xml"/><Relationship Id="rId6" Type="http://schemas.openxmlformats.org/officeDocument/2006/relationships/image" Target="../media/image3.png"/><Relationship Id="rId5" Type="http://schemas.openxmlformats.org/officeDocument/2006/relationships/tags" Target="../tags/tag324.xml"/><Relationship Id="rId4" Type="http://schemas.openxmlformats.org/officeDocument/2006/relationships/image" Target="../media/image2.png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2" Type="http://schemas.openxmlformats.org/officeDocument/2006/relationships/tags" Target="../tags/tag330.xml"/><Relationship Id="rId11" Type="http://schemas.openxmlformats.org/officeDocument/2006/relationships/tags" Target="../tags/tag329.xml"/><Relationship Id="rId10" Type="http://schemas.openxmlformats.org/officeDocument/2006/relationships/tags" Target="../tags/tag328.xml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9" Type="http://schemas.openxmlformats.org/officeDocument/2006/relationships/tags" Target="../tags/tag336.xml"/><Relationship Id="rId8" Type="http://schemas.openxmlformats.org/officeDocument/2006/relationships/tags" Target="../tags/tag335.xml"/><Relationship Id="rId7" Type="http://schemas.openxmlformats.org/officeDocument/2006/relationships/tags" Target="../tags/tag334.xml"/><Relationship Id="rId6" Type="http://schemas.openxmlformats.org/officeDocument/2006/relationships/image" Target="../media/image3.png"/><Relationship Id="rId5" Type="http://schemas.openxmlformats.org/officeDocument/2006/relationships/tags" Target="../tags/tag333.xml"/><Relationship Id="rId4" Type="http://schemas.openxmlformats.org/officeDocument/2006/relationships/image" Target="../media/image2.png"/><Relationship Id="rId3" Type="http://schemas.openxmlformats.org/officeDocument/2006/relationships/tags" Target="../tags/tag332.xml"/><Relationship Id="rId2" Type="http://schemas.openxmlformats.org/officeDocument/2006/relationships/tags" Target="../tags/tag331.xml"/><Relationship Id="rId14" Type="http://schemas.openxmlformats.org/officeDocument/2006/relationships/tags" Target="../tags/tag341.xml"/><Relationship Id="rId13" Type="http://schemas.openxmlformats.org/officeDocument/2006/relationships/tags" Target="../tags/tag340.xml"/><Relationship Id="rId12" Type="http://schemas.openxmlformats.org/officeDocument/2006/relationships/tags" Target="../tags/tag339.xml"/><Relationship Id="rId11" Type="http://schemas.openxmlformats.org/officeDocument/2006/relationships/tags" Target="../tags/tag338.xml"/><Relationship Id="rId10" Type="http://schemas.openxmlformats.org/officeDocument/2006/relationships/tags" Target="../tags/tag337.xml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20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9" Type="http://schemas.openxmlformats.org/officeDocument/2006/relationships/tags" Target="../tags/tag347.xml"/><Relationship Id="rId8" Type="http://schemas.openxmlformats.org/officeDocument/2006/relationships/tags" Target="../tags/tag346.xml"/><Relationship Id="rId7" Type="http://schemas.openxmlformats.org/officeDocument/2006/relationships/tags" Target="../tags/tag345.xml"/><Relationship Id="rId6" Type="http://schemas.openxmlformats.org/officeDocument/2006/relationships/image" Target="../media/image6.png"/><Relationship Id="rId5" Type="http://schemas.openxmlformats.org/officeDocument/2006/relationships/tags" Target="../tags/tag344.xml"/><Relationship Id="rId4" Type="http://schemas.openxmlformats.org/officeDocument/2006/relationships/image" Target="../media/image5.png"/><Relationship Id="rId3" Type="http://schemas.openxmlformats.org/officeDocument/2006/relationships/tags" Target="../tags/tag343.xml"/><Relationship Id="rId2" Type="http://schemas.openxmlformats.org/officeDocument/2006/relationships/tags" Target="../tags/tag342.xml"/><Relationship Id="rId11" Type="http://schemas.openxmlformats.org/officeDocument/2006/relationships/tags" Target="../tags/tag349.xml"/><Relationship Id="rId10" Type="http://schemas.openxmlformats.org/officeDocument/2006/relationships/tags" Target="../tags/tag348.xml"/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5" Type="http://schemas.openxmlformats.org/officeDocument/2006/relationships/tags" Target="../tags/tag355.xml"/><Relationship Id="rId4" Type="http://schemas.openxmlformats.org/officeDocument/2006/relationships/tags" Target="../tags/tag354.xml"/><Relationship Id="rId3" Type="http://schemas.openxmlformats.org/officeDocument/2006/relationships/image" Target="../media/image1.png"/><Relationship Id="rId2" Type="http://schemas.openxmlformats.org/officeDocument/2006/relationships/tags" Target="../tags/tag353.xml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tags" Target="../tags/tag357.xml"/><Relationship Id="rId3" Type="http://schemas.openxmlformats.org/officeDocument/2006/relationships/image" Target="../media/image2.png"/><Relationship Id="rId2" Type="http://schemas.openxmlformats.org/officeDocument/2006/relationships/tags" Target="../tags/tag356.xml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9" Type="http://schemas.openxmlformats.org/officeDocument/2006/relationships/tags" Target="../tags/tag361.xml"/><Relationship Id="rId8" Type="http://schemas.openxmlformats.org/officeDocument/2006/relationships/image" Target="../media/image3.png"/><Relationship Id="rId7" Type="http://schemas.openxmlformats.org/officeDocument/2006/relationships/tags" Target="../tags/tag360.xml"/><Relationship Id="rId6" Type="http://schemas.openxmlformats.org/officeDocument/2006/relationships/image" Target="../media/image2.png"/><Relationship Id="rId5" Type="http://schemas.openxmlformats.org/officeDocument/2006/relationships/tags" Target="../tags/tag359.xml"/><Relationship Id="rId4" Type="http://schemas.openxmlformats.org/officeDocument/2006/relationships/image" Target="../media/image1.svg"/><Relationship Id="rId3" Type="http://schemas.openxmlformats.org/officeDocument/2006/relationships/image" Target="../media/image4.png"/><Relationship Id="rId2" Type="http://schemas.openxmlformats.org/officeDocument/2006/relationships/tags" Target="../tags/tag358.xml"/><Relationship Id="rId10" Type="http://schemas.openxmlformats.org/officeDocument/2006/relationships/tags" Target="../tags/tag362.xml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98080" y="1234440"/>
            <a:ext cx="3837829" cy="4389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1"/>
          <p:cNvSpPr/>
          <p:nvPr>
            <p:ph type="body" idx="1" hasCustomPrompt="1"/>
            <p:custDataLst>
              <p:tags r:id="rId4"/>
            </p:custDataLst>
          </p:nvPr>
        </p:nvSpPr>
        <p:spPr>
          <a:xfrm>
            <a:off x="1652270" y="4509067"/>
            <a:ext cx="8890064" cy="737966"/>
          </a:xfrm>
        </p:spPr>
        <p:txBody>
          <a:bodyPr vert="horz" wrap="square" lIns="0" tIns="0" rIns="0" bIns="0" rtlCol="0" anchor="t" anchorCtr="0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ea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652270" y="1610965"/>
            <a:ext cx="8889429" cy="2625052"/>
          </a:xfrm>
        </p:spPr>
        <p:txBody>
          <a:bodyPr vert="horz" wrap="square" lIns="0" tIns="0" rIns="0" bIns="0" rtlCol="0" anchor="b" anchorCtr="0">
            <a:normAutofit/>
          </a:bodyPr>
          <a:lstStyle>
            <a:lvl1pPr marL="0" marR="0" algn="dist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8600" b="1" i="0" u="none" strike="noStrike" kern="1200" cap="none" spc="10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itchFamily="18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294600" y="302400"/>
            <a:ext cx="11602796" cy="6253188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8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4827588" cy="68687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2660396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5029200"/>
            <a:ext cx="12189600" cy="1828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-5379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-10800"/>
            <a:ext cx="12189600" cy="914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1469510" y="-10800"/>
            <a:ext cx="720090" cy="720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0" y="959400"/>
            <a:ext cx="12189600" cy="4939195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461" y="5104461"/>
            <a:ext cx="1753527" cy="17535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02"/>
            <a:ext cx="1753527" cy="17535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" y="0"/>
            <a:ext cx="12170365" cy="6858000"/>
          </a:xfrm>
          <a:prstGeom prst="rect">
            <a:avLst/>
          </a:prstGeom>
        </p:spPr>
      </p:pic>
      <p:sp>
        <p:nvSpPr>
          <p:cNvPr id="16" name="日期占位符 1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2"/>
          <p:cNvSpPr/>
          <p:nvPr>
            <p:ph type="ctrTitle" idx="2" hasCustomPrompt="1"/>
            <p:custDataLst>
              <p:tags r:id="rId4"/>
            </p:custDataLst>
          </p:nvPr>
        </p:nvSpPr>
        <p:spPr>
          <a:xfrm>
            <a:off x="2742740" y="1591063"/>
            <a:ext cx="6709123" cy="1846659"/>
          </a:xfr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6000" b="1" i="0" u="none" strike="noStrike" kern="1200" cap="none" spc="600" normalizeH="0" baseline="0" noProof="0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Arial" panose="020B0604020202020204" pitchFamily="34" charset="0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3" name="副标题 3"/>
          <p:cNvSpPr/>
          <p:nvPr>
            <p:ph type="subTitle" idx="3" hasCustomPrompt="1"/>
            <p:custDataLst>
              <p:tags r:id="rId5"/>
            </p:custDataLst>
          </p:nvPr>
        </p:nvSpPr>
        <p:spPr>
          <a:xfrm>
            <a:off x="2789038" y="3773539"/>
            <a:ext cx="6616527" cy="1493396"/>
          </a:xfrm>
        </p:spPr>
        <p:txBody>
          <a:bodyPr vert="horz" wrap="square" lIns="0" tIns="0" rIns="0" bIns="0" rtlCol="0" anchor="t">
            <a:normAutofit/>
          </a:bodyPr>
          <a:lstStyle>
            <a:lvl1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24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Arial" panose="020B0604020202020204" pitchFamily="34" charset="0"/>
              </a:defRPr>
            </a:lvl1pPr>
            <a:lvl2pPr marL="4572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471910" y="6132531"/>
            <a:ext cx="720090" cy="7200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5153" y="1811319"/>
            <a:ext cx="2828977" cy="3235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471910" y="6137910"/>
            <a:ext cx="720090" cy="7200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471910" y="0"/>
            <a:ext cx="720090" cy="72009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副标题 2"/>
          <p:cNvSpPr/>
          <p:nvPr>
            <p:ph type="subTitle" idx="3" hasCustomPrompt="1"/>
            <p:custDataLst>
              <p:tags r:id="rId9"/>
            </p:custDataLst>
          </p:nvPr>
        </p:nvSpPr>
        <p:spPr>
          <a:xfrm>
            <a:off x="4521236" y="2976598"/>
            <a:ext cx="6857365" cy="825334"/>
          </a:xfrm>
        </p:spPr>
        <p:txBody>
          <a:bodyPr vert="horz" wrap="square" lIns="0" tIns="0" rIns="0" bIns="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lang="zh-CN" altLang="en-US" sz="1800" b="0" i="0" u="none" strike="noStrike" kern="1200" cap="none" spc="200" normalizeH="0" baseline="0" noProof="0" dirty="0">
                <a:ln>
                  <a:noFill/>
                </a:ln>
                <a:solidFill>
                  <a:schemeClr val="dk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</a:defRPr>
            </a:lvl1pPr>
            <a:lvl2pPr marL="4572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tabLst>
                <a:tab pos="1609725" algn="l"/>
              </a:tabLst>
              <a:defRPr sz="20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9144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8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3716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182880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1600" u="none" strike="noStrike" kern="1200" cap="none" spc="15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9" name="标题 3"/>
          <p:cNvSpPr/>
          <p:nvPr>
            <p:ph type="ctrTitle" idx="2" hasCustomPrompt="1"/>
            <p:custDataLst>
              <p:tags r:id="rId10"/>
            </p:custDataLst>
          </p:nvPr>
        </p:nvSpPr>
        <p:spPr>
          <a:xfrm>
            <a:off x="4521236" y="2000603"/>
            <a:ext cx="6858000" cy="845820"/>
          </a:xfrm>
        </p:spPr>
        <p:txBody>
          <a:bodyPr vert="horz" wrap="square" lIns="0" tIns="0" rIns="0" bIns="0" rtlCol="0" anchor="b" anchorCtr="0">
            <a:normAutofit fontScale="90000"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5500" b="1" i="0" u="none" strike="noStrike" kern="1200" cap="none" spc="500" normalizeH="0" baseline="0" noProof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汉仪旗黑-85S" pitchFamily="18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8" Type="http://schemas.openxmlformats.org/officeDocument/2006/relationships/theme" Target="../theme/theme1.xml"/><Relationship Id="rId27" Type="http://schemas.openxmlformats.org/officeDocument/2006/relationships/tags" Target="../tags/tag88.xml"/><Relationship Id="rId26" Type="http://schemas.openxmlformats.org/officeDocument/2006/relationships/tags" Target="../tags/tag87.xml"/><Relationship Id="rId25" Type="http://schemas.openxmlformats.org/officeDocument/2006/relationships/tags" Target="../tags/tag86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7.xml"/><Relationship Id="rId28" Type="http://schemas.openxmlformats.org/officeDocument/2006/relationships/theme" Target="../theme/theme2.xml"/><Relationship Id="rId27" Type="http://schemas.openxmlformats.org/officeDocument/2006/relationships/tags" Target="../tags/tag176.xml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0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8" Type="http://schemas.openxmlformats.org/officeDocument/2006/relationships/theme" Target="../theme/theme3.xml"/><Relationship Id="rId27" Type="http://schemas.openxmlformats.org/officeDocument/2006/relationships/tags" Target="../tags/tag264.xml"/><Relationship Id="rId26" Type="http://schemas.openxmlformats.org/officeDocument/2006/relationships/tags" Target="../tags/tag263.xml"/><Relationship Id="rId25" Type="http://schemas.openxmlformats.org/officeDocument/2006/relationships/tags" Target="../tags/tag262.xml"/><Relationship Id="rId24" Type="http://schemas.openxmlformats.org/officeDocument/2006/relationships/slideLayout" Target="../slideLayouts/slideLayout72.xml"/><Relationship Id="rId23" Type="http://schemas.openxmlformats.org/officeDocument/2006/relationships/slideLayout" Target="../slideLayouts/slideLayout71.xml"/><Relationship Id="rId22" Type="http://schemas.openxmlformats.org/officeDocument/2006/relationships/slideLayout" Target="../slideLayouts/slideLayout70.xml"/><Relationship Id="rId21" Type="http://schemas.openxmlformats.org/officeDocument/2006/relationships/slideLayout" Target="../slideLayouts/slideLayout69.xml"/><Relationship Id="rId20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0.xml"/><Relationship Id="rId19" Type="http://schemas.openxmlformats.org/officeDocument/2006/relationships/slideLayout" Target="../slideLayouts/slideLayout67.xml"/><Relationship Id="rId18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64.xml"/><Relationship Id="rId15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1.xml"/><Relationship Id="rId8" Type="http://schemas.openxmlformats.org/officeDocument/2006/relationships/slideLayout" Target="../slideLayouts/slideLayout80.xml"/><Relationship Id="rId7" Type="http://schemas.openxmlformats.org/officeDocument/2006/relationships/slideLayout" Target="../slideLayouts/slideLayout79.xml"/><Relationship Id="rId6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5.xml"/><Relationship Id="rId28" Type="http://schemas.openxmlformats.org/officeDocument/2006/relationships/theme" Target="../theme/theme4.xml"/><Relationship Id="rId27" Type="http://schemas.openxmlformats.org/officeDocument/2006/relationships/tags" Target="../tags/tag352.xml"/><Relationship Id="rId26" Type="http://schemas.openxmlformats.org/officeDocument/2006/relationships/tags" Target="../tags/tag351.xml"/><Relationship Id="rId25" Type="http://schemas.openxmlformats.org/officeDocument/2006/relationships/tags" Target="../tags/tag350.xml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92.xml"/><Relationship Id="rId2" Type="http://schemas.openxmlformats.org/officeDocument/2006/relationships/slideLayout" Target="../slideLayouts/slideLayout74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73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9.xml"/><Relationship Id="rId28" Type="http://schemas.openxmlformats.org/officeDocument/2006/relationships/theme" Target="../theme/theme5.xml"/><Relationship Id="rId27" Type="http://schemas.openxmlformats.org/officeDocument/2006/relationships/tags" Target="../tags/tag440.xml"/><Relationship Id="rId26" Type="http://schemas.openxmlformats.org/officeDocument/2006/relationships/tags" Target="../tags/tag439.xml"/><Relationship Id="rId25" Type="http://schemas.openxmlformats.org/officeDocument/2006/relationships/tags" Target="../tags/tag438.xml"/><Relationship Id="rId24" Type="http://schemas.openxmlformats.org/officeDocument/2006/relationships/slideLayout" Target="../slideLayouts/slideLayout120.xml"/><Relationship Id="rId23" Type="http://schemas.openxmlformats.org/officeDocument/2006/relationships/slideLayout" Target="../slideLayouts/slideLayout119.xml"/><Relationship Id="rId22" Type="http://schemas.openxmlformats.org/officeDocument/2006/relationships/slideLayout" Target="../slideLayouts/slideLayout118.xml"/><Relationship Id="rId21" Type="http://schemas.openxmlformats.org/officeDocument/2006/relationships/slideLayout" Target="../slideLayouts/slideLayout117.xml"/><Relationship Id="rId20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3.xml"/><Relationship Id="rId16" Type="http://schemas.openxmlformats.org/officeDocument/2006/relationships/slideLayout" Target="../slideLayouts/slideLayout112.xml"/><Relationship Id="rId15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07.xml"/><Relationship Id="rId10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97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9.xml"/><Relationship Id="rId8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27.xml"/><Relationship Id="rId6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25.xml"/><Relationship Id="rId4" Type="http://schemas.openxmlformats.org/officeDocument/2006/relationships/slideLayout" Target="../slideLayouts/slideLayout124.xml"/><Relationship Id="rId3" Type="http://schemas.openxmlformats.org/officeDocument/2006/relationships/slideLayout" Target="../slideLayouts/slideLayout123.xml"/><Relationship Id="rId28" Type="http://schemas.openxmlformats.org/officeDocument/2006/relationships/theme" Target="../theme/theme6.xml"/><Relationship Id="rId27" Type="http://schemas.openxmlformats.org/officeDocument/2006/relationships/tags" Target="../tags/tag528.xml"/><Relationship Id="rId26" Type="http://schemas.openxmlformats.org/officeDocument/2006/relationships/tags" Target="../tags/tag527.xml"/><Relationship Id="rId25" Type="http://schemas.openxmlformats.org/officeDocument/2006/relationships/tags" Target="../tags/tag526.xml"/><Relationship Id="rId24" Type="http://schemas.openxmlformats.org/officeDocument/2006/relationships/slideLayout" Target="../slideLayouts/slideLayout144.xml"/><Relationship Id="rId23" Type="http://schemas.openxmlformats.org/officeDocument/2006/relationships/slideLayout" Target="../slideLayouts/slideLayout143.xml"/><Relationship Id="rId22" Type="http://schemas.openxmlformats.org/officeDocument/2006/relationships/slideLayout" Target="../slideLayouts/slideLayout142.xml"/><Relationship Id="rId21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0.xml"/><Relationship Id="rId2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39.xml"/><Relationship Id="rId18" Type="http://schemas.openxmlformats.org/officeDocument/2006/relationships/slideLayout" Target="../slideLayouts/slideLayout138.xml"/><Relationship Id="rId17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36.xml"/><Relationship Id="rId15" Type="http://schemas.openxmlformats.org/officeDocument/2006/relationships/slideLayout" Target="../slideLayouts/slideLayout135.xml"/><Relationship Id="rId14" Type="http://schemas.openxmlformats.org/officeDocument/2006/relationships/slideLayout" Target="../slideLayouts/slideLayout134.xml"/><Relationship Id="rId13" Type="http://schemas.openxmlformats.org/officeDocument/2006/relationships/slideLayout" Target="../slideLayouts/slideLayout133.xml"/><Relationship Id="rId12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30.xml"/><Relationship Id="rId1" Type="http://schemas.openxmlformats.org/officeDocument/2006/relationships/slideLayout" Target="../slideLayouts/slideLayout121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3.xml"/><Relationship Id="rId8" Type="http://schemas.openxmlformats.org/officeDocument/2006/relationships/slideLayout" Target="../slideLayouts/slideLayout152.xml"/><Relationship Id="rId7" Type="http://schemas.openxmlformats.org/officeDocument/2006/relationships/slideLayout" Target="../slideLayouts/slideLayout151.xml"/><Relationship Id="rId6" Type="http://schemas.openxmlformats.org/officeDocument/2006/relationships/slideLayout" Target="../slideLayouts/slideLayout150.xml"/><Relationship Id="rId5" Type="http://schemas.openxmlformats.org/officeDocument/2006/relationships/slideLayout" Target="../slideLayouts/slideLayout149.xml"/><Relationship Id="rId4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47.xml"/><Relationship Id="rId28" Type="http://schemas.openxmlformats.org/officeDocument/2006/relationships/theme" Target="../theme/theme7.xml"/><Relationship Id="rId27" Type="http://schemas.openxmlformats.org/officeDocument/2006/relationships/tags" Target="../tags/tag616.xml"/><Relationship Id="rId26" Type="http://schemas.openxmlformats.org/officeDocument/2006/relationships/tags" Target="../tags/tag615.xml"/><Relationship Id="rId25" Type="http://schemas.openxmlformats.org/officeDocument/2006/relationships/tags" Target="../tags/tag614.xml"/><Relationship Id="rId24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66.xml"/><Relationship Id="rId21" Type="http://schemas.openxmlformats.org/officeDocument/2006/relationships/slideLayout" Target="../slideLayouts/slideLayout165.xml"/><Relationship Id="rId20" Type="http://schemas.openxmlformats.org/officeDocument/2006/relationships/slideLayout" Target="../slideLayouts/slideLayout164.xml"/><Relationship Id="rId2" Type="http://schemas.openxmlformats.org/officeDocument/2006/relationships/slideLayout" Target="../slideLayouts/slideLayout146.xml"/><Relationship Id="rId19" Type="http://schemas.openxmlformats.org/officeDocument/2006/relationships/slideLayout" Target="../slideLayouts/slideLayout163.xml"/><Relationship Id="rId18" Type="http://schemas.openxmlformats.org/officeDocument/2006/relationships/slideLayout" Target="../slideLayouts/slideLayout162.xml"/><Relationship Id="rId17" Type="http://schemas.openxmlformats.org/officeDocument/2006/relationships/slideLayout" Target="../slideLayouts/slideLayout161.xml"/><Relationship Id="rId16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59.xml"/><Relationship Id="rId14" Type="http://schemas.openxmlformats.org/officeDocument/2006/relationships/slideLayout" Target="../slideLayouts/slideLayout158.xml"/><Relationship Id="rId13" Type="http://schemas.openxmlformats.org/officeDocument/2006/relationships/slideLayout" Target="../slideLayouts/slideLayout157.xml"/><Relationship Id="rId12" Type="http://schemas.openxmlformats.org/officeDocument/2006/relationships/slideLayout" Target="../slideLayouts/slideLayout156.xml"/><Relationship Id="rId11" Type="http://schemas.openxmlformats.org/officeDocument/2006/relationships/slideLayout" Target="../slideLayouts/slideLayout155.xml"/><Relationship Id="rId10" Type="http://schemas.openxmlformats.org/officeDocument/2006/relationships/slideLayout" Target="../slideLayouts/slideLayout154.xml"/><Relationship Id="rId1" Type="http://schemas.openxmlformats.org/officeDocument/2006/relationships/slideLayout" Target="../slideLayouts/slideLayout145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8" Type="http://schemas.openxmlformats.org/officeDocument/2006/relationships/theme" Target="../theme/theme8.xml"/><Relationship Id="rId27" Type="http://schemas.openxmlformats.org/officeDocument/2006/relationships/tags" Target="../tags/tag704.xml"/><Relationship Id="rId26" Type="http://schemas.openxmlformats.org/officeDocument/2006/relationships/tags" Target="../tags/tag703.xml"/><Relationship Id="rId25" Type="http://schemas.openxmlformats.org/officeDocument/2006/relationships/tags" Target="../tags/tag702.xml"/><Relationship Id="rId24" Type="http://schemas.openxmlformats.org/officeDocument/2006/relationships/slideLayout" Target="../slideLayouts/slideLayout192.xml"/><Relationship Id="rId23" Type="http://schemas.openxmlformats.org/officeDocument/2006/relationships/slideLayout" Target="../slideLayouts/slideLayout191.xml"/><Relationship Id="rId22" Type="http://schemas.openxmlformats.org/officeDocument/2006/relationships/slideLayout" Target="../slideLayouts/slideLayout190.xml"/><Relationship Id="rId21" Type="http://schemas.openxmlformats.org/officeDocument/2006/relationships/slideLayout" Target="../slideLayouts/slideLayout189.xml"/><Relationship Id="rId20" Type="http://schemas.openxmlformats.org/officeDocument/2006/relationships/slideLayout" Target="../slideLayouts/slideLayout188.xml"/><Relationship Id="rId2" Type="http://schemas.openxmlformats.org/officeDocument/2006/relationships/slideLayout" Target="../slideLayouts/slideLayout170.xml"/><Relationship Id="rId19" Type="http://schemas.openxmlformats.org/officeDocument/2006/relationships/slideLayout" Target="../slideLayouts/slideLayout187.xml"/><Relationship Id="rId18" Type="http://schemas.openxmlformats.org/officeDocument/2006/relationships/slideLayout" Target="../slideLayouts/slideLayout186.xml"/><Relationship Id="rId17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84.xml"/><Relationship Id="rId15" Type="http://schemas.openxmlformats.org/officeDocument/2006/relationships/slideLayout" Target="../slideLayouts/slideLayout183.xml"/><Relationship Id="rId14" Type="http://schemas.openxmlformats.org/officeDocument/2006/relationships/slideLayout" Target="../slideLayouts/slideLayout182.xml"/><Relationship Id="rId13" Type="http://schemas.openxmlformats.org/officeDocument/2006/relationships/slideLayout" Target="../slideLayouts/slideLayout181.xml"/><Relationship Id="rId12" Type="http://schemas.openxmlformats.org/officeDocument/2006/relationships/slideLayout" Target="../slideLayouts/slideLayout180.xml"/><Relationship Id="rId11" Type="http://schemas.openxmlformats.org/officeDocument/2006/relationships/slideLayout" Target="../slideLayouts/slideLayout179.xml"/><Relationship Id="rId10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  <p:sldLayoutId id="2147483736" r:id="rId13"/>
    <p:sldLayoutId id="2147483737" r:id="rId14"/>
    <p:sldLayoutId id="2147483738" r:id="rId15"/>
    <p:sldLayoutId id="2147483739" r:id="rId16"/>
    <p:sldLayoutId id="2147483740" r:id="rId17"/>
    <p:sldLayoutId id="2147483741" r:id="rId18"/>
    <p:sldLayoutId id="2147483742" r:id="rId19"/>
    <p:sldLayoutId id="2147483743" r:id="rId20"/>
    <p:sldLayoutId id="2147483744" r:id="rId21"/>
    <p:sldLayoutId id="2147483745" r:id="rId22"/>
    <p:sldLayoutId id="2147483746" r:id="rId23"/>
    <p:sldLayoutId id="2147483747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  <p:sldLayoutId id="2147483792" r:id="rId19"/>
    <p:sldLayoutId id="2147483793" r:id="rId20"/>
    <p:sldLayoutId id="2147483794" r:id="rId21"/>
    <p:sldLayoutId id="2147483795" r:id="rId22"/>
    <p:sldLayoutId id="2147483796" r:id="rId23"/>
    <p:sldLayoutId id="2147483797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  <p:sldLayoutId id="2147483816" r:id="rId18"/>
    <p:sldLayoutId id="2147483817" r:id="rId19"/>
    <p:sldLayoutId id="2147483818" r:id="rId20"/>
    <p:sldLayoutId id="2147483819" r:id="rId21"/>
    <p:sldLayoutId id="2147483820" r:id="rId22"/>
    <p:sldLayoutId id="2147483821" r:id="rId23"/>
    <p:sldLayoutId id="2147483822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6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  <p:sldLayoutId id="2147483835" r:id="rId12"/>
    <p:sldLayoutId id="2147483836" r:id="rId13"/>
    <p:sldLayoutId id="2147483837" r:id="rId14"/>
    <p:sldLayoutId id="2147483838" r:id="rId15"/>
    <p:sldLayoutId id="2147483839" r:id="rId16"/>
    <p:sldLayoutId id="2147483840" r:id="rId17"/>
    <p:sldLayoutId id="2147483841" r:id="rId18"/>
    <p:sldLayoutId id="2147483842" r:id="rId19"/>
    <p:sldLayoutId id="2147483843" r:id="rId20"/>
    <p:sldLayoutId id="2147483844" r:id="rId21"/>
    <p:sldLayoutId id="2147483845" r:id="rId22"/>
    <p:sldLayoutId id="2147483846" r:id="rId23"/>
    <p:sldLayoutId id="2147483847" r:id="rId24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705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tags" Target="../tags/tag108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9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9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092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94.xml"/><Relationship Id="rId2" Type="http://schemas.openxmlformats.org/officeDocument/2006/relationships/image" Target="../media/image19.png"/><Relationship Id="rId1" Type="http://schemas.openxmlformats.org/officeDocument/2006/relationships/tags" Target="../tags/tag109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4.xml"/><Relationship Id="rId2" Type="http://schemas.openxmlformats.org/officeDocument/2006/relationships/tags" Target="../tags/tag1095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8.xml"/><Relationship Id="rId2" Type="http://schemas.openxmlformats.org/officeDocument/2006/relationships/tags" Target="../tags/tag1096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2.xml"/><Relationship Id="rId2" Type="http://schemas.openxmlformats.org/officeDocument/2006/relationships/tags" Target="../tags/tag1097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6.xml"/><Relationship Id="rId2" Type="http://schemas.openxmlformats.org/officeDocument/2006/relationships/tags" Target="../tags/tag1098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0.xml"/><Relationship Id="rId2" Type="http://schemas.openxmlformats.org/officeDocument/2006/relationships/tags" Target="../tags/tag1099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70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4.xml"/><Relationship Id="rId2" Type="http://schemas.openxmlformats.org/officeDocument/2006/relationships/tags" Target="../tags/tag1100.xml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102.xml"/><Relationship Id="rId2" Type="http://schemas.openxmlformats.org/officeDocument/2006/relationships/image" Target="../media/image19.png"/><Relationship Id="rId1" Type="http://schemas.openxmlformats.org/officeDocument/2006/relationships/tags" Target="../tags/tag1101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1.xml"/><Relationship Id="rId4" Type="http://schemas.openxmlformats.org/officeDocument/2006/relationships/tags" Target="../tags/tag1105.xml"/><Relationship Id="rId3" Type="http://schemas.openxmlformats.org/officeDocument/2006/relationships/image" Target="../media/image8.jpeg"/><Relationship Id="rId2" Type="http://schemas.openxmlformats.org/officeDocument/2006/relationships/tags" Target="../tags/tag1104.xml"/><Relationship Id="rId1" Type="http://schemas.openxmlformats.org/officeDocument/2006/relationships/tags" Target="../tags/tag1103.xml"/></Relationships>
</file>

<file path=ppt/slides/_rels/slide3.xml.rels><?xml version="1.0" encoding="UTF-8" standalone="yes"?>
<Relationships xmlns="http://schemas.openxmlformats.org/package/2006/relationships"><Relationship Id="rId99" Type="http://schemas.openxmlformats.org/officeDocument/2006/relationships/tags" Target="../tags/tag805.xml"/><Relationship Id="rId98" Type="http://schemas.openxmlformats.org/officeDocument/2006/relationships/tags" Target="../tags/tag804.xml"/><Relationship Id="rId97" Type="http://schemas.openxmlformats.org/officeDocument/2006/relationships/tags" Target="../tags/tag803.xml"/><Relationship Id="rId96" Type="http://schemas.openxmlformats.org/officeDocument/2006/relationships/tags" Target="../tags/tag802.xml"/><Relationship Id="rId95" Type="http://schemas.openxmlformats.org/officeDocument/2006/relationships/tags" Target="../tags/tag801.xml"/><Relationship Id="rId94" Type="http://schemas.openxmlformats.org/officeDocument/2006/relationships/tags" Target="../tags/tag800.xml"/><Relationship Id="rId93" Type="http://schemas.openxmlformats.org/officeDocument/2006/relationships/tags" Target="../tags/tag799.xml"/><Relationship Id="rId92" Type="http://schemas.openxmlformats.org/officeDocument/2006/relationships/tags" Target="../tags/tag798.xml"/><Relationship Id="rId91" Type="http://schemas.openxmlformats.org/officeDocument/2006/relationships/tags" Target="../tags/tag797.xml"/><Relationship Id="rId90" Type="http://schemas.openxmlformats.org/officeDocument/2006/relationships/tags" Target="../tags/tag796.xml"/><Relationship Id="rId9" Type="http://schemas.openxmlformats.org/officeDocument/2006/relationships/tags" Target="../tags/tag715.xml"/><Relationship Id="rId89" Type="http://schemas.openxmlformats.org/officeDocument/2006/relationships/tags" Target="../tags/tag795.xml"/><Relationship Id="rId88" Type="http://schemas.openxmlformats.org/officeDocument/2006/relationships/tags" Target="../tags/tag794.xml"/><Relationship Id="rId87" Type="http://schemas.openxmlformats.org/officeDocument/2006/relationships/tags" Target="../tags/tag793.xml"/><Relationship Id="rId86" Type="http://schemas.openxmlformats.org/officeDocument/2006/relationships/tags" Target="../tags/tag792.xml"/><Relationship Id="rId85" Type="http://schemas.openxmlformats.org/officeDocument/2006/relationships/tags" Target="../tags/tag791.xml"/><Relationship Id="rId84" Type="http://schemas.openxmlformats.org/officeDocument/2006/relationships/tags" Target="../tags/tag790.xml"/><Relationship Id="rId83" Type="http://schemas.openxmlformats.org/officeDocument/2006/relationships/tags" Target="../tags/tag789.xml"/><Relationship Id="rId82" Type="http://schemas.openxmlformats.org/officeDocument/2006/relationships/tags" Target="../tags/tag788.xml"/><Relationship Id="rId81" Type="http://schemas.openxmlformats.org/officeDocument/2006/relationships/tags" Target="../tags/tag787.xml"/><Relationship Id="rId80" Type="http://schemas.openxmlformats.org/officeDocument/2006/relationships/tags" Target="../tags/tag786.xml"/><Relationship Id="rId8" Type="http://schemas.openxmlformats.org/officeDocument/2006/relationships/tags" Target="../tags/tag714.xml"/><Relationship Id="rId79" Type="http://schemas.openxmlformats.org/officeDocument/2006/relationships/tags" Target="../tags/tag785.xml"/><Relationship Id="rId78" Type="http://schemas.openxmlformats.org/officeDocument/2006/relationships/tags" Target="../tags/tag784.xml"/><Relationship Id="rId77" Type="http://schemas.openxmlformats.org/officeDocument/2006/relationships/tags" Target="../tags/tag783.xml"/><Relationship Id="rId76" Type="http://schemas.openxmlformats.org/officeDocument/2006/relationships/tags" Target="../tags/tag782.xml"/><Relationship Id="rId75" Type="http://schemas.openxmlformats.org/officeDocument/2006/relationships/tags" Target="../tags/tag781.xml"/><Relationship Id="rId74" Type="http://schemas.openxmlformats.org/officeDocument/2006/relationships/tags" Target="../tags/tag780.xml"/><Relationship Id="rId73" Type="http://schemas.openxmlformats.org/officeDocument/2006/relationships/tags" Target="../tags/tag779.xml"/><Relationship Id="rId72" Type="http://schemas.openxmlformats.org/officeDocument/2006/relationships/tags" Target="../tags/tag778.xml"/><Relationship Id="rId71" Type="http://schemas.openxmlformats.org/officeDocument/2006/relationships/tags" Target="../tags/tag777.xml"/><Relationship Id="rId70" Type="http://schemas.openxmlformats.org/officeDocument/2006/relationships/tags" Target="../tags/tag776.xml"/><Relationship Id="rId7" Type="http://schemas.openxmlformats.org/officeDocument/2006/relationships/tags" Target="../tags/tag713.xml"/><Relationship Id="rId69" Type="http://schemas.openxmlformats.org/officeDocument/2006/relationships/tags" Target="../tags/tag775.xml"/><Relationship Id="rId68" Type="http://schemas.openxmlformats.org/officeDocument/2006/relationships/tags" Target="../tags/tag774.xml"/><Relationship Id="rId67" Type="http://schemas.openxmlformats.org/officeDocument/2006/relationships/tags" Target="../tags/tag773.xml"/><Relationship Id="rId66" Type="http://schemas.openxmlformats.org/officeDocument/2006/relationships/tags" Target="../tags/tag772.xml"/><Relationship Id="rId65" Type="http://schemas.openxmlformats.org/officeDocument/2006/relationships/tags" Target="../tags/tag771.xml"/><Relationship Id="rId64" Type="http://schemas.openxmlformats.org/officeDocument/2006/relationships/tags" Target="../tags/tag770.xml"/><Relationship Id="rId63" Type="http://schemas.openxmlformats.org/officeDocument/2006/relationships/tags" Target="../tags/tag769.xml"/><Relationship Id="rId62" Type="http://schemas.openxmlformats.org/officeDocument/2006/relationships/tags" Target="../tags/tag768.xml"/><Relationship Id="rId61" Type="http://schemas.openxmlformats.org/officeDocument/2006/relationships/tags" Target="../tags/tag767.xml"/><Relationship Id="rId60" Type="http://schemas.openxmlformats.org/officeDocument/2006/relationships/tags" Target="../tags/tag766.xml"/><Relationship Id="rId6" Type="http://schemas.openxmlformats.org/officeDocument/2006/relationships/tags" Target="../tags/tag712.xml"/><Relationship Id="rId59" Type="http://schemas.openxmlformats.org/officeDocument/2006/relationships/tags" Target="../tags/tag765.xml"/><Relationship Id="rId58" Type="http://schemas.openxmlformats.org/officeDocument/2006/relationships/tags" Target="../tags/tag764.xml"/><Relationship Id="rId57" Type="http://schemas.openxmlformats.org/officeDocument/2006/relationships/tags" Target="../tags/tag763.xml"/><Relationship Id="rId56" Type="http://schemas.openxmlformats.org/officeDocument/2006/relationships/tags" Target="../tags/tag762.xml"/><Relationship Id="rId55" Type="http://schemas.openxmlformats.org/officeDocument/2006/relationships/tags" Target="../tags/tag761.xml"/><Relationship Id="rId54" Type="http://schemas.openxmlformats.org/officeDocument/2006/relationships/tags" Target="../tags/tag760.xml"/><Relationship Id="rId53" Type="http://schemas.openxmlformats.org/officeDocument/2006/relationships/tags" Target="../tags/tag759.xml"/><Relationship Id="rId52" Type="http://schemas.openxmlformats.org/officeDocument/2006/relationships/tags" Target="../tags/tag758.xml"/><Relationship Id="rId51" Type="http://schemas.openxmlformats.org/officeDocument/2006/relationships/tags" Target="../tags/tag757.xml"/><Relationship Id="rId50" Type="http://schemas.openxmlformats.org/officeDocument/2006/relationships/tags" Target="../tags/tag756.xml"/><Relationship Id="rId5" Type="http://schemas.openxmlformats.org/officeDocument/2006/relationships/tags" Target="../tags/tag711.xml"/><Relationship Id="rId49" Type="http://schemas.openxmlformats.org/officeDocument/2006/relationships/tags" Target="../tags/tag755.xml"/><Relationship Id="rId48" Type="http://schemas.openxmlformats.org/officeDocument/2006/relationships/tags" Target="../tags/tag754.xml"/><Relationship Id="rId47" Type="http://schemas.openxmlformats.org/officeDocument/2006/relationships/tags" Target="../tags/tag753.xml"/><Relationship Id="rId46" Type="http://schemas.openxmlformats.org/officeDocument/2006/relationships/tags" Target="../tags/tag752.xml"/><Relationship Id="rId45" Type="http://schemas.openxmlformats.org/officeDocument/2006/relationships/tags" Target="../tags/tag751.xml"/><Relationship Id="rId44" Type="http://schemas.openxmlformats.org/officeDocument/2006/relationships/tags" Target="../tags/tag750.xml"/><Relationship Id="rId43" Type="http://schemas.openxmlformats.org/officeDocument/2006/relationships/tags" Target="../tags/tag749.xml"/><Relationship Id="rId42" Type="http://schemas.openxmlformats.org/officeDocument/2006/relationships/tags" Target="../tags/tag748.xml"/><Relationship Id="rId41" Type="http://schemas.openxmlformats.org/officeDocument/2006/relationships/tags" Target="../tags/tag747.xml"/><Relationship Id="rId40" Type="http://schemas.openxmlformats.org/officeDocument/2006/relationships/tags" Target="../tags/tag746.xml"/><Relationship Id="rId4" Type="http://schemas.openxmlformats.org/officeDocument/2006/relationships/tags" Target="../tags/tag710.xml"/><Relationship Id="rId39" Type="http://schemas.openxmlformats.org/officeDocument/2006/relationships/tags" Target="../tags/tag745.xml"/><Relationship Id="rId38" Type="http://schemas.openxmlformats.org/officeDocument/2006/relationships/tags" Target="../tags/tag744.xml"/><Relationship Id="rId37" Type="http://schemas.openxmlformats.org/officeDocument/2006/relationships/tags" Target="../tags/tag743.xml"/><Relationship Id="rId36" Type="http://schemas.openxmlformats.org/officeDocument/2006/relationships/tags" Target="../tags/tag742.xml"/><Relationship Id="rId35" Type="http://schemas.openxmlformats.org/officeDocument/2006/relationships/tags" Target="../tags/tag741.xml"/><Relationship Id="rId34" Type="http://schemas.openxmlformats.org/officeDocument/2006/relationships/tags" Target="../tags/tag740.xml"/><Relationship Id="rId33" Type="http://schemas.openxmlformats.org/officeDocument/2006/relationships/tags" Target="../tags/tag739.xml"/><Relationship Id="rId32" Type="http://schemas.openxmlformats.org/officeDocument/2006/relationships/tags" Target="../tags/tag738.xml"/><Relationship Id="rId31" Type="http://schemas.openxmlformats.org/officeDocument/2006/relationships/tags" Target="../tags/tag737.xml"/><Relationship Id="rId30" Type="http://schemas.openxmlformats.org/officeDocument/2006/relationships/tags" Target="../tags/tag736.xml"/><Relationship Id="rId3" Type="http://schemas.openxmlformats.org/officeDocument/2006/relationships/tags" Target="../tags/tag709.xml"/><Relationship Id="rId29" Type="http://schemas.openxmlformats.org/officeDocument/2006/relationships/tags" Target="../tags/tag735.xml"/><Relationship Id="rId28" Type="http://schemas.openxmlformats.org/officeDocument/2006/relationships/tags" Target="../tags/tag734.xml"/><Relationship Id="rId27" Type="http://schemas.openxmlformats.org/officeDocument/2006/relationships/tags" Target="../tags/tag733.xml"/><Relationship Id="rId26" Type="http://schemas.openxmlformats.org/officeDocument/2006/relationships/tags" Target="../tags/tag732.xml"/><Relationship Id="rId25" Type="http://schemas.openxmlformats.org/officeDocument/2006/relationships/tags" Target="../tags/tag731.xml"/><Relationship Id="rId24" Type="http://schemas.openxmlformats.org/officeDocument/2006/relationships/tags" Target="../tags/tag730.xml"/><Relationship Id="rId23" Type="http://schemas.openxmlformats.org/officeDocument/2006/relationships/tags" Target="../tags/tag729.xml"/><Relationship Id="rId22" Type="http://schemas.openxmlformats.org/officeDocument/2006/relationships/tags" Target="../tags/tag728.xml"/><Relationship Id="rId21" Type="http://schemas.openxmlformats.org/officeDocument/2006/relationships/tags" Target="../tags/tag727.xml"/><Relationship Id="rId20" Type="http://schemas.openxmlformats.org/officeDocument/2006/relationships/tags" Target="../tags/tag726.xml"/><Relationship Id="rId2" Type="http://schemas.openxmlformats.org/officeDocument/2006/relationships/tags" Target="../tags/tag708.xml"/><Relationship Id="rId19" Type="http://schemas.openxmlformats.org/officeDocument/2006/relationships/tags" Target="../tags/tag725.xml"/><Relationship Id="rId18" Type="http://schemas.openxmlformats.org/officeDocument/2006/relationships/tags" Target="../tags/tag724.xml"/><Relationship Id="rId17" Type="http://schemas.openxmlformats.org/officeDocument/2006/relationships/tags" Target="../tags/tag723.xml"/><Relationship Id="rId16" Type="http://schemas.openxmlformats.org/officeDocument/2006/relationships/tags" Target="../tags/tag722.xml"/><Relationship Id="rId15" Type="http://schemas.openxmlformats.org/officeDocument/2006/relationships/tags" Target="../tags/tag721.xml"/><Relationship Id="rId14" Type="http://schemas.openxmlformats.org/officeDocument/2006/relationships/tags" Target="../tags/tag720.xml"/><Relationship Id="rId13" Type="http://schemas.openxmlformats.org/officeDocument/2006/relationships/tags" Target="../tags/tag719.xml"/><Relationship Id="rId12" Type="http://schemas.openxmlformats.org/officeDocument/2006/relationships/tags" Target="../tags/tag718.xml"/><Relationship Id="rId117" Type="http://schemas.openxmlformats.org/officeDocument/2006/relationships/notesSlide" Target="../notesSlides/notesSlide2.xml"/><Relationship Id="rId116" Type="http://schemas.openxmlformats.org/officeDocument/2006/relationships/slideLayout" Target="../slideLayouts/slideLayout6.xml"/><Relationship Id="rId115" Type="http://schemas.openxmlformats.org/officeDocument/2006/relationships/tags" Target="../tags/tag820.xml"/><Relationship Id="rId114" Type="http://schemas.openxmlformats.org/officeDocument/2006/relationships/tags" Target="../tags/tag819.xml"/><Relationship Id="rId113" Type="http://schemas.openxmlformats.org/officeDocument/2006/relationships/tags" Target="../tags/tag818.xml"/><Relationship Id="rId112" Type="http://schemas.openxmlformats.org/officeDocument/2006/relationships/tags" Target="../tags/tag817.xml"/><Relationship Id="rId111" Type="http://schemas.openxmlformats.org/officeDocument/2006/relationships/tags" Target="../tags/tag816.xml"/><Relationship Id="rId110" Type="http://schemas.openxmlformats.org/officeDocument/2006/relationships/image" Target="../media/image9.png"/><Relationship Id="rId11" Type="http://schemas.openxmlformats.org/officeDocument/2006/relationships/tags" Target="../tags/tag717.xml"/><Relationship Id="rId109" Type="http://schemas.openxmlformats.org/officeDocument/2006/relationships/tags" Target="../tags/tag815.xml"/><Relationship Id="rId108" Type="http://schemas.openxmlformats.org/officeDocument/2006/relationships/tags" Target="../tags/tag814.xml"/><Relationship Id="rId107" Type="http://schemas.openxmlformats.org/officeDocument/2006/relationships/tags" Target="../tags/tag813.xml"/><Relationship Id="rId106" Type="http://schemas.openxmlformats.org/officeDocument/2006/relationships/tags" Target="../tags/tag812.xml"/><Relationship Id="rId105" Type="http://schemas.openxmlformats.org/officeDocument/2006/relationships/tags" Target="../tags/tag811.xml"/><Relationship Id="rId104" Type="http://schemas.openxmlformats.org/officeDocument/2006/relationships/tags" Target="../tags/tag810.xml"/><Relationship Id="rId103" Type="http://schemas.openxmlformats.org/officeDocument/2006/relationships/tags" Target="../tags/tag809.xml"/><Relationship Id="rId102" Type="http://schemas.openxmlformats.org/officeDocument/2006/relationships/tags" Target="../tags/tag808.xml"/><Relationship Id="rId101" Type="http://schemas.openxmlformats.org/officeDocument/2006/relationships/tags" Target="../tags/tag807.xml"/><Relationship Id="rId100" Type="http://schemas.openxmlformats.org/officeDocument/2006/relationships/tags" Target="../tags/tag806.xml"/><Relationship Id="rId10" Type="http://schemas.openxmlformats.org/officeDocument/2006/relationships/tags" Target="../tags/tag716.xml"/><Relationship Id="rId1" Type="http://schemas.openxmlformats.org/officeDocument/2006/relationships/tags" Target="../tags/tag707.xml"/></Relationships>
</file>

<file path=ppt/slides/_rels/slide4.xml.rels><?xml version="1.0" encoding="UTF-8" standalone="yes"?>
<Relationships xmlns="http://schemas.openxmlformats.org/package/2006/relationships"><Relationship Id="rId99" Type="http://schemas.openxmlformats.org/officeDocument/2006/relationships/tags" Target="../tags/tag919.xml"/><Relationship Id="rId98" Type="http://schemas.openxmlformats.org/officeDocument/2006/relationships/tags" Target="../tags/tag918.xml"/><Relationship Id="rId97" Type="http://schemas.openxmlformats.org/officeDocument/2006/relationships/tags" Target="../tags/tag917.xml"/><Relationship Id="rId96" Type="http://schemas.openxmlformats.org/officeDocument/2006/relationships/tags" Target="../tags/tag916.xml"/><Relationship Id="rId95" Type="http://schemas.openxmlformats.org/officeDocument/2006/relationships/tags" Target="../tags/tag915.xml"/><Relationship Id="rId94" Type="http://schemas.openxmlformats.org/officeDocument/2006/relationships/tags" Target="../tags/tag914.xml"/><Relationship Id="rId93" Type="http://schemas.openxmlformats.org/officeDocument/2006/relationships/tags" Target="../tags/tag913.xml"/><Relationship Id="rId92" Type="http://schemas.openxmlformats.org/officeDocument/2006/relationships/tags" Target="../tags/tag912.xml"/><Relationship Id="rId91" Type="http://schemas.openxmlformats.org/officeDocument/2006/relationships/tags" Target="../tags/tag911.xml"/><Relationship Id="rId90" Type="http://schemas.openxmlformats.org/officeDocument/2006/relationships/tags" Target="../tags/tag910.xml"/><Relationship Id="rId9" Type="http://schemas.openxmlformats.org/officeDocument/2006/relationships/tags" Target="../tags/tag829.xml"/><Relationship Id="rId89" Type="http://schemas.openxmlformats.org/officeDocument/2006/relationships/tags" Target="../tags/tag909.xml"/><Relationship Id="rId88" Type="http://schemas.openxmlformats.org/officeDocument/2006/relationships/tags" Target="../tags/tag908.xml"/><Relationship Id="rId87" Type="http://schemas.openxmlformats.org/officeDocument/2006/relationships/tags" Target="../tags/tag907.xml"/><Relationship Id="rId86" Type="http://schemas.openxmlformats.org/officeDocument/2006/relationships/tags" Target="../tags/tag906.xml"/><Relationship Id="rId85" Type="http://schemas.openxmlformats.org/officeDocument/2006/relationships/tags" Target="../tags/tag905.xml"/><Relationship Id="rId84" Type="http://schemas.openxmlformats.org/officeDocument/2006/relationships/tags" Target="../tags/tag904.xml"/><Relationship Id="rId83" Type="http://schemas.openxmlformats.org/officeDocument/2006/relationships/tags" Target="../tags/tag903.xml"/><Relationship Id="rId82" Type="http://schemas.openxmlformats.org/officeDocument/2006/relationships/tags" Target="../tags/tag902.xml"/><Relationship Id="rId81" Type="http://schemas.openxmlformats.org/officeDocument/2006/relationships/tags" Target="../tags/tag901.xml"/><Relationship Id="rId80" Type="http://schemas.openxmlformats.org/officeDocument/2006/relationships/tags" Target="../tags/tag900.xml"/><Relationship Id="rId8" Type="http://schemas.openxmlformats.org/officeDocument/2006/relationships/tags" Target="../tags/tag828.xml"/><Relationship Id="rId79" Type="http://schemas.openxmlformats.org/officeDocument/2006/relationships/tags" Target="../tags/tag899.xml"/><Relationship Id="rId78" Type="http://schemas.openxmlformats.org/officeDocument/2006/relationships/tags" Target="../tags/tag898.xml"/><Relationship Id="rId77" Type="http://schemas.openxmlformats.org/officeDocument/2006/relationships/tags" Target="../tags/tag897.xml"/><Relationship Id="rId76" Type="http://schemas.openxmlformats.org/officeDocument/2006/relationships/tags" Target="../tags/tag896.xml"/><Relationship Id="rId75" Type="http://schemas.openxmlformats.org/officeDocument/2006/relationships/tags" Target="../tags/tag895.xml"/><Relationship Id="rId74" Type="http://schemas.openxmlformats.org/officeDocument/2006/relationships/tags" Target="../tags/tag894.xml"/><Relationship Id="rId73" Type="http://schemas.openxmlformats.org/officeDocument/2006/relationships/tags" Target="../tags/tag893.xml"/><Relationship Id="rId72" Type="http://schemas.openxmlformats.org/officeDocument/2006/relationships/tags" Target="../tags/tag892.xml"/><Relationship Id="rId71" Type="http://schemas.openxmlformats.org/officeDocument/2006/relationships/tags" Target="../tags/tag891.xml"/><Relationship Id="rId70" Type="http://schemas.openxmlformats.org/officeDocument/2006/relationships/tags" Target="../tags/tag890.xml"/><Relationship Id="rId7" Type="http://schemas.openxmlformats.org/officeDocument/2006/relationships/tags" Target="../tags/tag827.xml"/><Relationship Id="rId69" Type="http://schemas.openxmlformats.org/officeDocument/2006/relationships/tags" Target="../tags/tag889.xml"/><Relationship Id="rId68" Type="http://schemas.openxmlformats.org/officeDocument/2006/relationships/tags" Target="../tags/tag888.xml"/><Relationship Id="rId67" Type="http://schemas.openxmlformats.org/officeDocument/2006/relationships/tags" Target="../tags/tag887.xml"/><Relationship Id="rId66" Type="http://schemas.openxmlformats.org/officeDocument/2006/relationships/tags" Target="../tags/tag886.xml"/><Relationship Id="rId65" Type="http://schemas.openxmlformats.org/officeDocument/2006/relationships/tags" Target="../tags/tag885.xml"/><Relationship Id="rId64" Type="http://schemas.openxmlformats.org/officeDocument/2006/relationships/tags" Target="../tags/tag884.xml"/><Relationship Id="rId63" Type="http://schemas.openxmlformats.org/officeDocument/2006/relationships/tags" Target="../tags/tag883.xml"/><Relationship Id="rId62" Type="http://schemas.openxmlformats.org/officeDocument/2006/relationships/tags" Target="../tags/tag882.xml"/><Relationship Id="rId61" Type="http://schemas.openxmlformats.org/officeDocument/2006/relationships/tags" Target="../tags/tag881.xml"/><Relationship Id="rId60" Type="http://schemas.openxmlformats.org/officeDocument/2006/relationships/tags" Target="../tags/tag880.xml"/><Relationship Id="rId6" Type="http://schemas.openxmlformats.org/officeDocument/2006/relationships/tags" Target="../tags/tag826.xml"/><Relationship Id="rId59" Type="http://schemas.openxmlformats.org/officeDocument/2006/relationships/tags" Target="../tags/tag879.xml"/><Relationship Id="rId58" Type="http://schemas.openxmlformats.org/officeDocument/2006/relationships/tags" Target="../tags/tag878.xml"/><Relationship Id="rId57" Type="http://schemas.openxmlformats.org/officeDocument/2006/relationships/tags" Target="../tags/tag877.xml"/><Relationship Id="rId56" Type="http://schemas.openxmlformats.org/officeDocument/2006/relationships/tags" Target="../tags/tag876.xml"/><Relationship Id="rId55" Type="http://schemas.openxmlformats.org/officeDocument/2006/relationships/tags" Target="../tags/tag875.xml"/><Relationship Id="rId54" Type="http://schemas.openxmlformats.org/officeDocument/2006/relationships/tags" Target="../tags/tag874.xml"/><Relationship Id="rId53" Type="http://schemas.openxmlformats.org/officeDocument/2006/relationships/tags" Target="../tags/tag873.xml"/><Relationship Id="rId52" Type="http://schemas.openxmlformats.org/officeDocument/2006/relationships/tags" Target="../tags/tag872.xml"/><Relationship Id="rId51" Type="http://schemas.openxmlformats.org/officeDocument/2006/relationships/tags" Target="../tags/tag871.xml"/><Relationship Id="rId50" Type="http://schemas.openxmlformats.org/officeDocument/2006/relationships/tags" Target="../tags/tag870.xml"/><Relationship Id="rId5" Type="http://schemas.openxmlformats.org/officeDocument/2006/relationships/tags" Target="../tags/tag825.xml"/><Relationship Id="rId49" Type="http://schemas.openxmlformats.org/officeDocument/2006/relationships/tags" Target="../tags/tag869.xml"/><Relationship Id="rId48" Type="http://schemas.openxmlformats.org/officeDocument/2006/relationships/tags" Target="../tags/tag868.xml"/><Relationship Id="rId47" Type="http://schemas.openxmlformats.org/officeDocument/2006/relationships/tags" Target="../tags/tag867.xml"/><Relationship Id="rId46" Type="http://schemas.openxmlformats.org/officeDocument/2006/relationships/tags" Target="../tags/tag866.xml"/><Relationship Id="rId45" Type="http://schemas.openxmlformats.org/officeDocument/2006/relationships/tags" Target="../tags/tag865.xml"/><Relationship Id="rId44" Type="http://schemas.openxmlformats.org/officeDocument/2006/relationships/tags" Target="../tags/tag864.xml"/><Relationship Id="rId43" Type="http://schemas.openxmlformats.org/officeDocument/2006/relationships/tags" Target="../tags/tag863.xml"/><Relationship Id="rId42" Type="http://schemas.openxmlformats.org/officeDocument/2006/relationships/tags" Target="../tags/tag862.xml"/><Relationship Id="rId41" Type="http://schemas.openxmlformats.org/officeDocument/2006/relationships/tags" Target="../tags/tag861.xml"/><Relationship Id="rId40" Type="http://schemas.openxmlformats.org/officeDocument/2006/relationships/tags" Target="../tags/tag860.xml"/><Relationship Id="rId4" Type="http://schemas.openxmlformats.org/officeDocument/2006/relationships/tags" Target="../tags/tag824.xml"/><Relationship Id="rId39" Type="http://schemas.openxmlformats.org/officeDocument/2006/relationships/tags" Target="../tags/tag859.xml"/><Relationship Id="rId38" Type="http://schemas.openxmlformats.org/officeDocument/2006/relationships/tags" Target="../tags/tag858.xml"/><Relationship Id="rId37" Type="http://schemas.openxmlformats.org/officeDocument/2006/relationships/tags" Target="../tags/tag857.xml"/><Relationship Id="rId36" Type="http://schemas.openxmlformats.org/officeDocument/2006/relationships/tags" Target="../tags/tag856.xml"/><Relationship Id="rId35" Type="http://schemas.openxmlformats.org/officeDocument/2006/relationships/tags" Target="../tags/tag855.xml"/><Relationship Id="rId34" Type="http://schemas.openxmlformats.org/officeDocument/2006/relationships/tags" Target="../tags/tag854.xml"/><Relationship Id="rId33" Type="http://schemas.openxmlformats.org/officeDocument/2006/relationships/tags" Target="../tags/tag853.xml"/><Relationship Id="rId32" Type="http://schemas.openxmlformats.org/officeDocument/2006/relationships/tags" Target="../tags/tag852.xml"/><Relationship Id="rId31" Type="http://schemas.openxmlformats.org/officeDocument/2006/relationships/tags" Target="../tags/tag851.xml"/><Relationship Id="rId30" Type="http://schemas.openxmlformats.org/officeDocument/2006/relationships/tags" Target="../tags/tag850.xml"/><Relationship Id="rId3" Type="http://schemas.openxmlformats.org/officeDocument/2006/relationships/tags" Target="../tags/tag823.xml"/><Relationship Id="rId29" Type="http://schemas.openxmlformats.org/officeDocument/2006/relationships/tags" Target="../tags/tag849.xml"/><Relationship Id="rId28" Type="http://schemas.openxmlformats.org/officeDocument/2006/relationships/tags" Target="../tags/tag848.xml"/><Relationship Id="rId27" Type="http://schemas.openxmlformats.org/officeDocument/2006/relationships/tags" Target="../tags/tag847.xml"/><Relationship Id="rId26" Type="http://schemas.openxmlformats.org/officeDocument/2006/relationships/tags" Target="../tags/tag846.xml"/><Relationship Id="rId25" Type="http://schemas.openxmlformats.org/officeDocument/2006/relationships/tags" Target="../tags/tag845.xml"/><Relationship Id="rId24" Type="http://schemas.openxmlformats.org/officeDocument/2006/relationships/tags" Target="../tags/tag844.xml"/><Relationship Id="rId23" Type="http://schemas.openxmlformats.org/officeDocument/2006/relationships/tags" Target="../tags/tag843.xml"/><Relationship Id="rId22" Type="http://schemas.openxmlformats.org/officeDocument/2006/relationships/tags" Target="../tags/tag842.xml"/><Relationship Id="rId21" Type="http://schemas.openxmlformats.org/officeDocument/2006/relationships/tags" Target="../tags/tag841.xml"/><Relationship Id="rId20" Type="http://schemas.openxmlformats.org/officeDocument/2006/relationships/tags" Target="../tags/tag840.xml"/><Relationship Id="rId2" Type="http://schemas.openxmlformats.org/officeDocument/2006/relationships/tags" Target="../tags/tag822.xml"/><Relationship Id="rId19" Type="http://schemas.openxmlformats.org/officeDocument/2006/relationships/tags" Target="../tags/tag839.xml"/><Relationship Id="rId18" Type="http://schemas.openxmlformats.org/officeDocument/2006/relationships/tags" Target="../tags/tag838.xml"/><Relationship Id="rId17" Type="http://schemas.openxmlformats.org/officeDocument/2006/relationships/tags" Target="../tags/tag837.xml"/><Relationship Id="rId16" Type="http://schemas.openxmlformats.org/officeDocument/2006/relationships/tags" Target="../tags/tag836.xml"/><Relationship Id="rId15" Type="http://schemas.openxmlformats.org/officeDocument/2006/relationships/tags" Target="../tags/tag835.xml"/><Relationship Id="rId14" Type="http://schemas.openxmlformats.org/officeDocument/2006/relationships/tags" Target="../tags/tag834.xml"/><Relationship Id="rId13" Type="http://schemas.openxmlformats.org/officeDocument/2006/relationships/tags" Target="../tags/tag833.xml"/><Relationship Id="rId12" Type="http://schemas.openxmlformats.org/officeDocument/2006/relationships/tags" Target="../tags/tag832.xml"/><Relationship Id="rId118" Type="http://schemas.openxmlformats.org/officeDocument/2006/relationships/notesSlide" Target="../notesSlides/notesSlide3.xml"/><Relationship Id="rId117" Type="http://schemas.openxmlformats.org/officeDocument/2006/relationships/slideLayout" Target="../slideLayouts/slideLayout6.xml"/><Relationship Id="rId116" Type="http://schemas.openxmlformats.org/officeDocument/2006/relationships/tags" Target="../tags/tag935.xml"/><Relationship Id="rId115" Type="http://schemas.openxmlformats.org/officeDocument/2006/relationships/tags" Target="../tags/tag934.xml"/><Relationship Id="rId114" Type="http://schemas.openxmlformats.org/officeDocument/2006/relationships/tags" Target="../tags/tag933.xml"/><Relationship Id="rId113" Type="http://schemas.openxmlformats.org/officeDocument/2006/relationships/tags" Target="../tags/tag932.xml"/><Relationship Id="rId112" Type="http://schemas.openxmlformats.org/officeDocument/2006/relationships/image" Target="../media/image10.png"/><Relationship Id="rId111" Type="http://schemas.openxmlformats.org/officeDocument/2006/relationships/tags" Target="../tags/tag931.xml"/><Relationship Id="rId110" Type="http://schemas.openxmlformats.org/officeDocument/2006/relationships/tags" Target="../tags/tag930.xml"/><Relationship Id="rId11" Type="http://schemas.openxmlformats.org/officeDocument/2006/relationships/tags" Target="../tags/tag831.xml"/><Relationship Id="rId109" Type="http://schemas.openxmlformats.org/officeDocument/2006/relationships/tags" Target="../tags/tag929.xml"/><Relationship Id="rId108" Type="http://schemas.openxmlformats.org/officeDocument/2006/relationships/tags" Target="../tags/tag928.xml"/><Relationship Id="rId107" Type="http://schemas.openxmlformats.org/officeDocument/2006/relationships/tags" Target="../tags/tag927.xml"/><Relationship Id="rId106" Type="http://schemas.openxmlformats.org/officeDocument/2006/relationships/tags" Target="../tags/tag926.xml"/><Relationship Id="rId105" Type="http://schemas.openxmlformats.org/officeDocument/2006/relationships/tags" Target="../tags/tag925.xml"/><Relationship Id="rId104" Type="http://schemas.openxmlformats.org/officeDocument/2006/relationships/tags" Target="../tags/tag924.xml"/><Relationship Id="rId103" Type="http://schemas.openxmlformats.org/officeDocument/2006/relationships/tags" Target="../tags/tag923.xml"/><Relationship Id="rId102" Type="http://schemas.openxmlformats.org/officeDocument/2006/relationships/tags" Target="../tags/tag922.xml"/><Relationship Id="rId101" Type="http://schemas.openxmlformats.org/officeDocument/2006/relationships/tags" Target="../tags/tag921.xml"/><Relationship Id="rId100" Type="http://schemas.openxmlformats.org/officeDocument/2006/relationships/tags" Target="../tags/tag920.xml"/><Relationship Id="rId10" Type="http://schemas.openxmlformats.org/officeDocument/2006/relationships/tags" Target="../tags/tag830.xml"/><Relationship Id="rId1" Type="http://schemas.openxmlformats.org/officeDocument/2006/relationships/tags" Target="../tags/tag82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6.xml"/><Relationship Id="rId7" Type="http://schemas.openxmlformats.org/officeDocument/2006/relationships/tags" Target="../tags/tag941.xml"/><Relationship Id="rId6" Type="http://schemas.openxmlformats.org/officeDocument/2006/relationships/image" Target="../media/image11.png"/><Relationship Id="rId5" Type="http://schemas.openxmlformats.org/officeDocument/2006/relationships/tags" Target="../tags/tag940.xml"/><Relationship Id="rId4" Type="http://schemas.openxmlformats.org/officeDocument/2006/relationships/tags" Target="../tags/tag939.xml"/><Relationship Id="rId3" Type="http://schemas.openxmlformats.org/officeDocument/2006/relationships/tags" Target="../tags/tag938.xml"/><Relationship Id="rId2" Type="http://schemas.openxmlformats.org/officeDocument/2006/relationships/tags" Target="../tags/tag937.xml"/><Relationship Id="rId1" Type="http://schemas.openxmlformats.org/officeDocument/2006/relationships/tags" Target="../tags/tag936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50.xml"/><Relationship Id="rId8" Type="http://schemas.openxmlformats.org/officeDocument/2006/relationships/tags" Target="../tags/tag949.xml"/><Relationship Id="rId7" Type="http://schemas.openxmlformats.org/officeDocument/2006/relationships/tags" Target="../tags/tag948.xml"/><Relationship Id="rId6" Type="http://schemas.openxmlformats.org/officeDocument/2006/relationships/tags" Target="../tags/tag947.xml"/><Relationship Id="rId5" Type="http://schemas.openxmlformats.org/officeDocument/2006/relationships/tags" Target="../tags/tag946.xml"/><Relationship Id="rId4" Type="http://schemas.openxmlformats.org/officeDocument/2006/relationships/tags" Target="../tags/tag945.xml"/><Relationship Id="rId3" Type="http://schemas.openxmlformats.org/officeDocument/2006/relationships/tags" Target="../tags/tag944.xml"/><Relationship Id="rId2" Type="http://schemas.openxmlformats.org/officeDocument/2006/relationships/tags" Target="../tags/tag943.xml"/><Relationship Id="rId19" Type="http://schemas.openxmlformats.org/officeDocument/2006/relationships/notesSlide" Target="../notesSlides/notesSlide5.xml"/><Relationship Id="rId18" Type="http://schemas.openxmlformats.org/officeDocument/2006/relationships/slideLayout" Target="../slideLayouts/slideLayout6.xml"/><Relationship Id="rId17" Type="http://schemas.openxmlformats.org/officeDocument/2006/relationships/tags" Target="../tags/tag957.xml"/><Relationship Id="rId16" Type="http://schemas.openxmlformats.org/officeDocument/2006/relationships/image" Target="../media/image12.png"/><Relationship Id="rId15" Type="http://schemas.openxmlformats.org/officeDocument/2006/relationships/tags" Target="../tags/tag956.xml"/><Relationship Id="rId14" Type="http://schemas.openxmlformats.org/officeDocument/2006/relationships/tags" Target="../tags/tag955.xml"/><Relationship Id="rId13" Type="http://schemas.openxmlformats.org/officeDocument/2006/relationships/tags" Target="../tags/tag954.xml"/><Relationship Id="rId12" Type="http://schemas.openxmlformats.org/officeDocument/2006/relationships/tags" Target="../tags/tag953.xml"/><Relationship Id="rId11" Type="http://schemas.openxmlformats.org/officeDocument/2006/relationships/tags" Target="../tags/tag952.xml"/><Relationship Id="rId10" Type="http://schemas.openxmlformats.org/officeDocument/2006/relationships/tags" Target="../tags/tag951.xml"/><Relationship Id="rId1" Type="http://schemas.openxmlformats.org/officeDocument/2006/relationships/tags" Target="../tags/tag942.xml"/></Relationships>
</file>

<file path=ppt/slides/_rels/slide7.xml.rels><?xml version="1.0" encoding="UTF-8" standalone="yes"?>
<Relationships xmlns="http://schemas.openxmlformats.org/package/2006/relationships"><Relationship Id="rId99" Type="http://schemas.openxmlformats.org/officeDocument/2006/relationships/tags" Target="../tags/tag1052.xml"/><Relationship Id="rId98" Type="http://schemas.openxmlformats.org/officeDocument/2006/relationships/tags" Target="../tags/tag1051.xml"/><Relationship Id="rId97" Type="http://schemas.openxmlformats.org/officeDocument/2006/relationships/tags" Target="../tags/tag1050.xml"/><Relationship Id="rId96" Type="http://schemas.openxmlformats.org/officeDocument/2006/relationships/tags" Target="../tags/tag1049.xml"/><Relationship Id="rId95" Type="http://schemas.openxmlformats.org/officeDocument/2006/relationships/tags" Target="../tags/tag1048.xml"/><Relationship Id="rId94" Type="http://schemas.openxmlformats.org/officeDocument/2006/relationships/tags" Target="../tags/tag1047.xml"/><Relationship Id="rId93" Type="http://schemas.openxmlformats.org/officeDocument/2006/relationships/tags" Target="../tags/tag1046.xml"/><Relationship Id="rId92" Type="http://schemas.openxmlformats.org/officeDocument/2006/relationships/tags" Target="../tags/tag1045.xml"/><Relationship Id="rId91" Type="http://schemas.openxmlformats.org/officeDocument/2006/relationships/tags" Target="../tags/tag1044.xml"/><Relationship Id="rId90" Type="http://schemas.openxmlformats.org/officeDocument/2006/relationships/tags" Target="../tags/tag1043.xml"/><Relationship Id="rId9" Type="http://schemas.openxmlformats.org/officeDocument/2006/relationships/tags" Target="../tags/tag962.xml"/><Relationship Id="rId89" Type="http://schemas.openxmlformats.org/officeDocument/2006/relationships/tags" Target="../tags/tag1042.xml"/><Relationship Id="rId88" Type="http://schemas.openxmlformats.org/officeDocument/2006/relationships/tags" Target="../tags/tag1041.xml"/><Relationship Id="rId87" Type="http://schemas.openxmlformats.org/officeDocument/2006/relationships/tags" Target="../tags/tag1040.xml"/><Relationship Id="rId86" Type="http://schemas.openxmlformats.org/officeDocument/2006/relationships/tags" Target="../tags/tag1039.xml"/><Relationship Id="rId85" Type="http://schemas.openxmlformats.org/officeDocument/2006/relationships/tags" Target="../tags/tag1038.xml"/><Relationship Id="rId84" Type="http://schemas.openxmlformats.org/officeDocument/2006/relationships/tags" Target="../tags/tag1037.xml"/><Relationship Id="rId83" Type="http://schemas.openxmlformats.org/officeDocument/2006/relationships/tags" Target="../tags/tag1036.xml"/><Relationship Id="rId82" Type="http://schemas.openxmlformats.org/officeDocument/2006/relationships/tags" Target="../tags/tag1035.xml"/><Relationship Id="rId81" Type="http://schemas.openxmlformats.org/officeDocument/2006/relationships/tags" Target="../tags/tag1034.xml"/><Relationship Id="rId80" Type="http://schemas.openxmlformats.org/officeDocument/2006/relationships/tags" Target="../tags/tag1033.xml"/><Relationship Id="rId8" Type="http://schemas.openxmlformats.org/officeDocument/2006/relationships/tags" Target="../tags/tag961.xml"/><Relationship Id="rId79" Type="http://schemas.openxmlformats.org/officeDocument/2006/relationships/tags" Target="../tags/tag1032.xml"/><Relationship Id="rId78" Type="http://schemas.openxmlformats.org/officeDocument/2006/relationships/tags" Target="../tags/tag1031.xml"/><Relationship Id="rId77" Type="http://schemas.openxmlformats.org/officeDocument/2006/relationships/tags" Target="../tags/tag1030.xml"/><Relationship Id="rId76" Type="http://schemas.openxmlformats.org/officeDocument/2006/relationships/tags" Target="../tags/tag1029.xml"/><Relationship Id="rId75" Type="http://schemas.openxmlformats.org/officeDocument/2006/relationships/tags" Target="../tags/tag1028.xml"/><Relationship Id="rId74" Type="http://schemas.openxmlformats.org/officeDocument/2006/relationships/tags" Target="../tags/tag1027.xml"/><Relationship Id="rId73" Type="http://schemas.openxmlformats.org/officeDocument/2006/relationships/tags" Target="../tags/tag1026.xml"/><Relationship Id="rId72" Type="http://schemas.openxmlformats.org/officeDocument/2006/relationships/tags" Target="../tags/tag1025.xml"/><Relationship Id="rId71" Type="http://schemas.openxmlformats.org/officeDocument/2006/relationships/tags" Target="../tags/tag1024.xml"/><Relationship Id="rId70" Type="http://schemas.openxmlformats.org/officeDocument/2006/relationships/tags" Target="../tags/tag1023.xml"/><Relationship Id="rId7" Type="http://schemas.openxmlformats.org/officeDocument/2006/relationships/tags" Target="../tags/tag960.xml"/><Relationship Id="rId69" Type="http://schemas.openxmlformats.org/officeDocument/2006/relationships/tags" Target="../tags/tag1022.xml"/><Relationship Id="rId68" Type="http://schemas.openxmlformats.org/officeDocument/2006/relationships/tags" Target="../tags/tag1021.xml"/><Relationship Id="rId67" Type="http://schemas.openxmlformats.org/officeDocument/2006/relationships/tags" Target="../tags/tag1020.xml"/><Relationship Id="rId66" Type="http://schemas.openxmlformats.org/officeDocument/2006/relationships/tags" Target="../tags/tag1019.xml"/><Relationship Id="rId65" Type="http://schemas.openxmlformats.org/officeDocument/2006/relationships/tags" Target="../tags/tag1018.xml"/><Relationship Id="rId64" Type="http://schemas.openxmlformats.org/officeDocument/2006/relationships/tags" Target="../tags/tag1017.xml"/><Relationship Id="rId63" Type="http://schemas.openxmlformats.org/officeDocument/2006/relationships/tags" Target="../tags/tag1016.xml"/><Relationship Id="rId62" Type="http://schemas.openxmlformats.org/officeDocument/2006/relationships/tags" Target="../tags/tag1015.xml"/><Relationship Id="rId61" Type="http://schemas.openxmlformats.org/officeDocument/2006/relationships/tags" Target="../tags/tag1014.xml"/><Relationship Id="rId60" Type="http://schemas.openxmlformats.org/officeDocument/2006/relationships/tags" Target="../tags/tag1013.xml"/><Relationship Id="rId6" Type="http://schemas.openxmlformats.org/officeDocument/2006/relationships/image" Target="file:///C:\Users\1V994W2\PycharmProjects\PPT_Background_Generation/pic_temp/1_pic_quater_left_down.png" TargetMode="External"/><Relationship Id="rId59" Type="http://schemas.openxmlformats.org/officeDocument/2006/relationships/tags" Target="../tags/tag1012.xml"/><Relationship Id="rId58" Type="http://schemas.openxmlformats.org/officeDocument/2006/relationships/tags" Target="../tags/tag1011.xml"/><Relationship Id="rId57" Type="http://schemas.openxmlformats.org/officeDocument/2006/relationships/tags" Target="../tags/tag1010.xml"/><Relationship Id="rId56" Type="http://schemas.openxmlformats.org/officeDocument/2006/relationships/tags" Target="../tags/tag1009.xml"/><Relationship Id="rId55" Type="http://schemas.openxmlformats.org/officeDocument/2006/relationships/tags" Target="../tags/tag1008.xml"/><Relationship Id="rId54" Type="http://schemas.openxmlformats.org/officeDocument/2006/relationships/tags" Target="../tags/tag1007.xml"/><Relationship Id="rId53" Type="http://schemas.openxmlformats.org/officeDocument/2006/relationships/tags" Target="../tags/tag1006.xml"/><Relationship Id="rId52" Type="http://schemas.openxmlformats.org/officeDocument/2006/relationships/tags" Target="../tags/tag1005.xml"/><Relationship Id="rId51" Type="http://schemas.openxmlformats.org/officeDocument/2006/relationships/tags" Target="../tags/tag1004.xml"/><Relationship Id="rId50" Type="http://schemas.openxmlformats.org/officeDocument/2006/relationships/tags" Target="../tags/tag1003.xml"/><Relationship Id="rId5" Type="http://schemas.openxmlformats.org/officeDocument/2006/relationships/image" Target="../media/image14.png"/><Relationship Id="rId49" Type="http://schemas.openxmlformats.org/officeDocument/2006/relationships/tags" Target="../tags/tag1002.xml"/><Relationship Id="rId48" Type="http://schemas.openxmlformats.org/officeDocument/2006/relationships/tags" Target="../tags/tag1001.xml"/><Relationship Id="rId47" Type="http://schemas.openxmlformats.org/officeDocument/2006/relationships/tags" Target="../tags/tag1000.xml"/><Relationship Id="rId46" Type="http://schemas.openxmlformats.org/officeDocument/2006/relationships/tags" Target="../tags/tag999.xml"/><Relationship Id="rId45" Type="http://schemas.openxmlformats.org/officeDocument/2006/relationships/tags" Target="../tags/tag998.xml"/><Relationship Id="rId44" Type="http://schemas.openxmlformats.org/officeDocument/2006/relationships/tags" Target="../tags/tag997.xml"/><Relationship Id="rId43" Type="http://schemas.openxmlformats.org/officeDocument/2006/relationships/tags" Target="../tags/tag996.xml"/><Relationship Id="rId42" Type="http://schemas.openxmlformats.org/officeDocument/2006/relationships/tags" Target="../tags/tag995.xml"/><Relationship Id="rId41" Type="http://schemas.openxmlformats.org/officeDocument/2006/relationships/tags" Target="../tags/tag994.xml"/><Relationship Id="rId40" Type="http://schemas.openxmlformats.org/officeDocument/2006/relationships/tags" Target="../tags/tag993.xml"/><Relationship Id="rId4" Type="http://schemas.openxmlformats.org/officeDocument/2006/relationships/tags" Target="../tags/tag959.xml"/><Relationship Id="rId39" Type="http://schemas.openxmlformats.org/officeDocument/2006/relationships/tags" Target="../tags/tag992.xml"/><Relationship Id="rId38" Type="http://schemas.openxmlformats.org/officeDocument/2006/relationships/tags" Target="../tags/tag991.xml"/><Relationship Id="rId37" Type="http://schemas.openxmlformats.org/officeDocument/2006/relationships/tags" Target="../tags/tag990.xml"/><Relationship Id="rId36" Type="http://schemas.openxmlformats.org/officeDocument/2006/relationships/tags" Target="../tags/tag989.xml"/><Relationship Id="rId35" Type="http://schemas.openxmlformats.org/officeDocument/2006/relationships/tags" Target="../tags/tag988.xml"/><Relationship Id="rId34" Type="http://schemas.openxmlformats.org/officeDocument/2006/relationships/tags" Target="../tags/tag987.xml"/><Relationship Id="rId33" Type="http://schemas.openxmlformats.org/officeDocument/2006/relationships/tags" Target="../tags/tag986.xml"/><Relationship Id="rId32" Type="http://schemas.openxmlformats.org/officeDocument/2006/relationships/tags" Target="../tags/tag985.xml"/><Relationship Id="rId31" Type="http://schemas.openxmlformats.org/officeDocument/2006/relationships/tags" Target="../tags/tag984.xml"/><Relationship Id="rId30" Type="http://schemas.openxmlformats.org/officeDocument/2006/relationships/tags" Target="../tags/tag983.xml"/><Relationship Id="rId3" Type="http://schemas.openxmlformats.org/officeDocument/2006/relationships/image" Target="file:///C:\Users\1V994W2\PycharmProjects\PPT_Background_Generation/pic_temp/0_pic_quater_right_down.png" TargetMode="External"/><Relationship Id="rId29" Type="http://schemas.openxmlformats.org/officeDocument/2006/relationships/tags" Target="../tags/tag982.xml"/><Relationship Id="rId28" Type="http://schemas.openxmlformats.org/officeDocument/2006/relationships/tags" Target="../tags/tag981.xml"/><Relationship Id="rId27" Type="http://schemas.openxmlformats.org/officeDocument/2006/relationships/tags" Target="../tags/tag980.xml"/><Relationship Id="rId26" Type="http://schemas.openxmlformats.org/officeDocument/2006/relationships/tags" Target="../tags/tag979.xml"/><Relationship Id="rId25" Type="http://schemas.openxmlformats.org/officeDocument/2006/relationships/tags" Target="../tags/tag978.xml"/><Relationship Id="rId24" Type="http://schemas.openxmlformats.org/officeDocument/2006/relationships/tags" Target="../tags/tag977.xml"/><Relationship Id="rId23" Type="http://schemas.openxmlformats.org/officeDocument/2006/relationships/tags" Target="../tags/tag976.xml"/><Relationship Id="rId22" Type="http://schemas.openxmlformats.org/officeDocument/2006/relationships/tags" Target="../tags/tag975.xml"/><Relationship Id="rId21" Type="http://schemas.openxmlformats.org/officeDocument/2006/relationships/tags" Target="../tags/tag974.xml"/><Relationship Id="rId20" Type="http://schemas.openxmlformats.org/officeDocument/2006/relationships/tags" Target="../tags/tag973.xml"/><Relationship Id="rId2" Type="http://schemas.openxmlformats.org/officeDocument/2006/relationships/image" Target="../media/image13.png"/><Relationship Id="rId19" Type="http://schemas.openxmlformats.org/officeDocument/2006/relationships/tags" Target="../tags/tag972.xml"/><Relationship Id="rId18" Type="http://schemas.openxmlformats.org/officeDocument/2006/relationships/tags" Target="../tags/tag971.xml"/><Relationship Id="rId17" Type="http://schemas.openxmlformats.org/officeDocument/2006/relationships/tags" Target="../tags/tag970.xml"/><Relationship Id="rId16" Type="http://schemas.openxmlformats.org/officeDocument/2006/relationships/tags" Target="../tags/tag969.xml"/><Relationship Id="rId15" Type="http://schemas.openxmlformats.org/officeDocument/2006/relationships/tags" Target="../tags/tag968.xml"/><Relationship Id="rId14" Type="http://schemas.openxmlformats.org/officeDocument/2006/relationships/tags" Target="../tags/tag967.xml"/><Relationship Id="rId13" Type="http://schemas.openxmlformats.org/officeDocument/2006/relationships/tags" Target="../tags/tag966.xml"/><Relationship Id="rId122" Type="http://schemas.openxmlformats.org/officeDocument/2006/relationships/slideLayout" Target="../slideLayouts/slideLayout7.xml"/><Relationship Id="rId121" Type="http://schemas.openxmlformats.org/officeDocument/2006/relationships/tags" Target="../tags/tag1073.xml"/><Relationship Id="rId120" Type="http://schemas.openxmlformats.org/officeDocument/2006/relationships/tags" Target="../tags/tag1072.xml"/><Relationship Id="rId12" Type="http://schemas.openxmlformats.org/officeDocument/2006/relationships/tags" Target="../tags/tag965.xml"/><Relationship Id="rId119" Type="http://schemas.openxmlformats.org/officeDocument/2006/relationships/tags" Target="../tags/tag1071.xml"/><Relationship Id="rId118" Type="http://schemas.openxmlformats.org/officeDocument/2006/relationships/tags" Target="../tags/tag1070.xml"/><Relationship Id="rId117" Type="http://schemas.openxmlformats.org/officeDocument/2006/relationships/tags" Target="../tags/tag1069.xml"/><Relationship Id="rId116" Type="http://schemas.openxmlformats.org/officeDocument/2006/relationships/tags" Target="../tags/tag1068.xml"/><Relationship Id="rId115" Type="http://schemas.openxmlformats.org/officeDocument/2006/relationships/image" Target="../media/image15.png"/><Relationship Id="rId114" Type="http://schemas.openxmlformats.org/officeDocument/2006/relationships/tags" Target="../tags/tag1067.xml"/><Relationship Id="rId113" Type="http://schemas.openxmlformats.org/officeDocument/2006/relationships/tags" Target="../tags/tag1066.xml"/><Relationship Id="rId112" Type="http://schemas.openxmlformats.org/officeDocument/2006/relationships/tags" Target="../tags/tag1065.xml"/><Relationship Id="rId111" Type="http://schemas.openxmlformats.org/officeDocument/2006/relationships/tags" Target="../tags/tag1064.xml"/><Relationship Id="rId110" Type="http://schemas.openxmlformats.org/officeDocument/2006/relationships/tags" Target="../tags/tag1063.xml"/><Relationship Id="rId11" Type="http://schemas.openxmlformats.org/officeDocument/2006/relationships/tags" Target="../tags/tag964.xml"/><Relationship Id="rId109" Type="http://schemas.openxmlformats.org/officeDocument/2006/relationships/tags" Target="../tags/tag1062.xml"/><Relationship Id="rId108" Type="http://schemas.openxmlformats.org/officeDocument/2006/relationships/tags" Target="../tags/tag1061.xml"/><Relationship Id="rId107" Type="http://schemas.openxmlformats.org/officeDocument/2006/relationships/tags" Target="../tags/tag1060.xml"/><Relationship Id="rId106" Type="http://schemas.openxmlformats.org/officeDocument/2006/relationships/tags" Target="../tags/tag1059.xml"/><Relationship Id="rId105" Type="http://schemas.openxmlformats.org/officeDocument/2006/relationships/tags" Target="../tags/tag1058.xml"/><Relationship Id="rId104" Type="http://schemas.openxmlformats.org/officeDocument/2006/relationships/tags" Target="../tags/tag1057.xml"/><Relationship Id="rId103" Type="http://schemas.openxmlformats.org/officeDocument/2006/relationships/tags" Target="../tags/tag1056.xml"/><Relationship Id="rId102" Type="http://schemas.openxmlformats.org/officeDocument/2006/relationships/tags" Target="../tags/tag1055.xml"/><Relationship Id="rId101" Type="http://schemas.openxmlformats.org/officeDocument/2006/relationships/tags" Target="../tags/tag1054.xml"/><Relationship Id="rId100" Type="http://schemas.openxmlformats.org/officeDocument/2006/relationships/tags" Target="../tags/tag1053.xml"/><Relationship Id="rId10" Type="http://schemas.openxmlformats.org/officeDocument/2006/relationships/tags" Target="../tags/tag963.xml"/><Relationship Id="rId1" Type="http://schemas.openxmlformats.org/officeDocument/2006/relationships/tags" Target="../tags/tag95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078.xml"/><Relationship Id="rId8" Type="http://schemas.openxmlformats.org/officeDocument/2006/relationships/tags" Target="../tags/tag1077.xml"/><Relationship Id="rId7" Type="http://schemas.openxmlformats.org/officeDocument/2006/relationships/tags" Target="../tags/tag1076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4.png"/><Relationship Id="rId4" Type="http://schemas.openxmlformats.org/officeDocument/2006/relationships/tags" Target="../tags/tag1075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3.png"/><Relationship Id="rId14" Type="http://schemas.openxmlformats.org/officeDocument/2006/relationships/notesSlide" Target="../notesSlides/notesSlide6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080.xml"/><Relationship Id="rId11" Type="http://schemas.openxmlformats.org/officeDocument/2006/relationships/image" Target="../media/image16.png"/><Relationship Id="rId10" Type="http://schemas.openxmlformats.org/officeDocument/2006/relationships/tags" Target="../tags/tag1079.xml"/><Relationship Id="rId1" Type="http://schemas.openxmlformats.org/officeDocument/2006/relationships/tags" Target="../tags/tag107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85.xml"/><Relationship Id="rId8" Type="http://schemas.openxmlformats.org/officeDocument/2006/relationships/tags" Target="../tags/tag1084.xml"/><Relationship Id="rId7" Type="http://schemas.openxmlformats.org/officeDocument/2006/relationships/tags" Target="../tags/tag1083.xml"/><Relationship Id="rId6" Type="http://schemas.openxmlformats.org/officeDocument/2006/relationships/image" Target="file:///C:\Users\1V994W2\PycharmProjects\PPT_Background_Generation/pic_temp/1_pic_quater_left_down.png" TargetMode="External"/><Relationship Id="rId5" Type="http://schemas.openxmlformats.org/officeDocument/2006/relationships/image" Target="../media/image14.png"/><Relationship Id="rId4" Type="http://schemas.openxmlformats.org/officeDocument/2006/relationships/tags" Target="../tags/tag1082.xml"/><Relationship Id="rId3" Type="http://schemas.openxmlformats.org/officeDocument/2006/relationships/image" Target="file:///C:\Users\1V994W2\PycharmProjects\PPT_Background_Generation/pic_temp/0_pic_quater_right_down.png" TargetMode="External"/><Relationship Id="rId2" Type="http://schemas.openxmlformats.org/officeDocument/2006/relationships/image" Target="../media/image13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088.xml"/><Relationship Id="rId13" Type="http://schemas.openxmlformats.org/officeDocument/2006/relationships/image" Target="../media/image18.png"/><Relationship Id="rId12" Type="http://schemas.openxmlformats.org/officeDocument/2006/relationships/tags" Target="../tags/tag1087.xml"/><Relationship Id="rId11" Type="http://schemas.openxmlformats.org/officeDocument/2006/relationships/image" Target="../media/image17.png"/><Relationship Id="rId10" Type="http://schemas.openxmlformats.org/officeDocument/2006/relationships/tags" Target="../tags/tag1086.xml"/><Relationship Id="rId1" Type="http://schemas.openxmlformats.org/officeDocument/2006/relationships/tags" Target="../tags/tag108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150" y="0"/>
            <a:ext cx="4038600" cy="61912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784205" y="3515995"/>
            <a:ext cx="737870" cy="1713865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主讲人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: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张文宇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林子渊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                      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417024" y="6063975"/>
            <a:ext cx="1105214" cy="254549"/>
          </a:xfrm>
          <a:prstGeom prst="rect">
            <a:avLst/>
          </a:prstGeom>
          <a:solidFill>
            <a:srgbClr val="ED28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62920" y="-171450"/>
            <a:ext cx="1155065" cy="2978150"/>
          </a:xfrm>
          <a:prstGeom prst="rect">
            <a:avLst/>
          </a:prstGeom>
          <a:noFill/>
        </p:spPr>
        <p:txBody>
          <a:bodyPr vert="eaVert"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u="sng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音乐播放器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                          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663700"/>
            <a:ext cx="10852237" cy="441964"/>
          </a:xfrm>
        </p:spPr>
        <p:txBody>
          <a:bodyPr/>
          <a:p>
            <a:r>
              <a:rPr lang="zh-CN" altLang="en-US" sz="2000" b="0"/>
              <a:t>toolbar控件添加</a:t>
            </a:r>
            <a:br>
              <a:rPr lang="zh-CN" altLang="en-US" sz="2000" b="0"/>
            </a:br>
            <a:r>
              <a:rPr lang="zh-CN" altLang="en-US" sz="2000" b="0"/>
              <a:t>在DisplayActivity的布局文件中的合适的位置添加toolbar控件。</a:t>
            </a:r>
            <a:br>
              <a:rPr lang="zh-CN" altLang="en-US" sz="2000" b="0"/>
            </a:br>
            <a:br>
              <a:rPr lang="zh-CN" altLang="en-US" sz="2000" b="0"/>
            </a:br>
            <a:r>
              <a:rPr lang="zh-CN" altLang="en-US" sz="2000" b="0"/>
              <a:t>点击后显示侧边栏菜单。</a:t>
            </a:r>
            <a:endParaRPr lang="zh-CN" altLang="en-US" sz="2000" b="0"/>
          </a:p>
        </p:txBody>
      </p:sp>
      <p:sp>
        <p:nvSpPr>
          <p:cNvPr id="3" name="文本框 2"/>
          <p:cNvSpPr txBox="1"/>
          <p:nvPr/>
        </p:nvSpPr>
        <p:spPr>
          <a:xfrm>
            <a:off x="755650" y="3693160"/>
            <a:ext cx="60458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&lt;android.support.v7.widget.Toolbar</a:t>
            </a:r>
            <a:endParaRPr lang="zh-CN" altLang="en-US"/>
          </a:p>
          <a:p>
            <a:r>
              <a:rPr lang="zh-CN" altLang="en-US"/>
              <a:t>    android:id="@+id/toolbar_activity_display"</a:t>
            </a:r>
            <a:endParaRPr lang="zh-CN" altLang="en-US"/>
          </a:p>
          <a:p>
            <a:r>
              <a:rPr lang="zh-CN" altLang="en-US"/>
              <a:t>    android:layout_width="match_parent"</a:t>
            </a:r>
            <a:endParaRPr lang="zh-CN" altLang="en-US"/>
          </a:p>
          <a:p>
            <a:r>
              <a:rPr lang="zh-CN" altLang="en-US"/>
              <a:t>    android:layout_height="?attr/actionBarSize"</a:t>
            </a:r>
            <a:endParaRPr lang="zh-CN" altLang="en-US"/>
          </a:p>
          <a:p>
            <a:r>
              <a:rPr lang="zh-CN" altLang="en-US"/>
              <a:t>    app:navigationIcon="@drawable/menu_gray"</a:t>
            </a:r>
            <a:endParaRPr lang="zh-CN" altLang="en-US"/>
          </a:p>
          <a:p>
            <a:r>
              <a:rPr lang="zh-CN" altLang="en-US"/>
              <a:t>    android:background="@color/black_color"</a:t>
            </a:r>
            <a:endParaRPr lang="zh-CN" altLang="en-US"/>
          </a:p>
          <a:p>
            <a:r>
              <a:rPr lang="zh-CN" altLang="en-US"/>
              <a:t>    app:title="@string/title_toolbar"</a:t>
            </a:r>
            <a:endParaRPr lang="zh-CN" altLang="en-US"/>
          </a:p>
          <a:p>
            <a:r>
              <a:rPr lang="zh-CN" altLang="en-US"/>
              <a:t>    app:titleTextColor="@color/white_color" /&gt;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1470" y="419735"/>
            <a:ext cx="613219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DrawerLayoutListViewItem类，用于存储侧边栏的listview的每个item，包含一张图片和一个字符串。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2695" y="1341755"/>
            <a:ext cx="10127615" cy="5262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/**侧滑栏ListView的item*/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public class DrawerLayoutListViewItem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private int item_picture;//item图片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private String item_title;//item标题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DrawerLayoutListViewItem(int item_picture, String item_title)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this.item_picture = item_picture;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this.item_title = item_title;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int getItem_picture()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item_picture;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void setItem_picture(int item_picture)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this.item_picture = item_picture;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String getItem_title()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return item_title;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public void setItem_title(String item_title) {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this.item_title = item_title;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}</a:t>
            </a:r>
            <a:endParaRPr lang="zh-CN" altLang="en-US"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5" y="1741170"/>
            <a:ext cx="7257415" cy="441960"/>
          </a:xfrm>
        </p:spPr>
        <p:txBody>
          <a:bodyPr/>
          <a:p>
            <a:r>
              <a:rPr lang="zh-CN" altLang="en-US" sz="1600" b="0"/>
              <a:t>历史播放记录控件是一个单独的布局文件实现的。用垂直的线性布局包含了一个文本框和一个listview控件。</a:t>
            </a:r>
            <a:br>
              <a:rPr lang="zh-CN" altLang="en-US" sz="1600" b="0"/>
            </a:br>
            <a:r>
              <a:rPr lang="zh-CN" altLang="en-US" sz="1600" b="0"/>
              <a:t>然后在DisplayActivity的布局文件中采用include的方式引入历史播放记录控件。</a:t>
            </a:r>
            <a:endParaRPr lang="zh-CN" altLang="en-US" sz="1600" b="0"/>
          </a:p>
        </p:txBody>
      </p:sp>
      <p:sp>
        <p:nvSpPr>
          <p:cNvPr id="3" name="文本框 2"/>
          <p:cNvSpPr txBox="1"/>
          <p:nvPr/>
        </p:nvSpPr>
        <p:spPr>
          <a:xfrm>
            <a:off x="669925" y="2767965"/>
            <a:ext cx="6124575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 &lt;include layout="@layout/my_history_view"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android:layout_width="match_parent"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android:layout_height="wrap_content"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android:layout_margin="@dimen/dp_10"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android:layout_above="@+id/play_bar_bottom"/&gt;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9925" y="758190"/>
            <a:ext cx="361315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历史播放记录控件的实现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200785"/>
            <a:ext cx="10852237" cy="441964"/>
          </a:xfrm>
        </p:spPr>
        <p:txBody>
          <a:bodyPr/>
          <a:p>
            <a:pPr algn="l">
              <a:buClrTx/>
              <a:buSzTx/>
              <a:buNone/>
            </a:pPr>
            <a:r>
              <a:rPr lang="zh-CN" altLang="en-US" sz="1600" b="0"/>
              <a:t>采用ProgressBa</a:t>
            </a:r>
            <a:r>
              <a:rPr lang="en-US" altLang="zh-CN" sz="1600" b="0"/>
              <a:t>r</a:t>
            </a:r>
            <a:r>
              <a:rPr lang="zh-CN" altLang="en-US" sz="1600" b="0"/>
              <a:t>控件实现</a:t>
            </a:r>
            <a:br>
              <a:rPr lang="zh-CN" altLang="en-US" sz="1600" b="0"/>
            </a:br>
            <a:r>
              <a:rPr lang="zh-CN" altLang="en-US" sz="1600" b="0"/>
              <a:t>style设置进度条为水平方向</a:t>
            </a:r>
            <a:br>
              <a:rPr lang="zh-CN" altLang="en-US" sz="1600" b="0"/>
            </a:br>
            <a:endParaRPr lang="zh-CN" altLang="en-US" sz="1600" b="0"/>
          </a:p>
        </p:txBody>
      </p:sp>
      <p:sp>
        <p:nvSpPr>
          <p:cNvPr id="3" name="文本框 2"/>
          <p:cNvSpPr txBox="1"/>
          <p:nvPr/>
        </p:nvSpPr>
        <p:spPr>
          <a:xfrm>
            <a:off x="669925" y="2025015"/>
            <a:ext cx="71596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&lt;ProgressBar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android:id="@+id/progressBar_activity_display"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android:layout_width="match_parent"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android:layout_height="5dp"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android:layout_above="@+id/play_bar_bottom"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android:max="100"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android:progress="0"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style="@style/Widget.AppCompat.ProgressBar.Horizontal"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  <a:p>
            <a:pPr algn="l">
              <a:buClrTx/>
              <a:buSzTx/>
              <a:buFontTx/>
            </a:pPr>
            <a:r>
              <a:rPr lang="zh-CN" altLang="en-US" sz="1600" spc="20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rPr>
              <a:t>	android:background="@color/gray_color"/&gt;</a:t>
            </a:r>
            <a:endParaRPr lang="zh-CN" altLang="en-US" sz="1600" spc="200">
              <a:uFillTx/>
              <a:latin typeface="Arial" panose="020B0604020202020204" pitchFamily="34" charset="0"/>
              <a:ea typeface="微软雅黑" panose="020B0503020204020204" charset="-122"/>
              <a:cs typeface="+mj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69925" y="41910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播放进度条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72511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786078"/>
            <a:ext cx="11518900" cy="4300397"/>
            <a:chOff x="0" y="1833703"/>
            <a:chExt cx="11518900" cy="4300397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4227968" y="3462794"/>
              <a:ext cx="7290932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îšlîdê"/>
            <p:cNvSpPr/>
            <p:nvPr/>
          </p:nvSpPr>
          <p:spPr>
            <a:xfrm>
              <a:off x="0" y="1833703"/>
              <a:ext cx="4227968" cy="1629091"/>
            </a:xfrm>
            <a:prstGeom prst="rect">
              <a:avLst/>
            </a:prstGeom>
            <a:blipFill>
              <a:blip r:embed="rId2"/>
              <a:stretch>
                <a:fillRect t="-47897" b="-47155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>
              <a:normAutofit/>
            </a:bodyPr>
            <a:lstStyle>
              <a:defPPr>
                <a:defRPr lang="zh-CN"/>
              </a:defPPr>
              <a:lvl1pPr marL="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3765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6" name="ïšľîḋê"/>
            <p:cNvSpPr/>
            <p:nvPr/>
          </p:nvSpPr>
          <p:spPr bwMode="auto">
            <a:xfrm>
              <a:off x="660400" y="1833704"/>
              <a:ext cx="3567568" cy="4300396"/>
            </a:xfrm>
            <a:prstGeom prst="rect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0" marR="0" lvl="0" indent="0" algn="r" defTabSz="914400" rtl="0" eaLnBrk="1" fontAlgn="auto" latinLnBrk="0" hangingPunct="1">
                <a:lnSpc>
                  <a:spcPct val="15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.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7" name="îŝliḑê"/>
            <p:cNvGrpSpPr/>
            <p:nvPr/>
          </p:nvGrpSpPr>
          <p:grpSpPr>
            <a:xfrm>
              <a:off x="4888368" y="1833703"/>
              <a:ext cx="1799251" cy="4300397"/>
              <a:chOff x="4888368" y="1833703"/>
              <a:chExt cx="1799251" cy="4300397"/>
            </a:xfrm>
          </p:grpSpPr>
          <p:sp>
            <p:nvSpPr>
              <p:cNvPr id="18" name="îṧ1iḋê"/>
              <p:cNvSpPr/>
              <p:nvPr/>
            </p:nvSpPr>
            <p:spPr>
              <a:xfrm>
                <a:off x="4888368" y="1833703"/>
                <a:ext cx="1799251" cy="1191656"/>
              </a:xfrm>
              <a:prstGeom prst="rect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/>
              </a:bodyPr>
              <a:lstStyle/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isḻíḍê"/>
              <p:cNvSpPr/>
              <p:nvPr/>
            </p:nvSpPr>
            <p:spPr bwMode="auto">
              <a:xfrm>
                <a:off x="4888368" y="3464868"/>
                <a:ext cx="1799251" cy="266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……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……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0" name="íšlidê"/>
              <p:cNvSpPr/>
              <p:nvPr/>
            </p:nvSpPr>
            <p:spPr>
              <a:xfrm>
                <a:off x="4888368" y="3027432"/>
                <a:ext cx="1799251" cy="433289"/>
              </a:xfrm>
              <a:prstGeom prst="rect">
                <a:avLst/>
              </a:prstGeom>
              <a:noFill/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b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后台</a:t>
                </a:r>
                <a:r>
                  <a:rPr kumimoji="0" lang="zh-CN" alt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代码</a:t>
                </a:r>
                <a:endPara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1" name="iṧ1îdê"/>
              <p:cNvSpPr/>
              <p:nvPr/>
            </p:nvSpPr>
            <p:spPr>
              <a:xfrm>
                <a:off x="5545087" y="2160756"/>
                <a:ext cx="485813" cy="537550"/>
              </a:xfrm>
              <a:custGeom>
                <a:avLst/>
                <a:gdLst>
                  <a:gd name="connsiteX0" fmla="*/ 481589 w 546670"/>
                  <a:gd name="connsiteY0" fmla="*/ 391913 h 604887"/>
                  <a:gd name="connsiteX1" fmla="*/ 451551 w 546670"/>
                  <a:gd name="connsiteY1" fmla="*/ 406688 h 604887"/>
                  <a:gd name="connsiteX2" fmla="*/ 375678 w 546670"/>
                  <a:gd name="connsiteY2" fmla="*/ 429906 h 604887"/>
                  <a:gd name="connsiteX3" fmla="*/ 352427 w 546670"/>
                  <a:gd name="connsiteY3" fmla="*/ 505670 h 604887"/>
                  <a:gd name="connsiteX4" fmla="*/ 337631 w 546670"/>
                  <a:gd name="connsiteY4" fmla="*/ 535554 h 604887"/>
                  <a:gd name="connsiteX5" fmla="*/ 481589 w 546670"/>
                  <a:gd name="connsiteY5" fmla="*/ 391913 h 604887"/>
                  <a:gd name="connsiteX6" fmla="*/ 384133 w 546670"/>
                  <a:gd name="connsiteY6" fmla="*/ 226609 h 604887"/>
                  <a:gd name="connsiteX7" fmla="*/ 388361 w 546670"/>
                  <a:gd name="connsiteY7" fmla="*/ 302373 h 604887"/>
                  <a:gd name="connsiteX8" fmla="*/ 384133 w 546670"/>
                  <a:gd name="connsiteY8" fmla="*/ 378137 h 604887"/>
                  <a:gd name="connsiteX9" fmla="*/ 432639 w 546670"/>
                  <a:gd name="connsiteY9" fmla="*/ 362029 h 604887"/>
                  <a:gd name="connsiteX10" fmla="*/ 498165 w 546670"/>
                  <a:gd name="connsiteY10" fmla="*/ 302373 h 604887"/>
                  <a:gd name="connsiteX11" fmla="*/ 432639 w 546670"/>
                  <a:gd name="connsiteY11" fmla="*/ 242717 h 604887"/>
                  <a:gd name="connsiteX12" fmla="*/ 384133 w 546670"/>
                  <a:gd name="connsiteY12" fmla="*/ 226609 h 604887"/>
                  <a:gd name="connsiteX13" fmla="*/ 135706 w 546670"/>
                  <a:gd name="connsiteY13" fmla="*/ 175523 h 604887"/>
                  <a:gd name="connsiteX14" fmla="*/ 126473 w 546670"/>
                  <a:gd name="connsiteY14" fmla="*/ 178856 h 604887"/>
                  <a:gd name="connsiteX15" fmla="*/ 123248 w 546670"/>
                  <a:gd name="connsiteY15" fmla="*/ 182633 h 604887"/>
                  <a:gd name="connsiteX16" fmla="*/ 123248 w 546670"/>
                  <a:gd name="connsiteY16" fmla="*/ 192075 h 604887"/>
                  <a:gd name="connsiteX17" fmla="*/ 121801 w 546670"/>
                  <a:gd name="connsiteY17" fmla="*/ 193075 h 604887"/>
                  <a:gd name="connsiteX18" fmla="*/ 120912 w 546670"/>
                  <a:gd name="connsiteY18" fmla="*/ 196075 h 604887"/>
                  <a:gd name="connsiteX19" fmla="*/ 122914 w 546670"/>
                  <a:gd name="connsiteY19" fmla="*/ 216404 h 604887"/>
                  <a:gd name="connsiteX20" fmla="*/ 125695 w 546670"/>
                  <a:gd name="connsiteY20" fmla="*/ 219737 h 604887"/>
                  <a:gd name="connsiteX21" fmla="*/ 126807 w 546670"/>
                  <a:gd name="connsiteY21" fmla="*/ 219848 h 604887"/>
                  <a:gd name="connsiteX22" fmla="*/ 129810 w 546670"/>
                  <a:gd name="connsiteY22" fmla="*/ 218293 h 604887"/>
                  <a:gd name="connsiteX23" fmla="*/ 140600 w 546670"/>
                  <a:gd name="connsiteY23" fmla="*/ 204073 h 604887"/>
                  <a:gd name="connsiteX24" fmla="*/ 141379 w 546670"/>
                  <a:gd name="connsiteY24" fmla="*/ 201740 h 604887"/>
                  <a:gd name="connsiteX25" fmla="*/ 141379 w 546670"/>
                  <a:gd name="connsiteY25" fmla="*/ 178856 h 604887"/>
                  <a:gd name="connsiteX26" fmla="*/ 139488 w 546670"/>
                  <a:gd name="connsiteY26" fmla="*/ 175634 h 604887"/>
                  <a:gd name="connsiteX27" fmla="*/ 135706 w 546670"/>
                  <a:gd name="connsiteY27" fmla="*/ 175523 h 604887"/>
                  <a:gd name="connsiteX28" fmla="*/ 87208 w 546670"/>
                  <a:gd name="connsiteY28" fmla="*/ 175523 h 604887"/>
                  <a:gd name="connsiteX29" fmla="*/ 83537 w 546670"/>
                  <a:gd name="connsiteY29" fmla="*/ 175634 h 604887"/>
                  <a:gd name="connsiteX30" fmla="*/ 81646 w 546670"/>
                  <a:gd name="connsiteY30" fmla="*/ 178856 h 604887"/>
                  <a:gd name="connsiteX31" fmla="*/ 81646 w 546670"/>
                  <a:gd name="connsiteY31" fmla="*/ 201740 h 604887"/>
                  <a:gd name="connsiteX32" fmla="*/ 82425 w 546670"/>
                  <a:gd name="connsiteY32" fmla="*/ 204073 h 604887"/>
                  <a:gd name="connsiteX33" fmla="*/ 93103 w 546670"/>
                  <a:gd name="connsiteY33" fmla="*/ 218293 h 604887"/>
                  <a:gd name="connsiteX34" fmla="*/ 96218 w 546670"/>
                  <a:gd name="connsiteY34" fmla="*/ 219848 h 604887"/>
                  <a:gd name="connsiteX35" fmla="*/ 97219 w 546670"/>
                  <a:gd name="connsiteY35" fmla="*/ 219737 h 604887"/>
                  <a:gd name="connsiteX36" fmla="*/ 100000 w 546670"/>
                  <a:gd name="connsiteY36" fmla="*/ 216404 h 604887"/>
                  <a:gd name="connsiteX37" fmla="*/ 102113 w 546670"/>
                  <a:gd name="connsiteY37" fmla="*/ 196075 h 604887"/>
                  <a:gd name="connsiteX38" fmla="*/ 101112 w 546670"/>
                  <a:gd name="connsiteY38" fmla="*/ 193075 h 604887"/>
                  <a:gd name="connsiteX39" fmla="*/ 99666 w 546670"/>
                  <a:gd name="connsiteY39" fmla="*/ 192075 h 604887"/>
                  <a:gd name="connsiteX40" fmla="*/ 99666 w 546670"/>
                  <a:gd name="connsiteY40" fmla="*/ 182633 h 604887"/>
                  <a:gd name="connsiteX41" fmla="*/ 96551 w 546670"/>
                  <a:gd name="connsiteY41" fmla="*/ 178856 h 604887"/>
                  <a:gd name="connsiteX42" fmla="*/ 87208 w 546670"/>
                  <a:gd name="connsiteY42" fmla="*/ 175523 h 604887"/>
                  <a:gd name="connsiteX43" fmla="*/ 93214 w 546670"/>
                  <a:gd name="connsiteY43" fmla="*/ 72653 h 604887"/>
                  <a:gd name="connsiteX44" fmla="*/ 66629 w 546670"/>
                  <a:gd name="connsiteY44" fmla="*/ 79652 h 604887"/>
                  <a:gd name="connsiteX45" fmla="*/ 64516 w 546670"/>
                  <a:gd name="connsiteY45" fmla="*/ 83096 h 604887"/>
                  <a:gd name="connsiteX46" fmla="*/ 64516 w 546670"/>
                  <a:gd name="connsiteY46" fmla="*/ 89872 h 604887"/>
                  <a:gd name="connsiteX47" fmla="*/ 62959 w 546670"/>
                  <a:gd name="connsiteY47" fmla="*/ 89872 h 604887"/>
                  <a:gd name="connsiteX48" fmla="*/ 59065 w 546670"/>
                  <a:gd name="connsiteY48" fmla="*/ 93761 h 604887"/>
                  <a:gd name="connsiteX49" fmla="*/ 59065 w 546670"/>
                  <a:gd name="connsiteY49" fmla="*/ 99982 h 604887"/>
                  <a:gd name="connsiteX50" fmla="*/ 60845 w 546670"/>
                  <a:gd name="connsiteY50" fmla="*/ 103203 h 604887"/>
                  <a:gd name="connsiteX51" fmla="*/ 64516 w 546670"/>
                  <a:gd name="connsiteY51" fmla="*/ 105647 h 604887"/>
                  <a:gd name="connsiteX52" fmla="*/ 64738 w 546670"/>
                  <a:gd name="connsiteY52" fmla="*/ 107202 h 604887"/>
                  <a:gd name="connsiteX53" fmla="*/ 78531 w 546670"/>
                  <a:gd name="connsiteY53" fmla="*/ 138974 h 604887"/>
                  <a:gd name="connsiteX54" fmla="*/ 101223 w 546670"/>
                  <a:gd name="connsiteY54" fmla="*/ 158526 h 604887"/>
                  <a:gd name="connsiteX55" fmla="*/ 121801 w 546670"/>
                  <a:gd name="connsiteY55" fmla="*/ 158526 h 604887"/>
                  <a:gd name="connsiteX56" fmla="*/ 144493 w 546670"/>
                  <a:gd name="connsiteY56" fmla="*/ 138974 h 604887"/>
                  <a:gd name="connsiteX57" fmla="*/ 158175 w 546670"/>
                  <a:gd name="connsiteY57" fmla="*/ 107202 h 604887"/>
                  <a:gd name="connsiteX58" fmla="*/ 158398 w 546670"/>
                  <a:gd name="connsiteY58" fmla="*/ 105647 h 604887"/>
                  <a:gd name="connsiteX59" fmla="*/ 162179 w 546670"/>
                  <a:gd name="connsiteY59" fmla="*/ 103203 h 604887"/>
                  <a:gd name="connsiteX60" fmla="*/ 163848 w 546670"/>
                  <a:gd name="connsiteY60" fmla="*/ 100093 h 604887"/>
                  <a:gd name="connsiteX61" fmla="*/ 163848 w 546670"/>
                  <a:gd name="connsiteY61" fmla="*/ 93761 h 604887"/>
                  <a:gd name="connsiteX62" fmla="*/ 160066 w 546670"/>
                  <a:gd name="connsiteY62" fmla="*/ 89872 h 604887"/>
                  <a:gd name="connsiteX63" fmla="*/ 157953 w 546670"/>
                  <a:gd name="connsiteY63" fmla="*/ 89872 h 604887"/>
                  <a:gd name="connsiteX64" fmla="*/ 156729 w 546670"/>
                  <a:gd name="connsiteY64" fmla="*/ 88650 h 604887"/>
                  <a:gd name="connsiteX65" fmla="*/ 153058 w 546670"/>
                  <a:gd name="connsiteY65" fmla="*/ 88317 h 604887"/>
                  <a:gd name="connsiteX66" fmla="*/ 137930 w 546670"/>
                  <a:gd name="connsiteY66" fmla="*/ 91761 h 604887"/>
                  <a:gd name="connsiteX67" fmla="*/ 114460 w 546670"/>
                  <a:gd name="connsiteY67" fmla="*/ 81207 h 604887"/>
                  <a:gd name="connsiteX68" fmla="*/ 93214 w 546670"/>
                  <a:gd name="connsiteY68" fmla="*/ 72653 h 604887"/>
                  <a:gd name="connsiteX69" fmla="*/ 337631 w 546670"/>
                  <a:gd name="connsiteY69" fmla="*/ 69193 h 604887"/>
                  <a:gd name="connsiteX70" fmla="*/ 352427 w 546670"/>
                  <a:gd name="connsiteY70" fmla="*/ 99187 h 604887"/>
                  <a:gd name="connsiteX71" fmla="*/ 375678 w 546670"/>
                  <a:gd name="connsiteY71" fmla="*/ 174952 h 604887"/>
                  <a:gd name="connsiteX72" fmla="*/ 451551 w 546670"/>
                  <a:gd name="connsiteY72" fmla="*/ 198059 h 604887"/>
                  <a:gd name="connsiteX73" fmla="*/ 481589 w 546670"/>
                  <a:gd name="connsiteY73" fmla="*/ 212945 h 604887"/>
                  <a:gd name="connsiteX74" fmla="*/ 337631 w 546670"/>
                  <a:gd name="connsiteY74" fmla="*/ 69193 h 604887"/>
                  <a:gd name="connsiteX75" fmla="*/ 247963 w 546670"/>
                  <a:gd name="connsiteY75" fmla="*/ 4093 h 604887"/>
                  <a:gd name="connsiteX76" fmla="*/ 546670 w 546670"/>
                  <a:gd name="connsiteY76" fmla="*/ 302373 h 604887"/>
                  <a:gd name="connsiteX77" fmla="*/ 247963 w 546670"/>
                  <a:gd name="connsiteY77" fmla="*/ 600653 h 604887"/>
                  <a:gd name="connsiteX78" fmla="*/ 242957 w 546670"/>
                  <a:gd name="connsiteY78" fmla="*/ 600653 h 604887"/>
                  <a:gd name="connsiteX79" fmla="*/ 242957 w 546670"/>
                  <a:gd name="connsiteY79" fmla="*/ 551662 h 604887"/>
                  <a:gd name="connsiteX80" fmla="*/ 247963 w 546670"/>
                  <a:gd name="connsiteY80" fmla="*/ 552217 h 604887"/>
                  <a:gd name="connsiteX81" fmla="*/ 307705 w 546670"/>
                  <a:gd name="connsiteY81" fmla="*/ 486674 h 604887"/>
                  <a:gd name="connsiteX82" fmla="*/ 323836 w 546670"/>
                  <a:gd name="connsiteY82" fmla="*/ 438238 h 604887"/>
                  <a:gd name="connsiteX83" fmla="*/ 247963 w 546670"/>
                  <a:gd name="connsiteY83" fmla="*/ 442570 h 604887"/>
                  <a:gd name="connsiteX84" fmla="*/ 242957 w 546670"/>
                  <a:gd name="connsiteY84" fmla="*/ 442570 h 604887"/>
                  <a:gd name="connsiteX85" fmla="*/ 242957 w 546670"/>
                  <a:gd name="connsiteY85" fmla="*/ 394024 h 604887"/>
                  <a:gd name="connsiteX86" fmla="*/ 247963 w 546670"/>
                  <a:gd name="connsiteY86" fmla="*/ 394135 h 604887"/>
                  <a:gd name="connsiteX87" fmla="*/ 333848 w 546670"/>
                  <a:gd name="connsiteY87" fmla="*/ 388136 h 604887"/>
                  <a:gd name="connsiteX88" fmla="*/ 339856 w 546670"/>
                  <a:gd name="connsiteY88" fmla="*/ 302373 h 604887"/>
                  <a:gd name="connsiteX89" fmla="*/ 333848 w 546670"/>
                  <a:gd name="connsiteY89" fmla="*/ 216722 h 604887"/>
                  <a:gd name="connsiteX90" fmla="*/ 247963 w 546670"/>
                  <a:gd name="connsiteY90" fmla="*/ 210723 h 604887"/>
                  <a:gd name="connsiteX91" fmla="*/ 242957 w 546670"/>
                  <a:gd name="connsiteY91" fmla="*/ 210723 h 604887"/>
                  <a:gd name="connsiteX92" fmla="*/ 242957 w 546670"/>
                  <a:gd name="connsiteY92" fmla="*/ 162287 h 604887"/>
                  <a:gd name="connsiteX93" fmla="*/ 247963 w 546670"/>
                  <a:gd name="connsiteY93" fmla="*/ 162176 h 604887"/>
                  <a:gd name="connsiteX94" fmla="*/ 323836 w 546670"/>
                  <a:gd name="connsiteY94" fmla="*/ 166509 h 604887"/>
                  <a:gd name="connsiteX95" fmla="*/ 307705 w 546670"/>
                  <a:gd name="connsiteY95" fmla="*/ 118073 h 604887"/>
                  <a:gd name="connsiteX96" fmla="*/ 247963 w 546670"/>
                  <a:gd name="connsiteY96" fmla="*/ 52640 h 604887"/>
                  <a:gd name="connsiteX97" fmla="*/ 242957 w 546670"/>
                  <a:gd name="connsiteY97" fmla="*/ 53196 h 604887"/>
                  <a:gd name="connsiteX98" fmla="*/ 242957 w 546670"/>
                  <a:gd name="connsiteY98" fmla="*/ 4204 h 604887"/>
                  <a:gd name="connsiteX99" fmla="*/ 247963 w 546670"/>
                  <a:gd name="connsiteY99" fmla="*/ 4093 h 604887"/>
                  <a:gd name="connsiteX100" fmla="*/ 101779 w 546670"/>
                  <a:gd name="connsiteY100" fmla="*/ 0 h 604887"/>
                  <a:gd name="connsiteX101" fmla="*/ 121134 w 546670"/>
                  <a:gd name="connsiteY101" fmla="*/ 0 h 604887"/>
                  <a:gd name="connsiteX102" fmla="*/ 180978 w 546670"/>
                  <a:gd name="connsiteY102" fmla="*/ 59656 h 604887"/>
                  <a:gd name="connsiteX103" fmla="*/ 180978 w 546670"/>
                  <a:gd name="connsiteY103" fmla="*/ 78430 h 604887"/>
                  <a:gd name="connsiteX104" fmla="*/ 184315 w 546670"/>
                  <a:gd name="connsiteY104" fmla="*/ 89095 h 604887"/>
                  <a:gd name="connsiteX105" fmla="*/ 184315 w 546670"/>
                  <a:gd name="connsiteY105" fmla="*/ 102426 h 604887"/>
                  <a:gd name="connsiteX106" fmla="*/ 177752 w 546670"/>
                  <a:gd name="connsiteY106" fmla="*/ 116534 h 604887"/>
                  <a:gd name="connsiteX107" fmla="*/ 173859 w 546670"/>
                  <a:gd name="connsiteY107" fmla="*/ 126643 h 604887"/>
                  <a:gd name="connsiteX108" fmla="*/ 161067 w 546670"/>
                  <a:gd name="connsiteY108" fmla="*/ 150861 h 604887"/>
                  <a:gd name="connsiteX109" fmla="*/ 152502 w 546670"/>
                  <a:gd name="connsiteY109" fmla="*/ 161748 h 604887"/>
                  <a:gd name="connsiteX110" fmla="*/ 160400 w 546670"/>
                  <a:gd name="connsiteY110" fmla="*/ 167747 h 604887"/>
                  <a:gd name="connsiteX111" fmla="*/ 204115 w 546670"/>
                  <a:gd name="connsiteY111" fmla="*/ 176412 h 604887"/>
                  <a:gd name="connsiteX112" fmla="*/ 223692 w 546670"/>
                  <a:gd name="connsiteY112" fmla="*/ 200407 h 604887"/>
                  <a:gd name="connsiteX113" fmla="*/ 223692 w 546670"/>
                  <a:gd name="connsiteY113" fmla="*/ 358044 h 604887"/>
                  <a:gd name="connsiteX114" fmla="*/ 221467 w 546670"/>
                  <a:gd name="connsiteY114" fmla="*/ 368265 h 604887"/>
                  <a:gd name="connsiteX115" fmla="*/ 221467 w 546670"/>
                  <a:gd name="connsiteY115" fmla="*/ 385484 h 604887"/>
                  <a:gd name="connsiteX116" fmla="*/ 200110 w 546670"/>
                  <a:gd name="connsiteY116" fmla="*/ 406813 h 604887"/>
                  <a:gd name="connsiteX117" fmla="*/ 188431 w 546670"/>
                  <a:gd name="connsiteY117" fmla="*/ 403369 h 604887"/>
                  <a:gd name="connsiteX118" fmla="*/ 188431 w 546670"/>
                  <a:gd name="connsiteY118" fmla="*/ 566561 h 604887"/>
                  <a:gd name="connsiteX119" fmla="*/ 150166 w 546670"/>
                  <a:gd name="connsiteY119" fmla="*/ 604887 h 604887"/>
                  <a:gd name="connsiteX120" fmla="*/ 111902 w 546670"/>
                  <a:gd name="connsiteY120" fmla="*/ 566561 h 604887"/>
                  <a:gd name="connsiteX121" fmla="*/ 73526 w 546670"/>
                  <a:gd name="connsiteY121" fmla="*/ 604887 h 604887"/>
                  <a:gd name="connsiteX122" fmla="*/ 35261 w 546670"/>
                  <a:gd name="connsiteY122" fmla="*/ 566561 h 604887"/>
                  <a:gd name="connsiteX123" fmla="*/ 35261 w 546670"/>
                  <a:gd name="connsiteY123" fmla="*/ 403369 h 604887"/>
                  <a:gd name="connsiteX124" fmla="*/ 23582 w 546670"/>
                  <a:gd name="connsiteY124" fmla="*/ 406813 h 604887"/>
                  <a:gd name="connsiteX125" fmla="*/ 2225 w 546670"/>
                  <a:gd name="connsiteY125" fmla="*/ 385484 h 604887"/>
                  <a:gd name="connsiteX126" fmla="*/ 2225 w 546670"/>
                  <a:gd name="connsiteY126" fmla="*/ 368265 h 604887"/>
                  <a:gd name="connsiteX127" fmla="*/ 0 w 546670"/>
                  <a:gd name="connsiteY127" fmla="*/ 358044 h 604887"/>
                  <a:gd name="connsiteX128" fmla="*/ 0 w 546670"/>
                  <a:gd name="connsiteY128" fmla="*/ 200296 h 604887"/>
                  <a:gd name="connsiteX129" fmla="*/ 19577 w 546670"/>
                  <a:gd name="connsiteY129" fmla="*/ 176412 h 604887"/>
                  <a:gd name="connsiteX130" fmla="*/ 62625 w 546670"/>
                  <a:gd name="connsiteY130" fmla="*/ 167747 h 604887"/>
                  <a:gd name="connsiteX131" fmla="*/ 70522 w 546670"/>
                  <a:gd name="connsiteY131" fmla="*/ 161748 h 604887"/>
                  <a:gd name="connsiteX132" fmla="*/ 61957 w 546670"/>
                  <a:gd name="connsiteY132" fmla="*/ 150861 h 604887"/>
                  <a:gd name="connsiteX133" fmla="*/ 49054 w 546670"/>
                  <a:gd name="connsiteY133" fmla="*/ 126643 h 604887"/>
                  <a:gd name="connsiteX134" fmla="*/ 45161 w 546670"/>
                  <a:gd name="connsiteY134" fmla="*/ 116534 h 604887"/>
                  <a:gd name="connsiteX135" fmla="*/ 38598 w 546670"/>
                  <a:gd name="connsiteY135" fmla="*/ 102426 h 604887"/>
                  <a:gd name="connsiteX136" fmla="*/ 38598 w 546670"/>
                  <a:gd name="connsiteY136" fmla="*/ 89095 h 604887"/>
                  <a:gd name="connsiteX137" fmla="*/ 42047 w 546670"/>
                  <a:gd name="connsiteY137" fmla="*/ 78430 h 604887"/>
                  <a:gd name="connsiteX138" fmla="*/ 42047 w 546670"/>
                  <a:gd name="connsiteY138" fmla="*/ 59656 h 604887"/>
                  <a:gd name="connsiteX139" fmla="*/ 101779 w 546670"/>
                  <a:gd name="connsiteY139" fmla="*/ 0 h 6048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</a:cxnLst>
                <a:rect l="l" t="t" r="r" b="b"/>
                <a:pathLst>
                  <a:path w="546670" h="604887">
                    <a:moveTo>
                      <a:pt x="481589" y="391913"/>
                    </a:moveTo>
                    <a:cubicBezTo>
                      <a:pt x="472466" y="397134"/>
                      <a:pt x="462454" y="402133"/>
                      <a:pt x="451551" y="406688"/>
                    </a:cubicBezTo>
                    <a:cubicBezTo>
                      <a:pt x="428967" y="416242"/>
                      <a:pt x="403269" y="424018"/>
                      <a:pt x="375678" y="429906"/>
                    </a:cubicBezTo>
                    <a:cubicBezTo>
                      <a:pt x="369782" y="457457"/>
                      <a:pt x="361995" y="483008"/>
                      <a:pt x="352427" y="505670"/>
                    </a:cubicBezTo>
                    <a:cubicBezTo>
                      <a:pt x="347866" y="516446"/>
                      <a:pt x="342860" y="526444"/>
                      <a:pt x="337631" y="535554"/>
                    </a:cubicBezTo>
                    <a:cubicBezTo>
                      <a:pt x="403602" y="510225"/>
                      <a:pt x="456112" y="457790"/>
                      <a:pt x="481589" y="391913"/>
                    </a:cubicBezTo>
                    <a:close/>
                    <a:moveTo>
                      <a:pt x="384133" y="226609"/>
                    </a:moveTo>
                    <a:cubicBezTo>
                      <a:pt x="386915" y="251049"/>
                      <a:pt x="388361" y="276489"/>
                      <a:pt x="388361" y="302373"/>
                    </a:cubicBezTo>
                    <a:cubicBezTo>
                      <a:pt x="388361" y="328369"/>
                      <a:pt x="386915" y="353697"/>
                      <a:pt x="384133" y="378137"/>
                    </a:cubicBezTo>
                    <a:cubicBezTo>
                      <a:pt x="401600" y="373694"/>
                      <a:pt x="417842" y="368250"/>
                      <a:pt x="432639" y="362029"/>
                    </a:cubicBezTo>
                    <a:cubicBezTo>
                      <a:pt x="473690" y="344699"/>
                      <a:pt x="498165" y="322370"/>
                      <a:pt x="498165" y="302373"/>
                    </a:cubicBezTo>
                    <a:cubicBezTo>
                      <a:pt x="498165" y="282377"/>
                      <a:pt x="473690" y="260047"/>
                      <a:pt x="432639" y="242717"/>
                    </a:cubicBezTo>
                    <a:cubicBezTo>
                      <a:pt x="417842" y="236496"/>
                      <a:pt x="401600" y="231164"/>
                      <a:pt x="384133" y="226609"/>
                    </a:cubicBezTo>
                    <a:close/>
                    <a:moveTo>
                      <a:pt x="135706" y="175523"/>
                    </a:moveTo>
                    <a:cubicBezTo>
                      <a:pt x="132591" y="177189"/>
                      <a:pt x="129477" y="178300"/>
                      <a:pt x="126473" y="178856"/>
                    </a:cubicBezTo>
                    <a:cubicBezTo>
                      <a:pt x="124582" y="179189"/>
                      <a:pt x="123248" y="180744"/>
                      <a:pt x="123248" y="182633"/>
                    </a:cubicBezTo>
                    <a:lnTo>
                      <a:pt x="123248" y="192075"/>
                    </a:lnTo>
                    <a:cubicBezTo>
                      <a:pt x="122691" y="192298"/>
                      <a:pt x="122246" y="192631"/>
                      <a:pt x="121801" y="193075"/>
                    </a:cubicBezTo>
                    <a:cubicBezTo>
                      <a:pt x="121134" y="193964"/>
                      <a:pt x="120689" y="194964"/>
                      <a:pt x="120912" y="196075"/>
                    </a:cubicBezTo>
                    <a:lnTo>
                      <a:pt x="122914" y="216404"/>
                    </a:lnTo>
                    <a:cubicBezTo>
                      <a:pt x="123136" y="217960"/>
                      <a:pt x="124249" y="219293"/>
                      <a:pt x="125695" y="219737"/>
                    </a:cubicBezTo>
                    <a:cubicBezTo>
                      <a:pt x="126028" y="219737"/>
                      <a:pt x="126473" y="219848"/>
                      <a:pt x="126807" y="219848"/>
                    </a:cubicBezTo>
                    <a:cubicBezTo>
                      <a:pt x="127919" y="219848"/>
                      <a:pt x="129032" y="219293"/>
                      <a:pt x="129810" y="218293"/>
                    </a:cubicBezTo>
                    <a:lnTo>
                      <a:pt x="140600" y="204073"/>
                    </a:lnTo>
                    <a:cubicBezTo>
                      <a:pt x="141045" y="203407"/>
                      <a:pt x="141379" y="202629"/>
                      <a:pt x="141379" y="201740"/>
                    </a:cubicBezTo>
                    <a:lnTo>
                      <a:pt x="141379" y="178856"/>
                    </a:lnTo>
                    <a:cubicBezTo>
                      <a:pt x="141379" y="177523"/>
                      <a:pt x="140600" y="176301"/>
                      <a:pt x="139488" y="175634"/>
                    </a:cubicBezTo>
                    <a:cubicBezTo>
                      <a:pt x="138375" y="174968"/>
                      <a:pt x="136929" y="174856"/>
                      <a:pt x="135706" y="175523"/>
                    </a:cubicBezTo>
                    <a:close/>
                    <a:moveTo>
                      <a:pt x="87208" y="175523"/>
                    </a:moveTo>
                    <a:cubicBezTo>
                      <a:pt x="86095" y="174856"/>
                      <a:pt x="84649" y="174968"/>
                      <a:pt x="83537" y="175634"/>
                    </a:cubicBezTo>
                    <a:cubicBezTo>
                      <a:pt x="82313" y="176301"/>
                      <a:pt x="81646" y="177523"/>
                      <a:pt x="81646" y="178856"/>
                    </a:cubicBezTo>
                    <a:lnTo>
                      <a:pt x="81646" y="201740"/>
                    </a:lnTo>
                    <a:cubicBezTo>
                      <a:pt x="81646" y="202629"/>
                      <a:pt x="81868" y="203407"/>
                      <a:pt x="82425" y="204073"/>
                    </a:cubicBezTo>
                    <a:lnTo>
                      <a:pt x="93103" y="218293"/>
                    </a:lnTo>
                    <a:cubicBezTo>
                      <a:pt x="93882" y="219293"/>
                      <a:pt x="94994" y="219848"/>
                      <a:pt x="96218" y="219848"/>
                    </a:cubicBezTo>
                    <a:cubicBezTo>
                      <a:pt x="96551" y="219848"/>
                      <a:pt x="96885" y="219848"/>
                      <a:pt x="97219" y="219737"/>
                    </a:cubicBezTo>
                    <a:cubicBezTo>
                      <a:pt x="98776" y="219293"/>
                      <a:pt x="99888" y="217960"/>
                      <a:pt x="100000" y="216404"/>
                    </a:cubicBezTo>
                    <a:lnTo>
                      <a:pt x="102113" y="196075"/>
                    </a:lnTo>
                    <a:cubicBezTo>
                      <a:pt x="102224" y="194964"/>
                      <a:pt x="101891" y="193964"/>
                      <a:pt x="101112" y="193075"/>
                    </a:cubicBezTo>
                    <a:cubicBezTo>
                      <a:pt x="100778" y="192631"/>
                      <a:pt x="100222" y="192298"/>
                      <a:pt x="99666" y="192075"/>
                    </a:cubicBezTo>
                    <a:lnTo>
                      <a:pt x="99666" y="182633"/>
                    </a:lnTo>
                    <a:cubicBezTo>
                      <a:pt x="99666" y="180744"/>
                      <a:pt x="98331" y="179189"/>
                      <a:pt x="96551" y="178856"/>
                    </a:cubicBezTo>
                    <a:cubicBezTo>
                      <a:pt x="93548" y="178300"/>
                      <a:pt x="90433" y="177189"/>
                      <a:pt x="87208" y="175523"/>
                    </a:cubicBezTo>
                    <a:close/>
                    <a:moveTo>
                      <a:pt x="93214" y="72653"/>
                    </a:moveTo>
                    <a:cubicBezTo>
                      <a:pt x="82313" y="72653"/>
                      <a:pt x="71857" y="77097"/>
                      <a:pt x="66629" y="79652"/>
                    </a:cubicBezTo>
                    <a:cubicBezTo>
                      <a:pt x="65294" y="80319"/>
                      <a:pt x="64516" y="81652"/>
                      <a:pt x="64516" y="83096"/>
                    </a:cubicBezTo>
                    <a:lnTo>
                      <a:pt x="64516" y="89872"/>
                    </a:lnTo>
                    <a:lnTo>
                      <a:pt x="62959" y="89872"/>
                    </a:lnTo>
                    <a:cubicBezTo>
                      <a:pt x="60845" y="89872"/>
                      <a:pt x="59065" y="91650"/>
                      <a:pt x="59065" y="93761"/>
                    </a:cubicBezTo>
                    <a:lnTo>
                      <a:pt x="59065" y="99982"/>
                    </a:lnTo>
                    <a:cubicBezTo>
                      <a:pt x="59065" y="101315"/>
                      <a:pt x="59733" y="102537"/>
                      <a:pt x="60845" y="103203"/>
                    </a:cubicBezTo>
                    <a:lnTo>
                      <a:pt x="64516" y="105647"/>
                    </a:lnTo>
                    <a:lnTo>
                      <a:pt x="64738" y="107202"/>
                    </a:lnTo>
                    <a:cubicBezTo>
                      <a:pt x="65962" y="116423"/>
                      <a:pt x="71079" y="128199"/>
                      <a:pt x="78531" y="138974"/>
                    </a:cubicBezTo>
                    <a:cubicBezTo>
                      <a:pt x="87875" y="152527"/>
                      <a:pt x="96663" y="158526"/>
                      <a:pt x="101223" y="158526"/>
                    </a:cubicBezTo>
                    <a:lnTo>
                      <a:pt x="121801" y="158526"/>
                    </a:lnTo>
                    <a:cubicBezTo>
                      <a:pt x="126362" y="158526"/>
                      <a:pt x="135150" y="152527"/>
                      <a:pt x="144493" y="138974"/>
                    </a:cubicBezTo>
                    <a:cubicBezTo>
                      <a:pt x="151835" y="128199"/>
                      <a:pt x="156951" y="116423"/>
                      <a:pt x="158175" y="107202"/>
                    </a:cubicBezTo>
                    <a:lnTo>
                      <a:pt x="158398" y="105647"/>
                    </a:lnTo>
                    <a:lnTo>
                      <a:pt x="162179" y="103203"/>
                    </a:lnTo>
                    <a:cubicBezTo>
                      <a:pt x="163181" y="102537"/>
                      <a:pt x="163848" y="101315"/>
                      <a:pt x="163848" y="100093"/>
                    </a:cubicBezTo>
                    <a:lnTo>
                      <a:pt x="163848" y="93761"/>
                    </a:lnTo>
                    <a:cubicBezTo>
                      <a:pt x="163848" y="91650"/>
                      <a:pt x="162179" y="89872"/>
                      <a:pt x="160066" y="89872"/>
                    </a:cubicBezTo>
                    <a:lnTo>
                      <a:pt x="157953" y="89872"/>
                    </a:lnTo>
                    <a:cubicBezTo>
                      <a:pt x="157619" y="89428"/>
                      <a:pt x="157285" y="88984"/>
                      <a:pt x="156729" y="88650"/>
                    </a:cubicBezTo>
                    <a:cubicBezTo>
                      <a:pt x="155617" y="87984"/>
                      <a:pt x="154282" y="87873"/>
                      <a:pt x="153058" y="88317"/>
                    </a:cubicBezTo>
                    <a:cubicBezTo>
                      <a:pt x="147942" y="90650"/>
                      <a:pt x="142825" y="91761"/>
                      <a:pt x="137930" y="91761"/>
                    </a:cubicBezTo>
                    <a:cubicBezTo>
                      <a:pt x="129254" y="91761"/>
                      <a:pt x="121357" y="88206"/>
                      <a:pt x="114460" y="81207"/>
                    </a:cubicBezTo>
                    <a:cubicBezTo>
                      <a:pt x="109010" y="75542"/>
                      <a:pt x="101779" y="72653"/>
                      <a:pt x="93214" y="72653"/>
                    </a:cubicBezTo>
                    <a:close/>
                    <a:moveTo>
                      <a:pt x="337631" y="69193"/>
                    </a:moveTo>
                    <a:cubicBezTo>
                      <a:pt x="342860" y="78302"/>
                      <a:pt x="347866" y="88300"/>
                      <a:pt x="352427" y="99187"/>
                    </a:cubicBezTo>
                    <a:cubicBezTo>
                      <a:pt x="361995" y="121739"/>
                      <a:pt x="369782" y="147290"/>
                      <a:pt x="375678" y="174952"/>
                    </a:cubicBezTo>
                    <a:cubicBezTo>
                      <a:pt x="403269" y="180728"/>
                      <a:pt x="428967" y="188505"/>
                      <a:pt x="451551" y="198059"/>
                    </a:cubicBezTo>
                    <a:cubicBezTo>
                      <a:pt x="462454" y="202724"/>
                      <a:pt x="472466" y="207612"/>
                      <a:pt x="481589" y="212945"/>
                    </a:cubicBezTo>
                    <a:cubicBezTo>
                      <a:pt x="456112" y="147068"/>
                      <a:pt x="403602" y="94633"/>
                      <a:pt x="337631" y="69193"/>
                    </a:cubicBezTo>
                    <a:close/>
                    <a:moveTo>
                      <a:pt x="247963" y="4093"/>
                    </a:moveTo>
                    <a:cubicBezTo>
                      <a:pt x="412725" y="4093"/>
                      <a:pt x="546670" y="137958"/>
                      <a:pt x="546670" y="302373"/>
                    </a:cubicBezTo>
                    <a:cubicBezTo>
                      <a:pt x="546670" y="466899"/>
                      <a:pt x="412725" y="600653"/>
                      <a:pt x="247963" y="600653"/>
                    </a:cubicBezTo>
                    <a:cubicBezTo>
                      <a:pt x="246295" y="600653"/>
                      <a:pt x="244626" y="600653"/>
                      <a:pt x="242957" y="600653"/>
                    </a:cubicBezTo>
                    <a:lnTo>
                      <a:pt x="242957" y="551662"/>
                    </a:lnTo>
                    <a:cubicBezTo>
                      <a:pt x="244626" y="551995"/>
                      <a:pt x="246295" y="552217"/>
                      <a:pt x="247963" y="552217"/>
                    </a:cubicBezTo>
                    <a:cubicBezTo>
                      <a:pt x="268100" y="552217"/>
                      <a:pt x="290350" y="527666"/>
                      <a:pt x="307705" y="486674"/>
                    </a:cubicBezTo>
                    <a:cubicBezTo>
                      <a:pt x="314046" y="472010"/>
                      <a:pt x="319386" y="455679"/>
                      <a:pt x="323836" y="438238"/>
                    </a:cubicBezTo>
                    <a:cubicBezTo>
                      <a:pt x="299472" y="441126"/>
                      <a:pt x="273996" y="442570"/>
                      <a:pt x="247963" y="442570"/>
                    </a:cubicBezTo>
                    <a:cubicBezTo>
                      <a:pt x="246295" y="442570"/>
                      <a:pt x="244626" y="442570"/>
                      <a:pt x="242957" y="442570"/>
                    </a:cubicBezTo>
                    <a:lnTo>
                      <a:pt x="242957" y="394024"/>
                    </a:lnTo>
                    <a:cubicBezTo>
                      <a:pt x="244626" y="394024"/>
                      <a:pt x="246295" y="394135"/>
                      <a:pt x="247963" y="394135"/>
                    </a:cubicBezTo>
                    <a:cubicBezTo>
                      <a:pt x="277778" y="394135"/>
                      <a:pt x="306703" y="392024"/>
                      <a:pt x="333848" y="388136"/>
                    </a:cubicBezTo>
                    <a:cubicBezTo>
                      <a:pt x="337742" y="361029"/>
                      <a:pt x="339856" y="332146"/>
                      <a:pt x="339856" y="302373"/>
                    </a:cubicBezTo>
                    <a:cubicBezTo>
                      <a:pt x="339856" y="272712"/>
                      <a:pt x="337742" y="243828"/>
                      <a:pt x="333848" y="216722"/>
                    </a:cubicBezTo>
                    <a:cubicBezTo>
                      <a:pt x="306703" y="212723"/>
                      <a:pt x="277778" y="210723"/>
                      <a:pt x="247963" y="210723"/>
                    </a:cubicBezTo>
                    <a:cubicBezTo>
                      <a:pt x="246295" y="210723"/>
                      <a:pt x="244626" y="210723"/>
                      <a:pt x="242957" y="210723"/>
                    </a:cubicBezTo>
                    <a:lnTo>
                      <a:pt x="242957" y="162287"/>
                    </a:lnTo>
                    <a:cubicBezTo>
                      <a:pt x="244626" y="162287"/>
                      <a:pt x="246295" y="162176"/>
                      <a:pt x="247963" y="162176"/>
                    </a:cubicBezTo>
                    <a:cubicBezTo>
                      <a:pt x="273996" y="162176"/>
                      <a:pt x="299472" y="163731"/>
                      <a:pt x="323836" y="166509"/>
                    </a:cubicBezTo>
                    <a:cubicBezTo>
                      <a:pt x="319386" y="149067"/>
                      <a:pt x="314046" y="132848"/>
                      <a:pt x="307705" y="118073"/>
                    </a:cubicBezTo>
                    <a:cubicBezTo>
                      <a:pt x="290350" y="77080"/>
                      <a:pt x="268100" y="52640"/>
                      <a:pt x="247963" y="52640"/>
                    </a:cubicBezTo>
                    <a:cubicBezTo>
                      <a:pt x="246295" y="52640"/>
                      <a:pt x="244626" y="52862"/>
                      <a:pt x="242957" y="53196"/>
                    </a:cubicBezTo>
                    <a:lnTo>
                      <a:pt x="242957" y="4204"/>
                    </a:lnTo>
                    <a:cubicBezTo>
                      <a:pt x="244626" y="4204"/>
                      <a:pt x="246295" y="4093"/>
                      <a:pt x="247963" y="4093"/>
                    </a:cubicBezTo>
                    <a:close/>
                    <a:moveTo>
                      <a:pt x="101779" y="0"/>
                    </a:moveTo>
                    <a:lnTo>
                      <a:pt x="121134" y="0"/>
                    </a:lnTo>
                    <a:cubicBezTo>
                      <a:pt x="154171" y="0"/>
                      <a:pt x="180978" y="26773"/>
                      <a:pt x="180978" y="59656"/>
                    </a:cubicBezTo>
                    <a:lnTo>
                      <a:pt x="180978" y="78430"/>
                    </a:lnTo>
                    <a:cubicBezTo>
                      <a:pt x="183203" y="81541"/>
                      <a:pt x="184315" y="85318"/>
                      <a:pt x="184315" y="89095"/>
                    </a:cubicBezTo>
                    <a:lnTo>
                      <a:pt x="184315" y="102426"/>
                    </a:lnTo>
                    <a:cubicBezTo>
                      <a:pt x="184315" y="107869"/>
                      <a:pt x="181868" y="113090"/>
                      <a:pt x="177752" y="116534"/>
                    </a:cubicBezTo>
                    <a:cubicBezTo>
                      <a:pt x="176751" y="119867"/>
                      <a:pt x="175416" y="123311"/>
                      <a:pt x="173859" y="126643"/>
                    </a:cubicBezTo>
                    <a:cubicBezTo>
                      <a:pt x="170856" y="134753"/>
                      <a:pt x="166406" y="143085"/>
                      <a:pt x="161067" y="150861"/>
                    </a:cubicBezTo>
                    <a:cubicBezTo>
                      <a:pt x="158842" y="154083"/>
                      <a:pt x="155839" y="157860"/>
                      <a:pt x="152502" y="161748"/>
                    </a:cubicBezTo>
                    <a:cubicBezTo>
                      <a:pt x="155505" y="163192"/>
                      <a:pt x="158175" y="165192"/>
                      <a:pt x="160400" y="167747"/>
                    </a:cubicBezTo>
                    <a:lnTo>
                      <a:pt x="204115" y="176412"/>
                    </a:lnTo>
                    <a:cubicBezTo>
                      <a:pt x="215461" y="178745"/>
                      <a:pt x="223692" y="188743"/>
                      <a:pt x="223692" y="200407"/>
                    </a:cubicBezTo>
                    <a:lnTo>
                      <a:pt x="223692" y="358044"/>
                    </a:lnTo>
                    <a:cubicBezTo>
                      <a:pt x="223692" y="361710"/>
                      <a:pt x="222913" y="365154"/>
                      <a:pt x="221467" y="368265"/>
                    </a:cubicBezTo>
                    <a:lnTo>
                      <a:pt x="221467" y="385484"/>
                    </a:lnTo>
                    <a:cubicBezTo>
                      <a:pt x="221467" y="397259"/>
                      <a:pt x="211901" y="406813"/>
                      <a:pt x="200110" y="406813"/>
                    </a:cubicBezTo>
                    <a:cubicBezTo>
                      <a:pt x="195772" y="406813"/>
                      <a:pt x="191879" y="405591"/>
                      <a:pt x="188431" y="403369"/>
                    </a:cubicBezTo>
                    <a:lnTo>
                      <a:pt x="188431" y="566561"/>
                    </a:lnTo>
                    <a:cubicBezTo>
                      <a:pt x="188431" y="587668"/>
                      <a:pt x="171301" y="604887"/>
                      <a:pt x="150166" y="604887"/>
                    </a:cubicBezTo>
                    <a:cubicBezTo>
                      <a:pt x="129032" y="604887"/>
                      <a:pt x="111902" y="587668"/>
                      <a:pt x="111902" y="566561"/>
                    </a:cubicBezTo>
                    <a:cubicBezTo>
                      <a:pt x="111902" y="587668"/>
                      <a:pt x="94772" y="604887"/>
                      <a:pt x="73526" y="604887"/>
                    </a:cubicBezTo>
                    <a:cubicBezTo>
                      <a:pt x="52391" y="604887"/>
                      <a:pt x="35261" y="587668"/>
                      <a:pt x="35261" y="566561"/>
                    </a:cubicBezTo>
                    <a:lnTo>
                      <a:pt x="35261" y="403369"/>
                    </a:lnTo>
                    <a:cubicBezTo>
                      <a:pt x="31924" y="405591"/>
                      <a:pt x="27920" y="406813"/>
                      <a:pt x="23582" y="406813"/>
                    </a:cubicBezTo>
                    <a:cubicBezTo>
                      <a:pt x="11791" y="406813"/>
                      <a:pt x="2225" y="397259"/>
                      <a:pt x="2225" y="385484"/>
                    </a:cubicBezTo>
                    <a:lnTo>
                      <a:pt x="2225" y="368265"/>
                    </a:lnTo>
                    <a:cubicBezTo>
                      <a:pt x="779" y="365154"/>
                      <a:pt x="0" y="361710"/>
                      <a:pt x="0" y="358044"/>
                    </a:cubicBezTo>
                    <a:lnTo>
                      <a:pt x="0" y="200296"/>
                    </a:lnTo>
                    <a:cubicBezTo>
                      <a:pt x="0" y="188743"/>
                      <a:pt x="8231" y="178745"/>
                      <a:pt x="19577" y="176412"/>
                    </a:cubicBezTo>
                    <a:lnTo>
                      <a:pt x="62625" y="167747"/>
                    </a:lnTo>
                    <a:cubicBezTo>
                      <a:pt x="64850" y="165192"/>
                      <a:pt x="67519" y="163192"/>
                      <a:pt x="70522" y="161748"/>
                    </a:cubicBezTo>
                    <a:cubicBezTo>
                      <a:pt x="67074" y="157971"/>
                      <a:pt x="64182" y="154083"/>
                      <a:pt x="61957" y="150861"/>
                    </a:cubicBezTo>
                    <a:cubicBezTo>
                      <a:pt x="56618" y="143085"/>
                      <a:pt x="52169" y="134753"/>
                      <a:pt x="49054" y="126643"/>
                    </a:cubicBezTo>
                    <a:cubicBezTo>
                      <a:pt x="47497" y="123311"/>
                      <a:pt x="46273" y="119867"/>
                      <a:pt x="45161" y="116534"/>
                    </a:cubicBezTo>
                    <a:cubicBezTo>
                      <a:pt x="41045" y="113090"/>
                      <a:pt x="38598" y="107869"/>
                      <a:pt x="38598" y="102426"/>
                    </a:cubicBezTo>
                    <a:lnTo>
                      <a:pt x="38598" y="89095"/>
                    </a:lnTo>
                    <a:cubicBezTo>
                      <a:pt x="38598" y="85318"/>
                      <a:pt x="39822" y="81541"/>
                      <a:pt x="42047" y="78430"/>
                    </a:cubicBezTo>
                    <a:lnTo>
                      <a:pt x="42047" y="59656"/>
                    </a:lnTo>
                    <a:cubicBezTo>
                      <a:pt x="42047" y="26773"/>
                      <a:pt x="68854" y="0"/>
                      <a:pt x="1017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2700" cap="rnd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7" name="isľíḋe"/>
            <p:cNvSpPr/>
            <p:nvPr/>
          </p:nvSpPr>
          <p:spPr>
            <a:xfrm>
              <a:off x="7960728" y="2160756"/>
              <a:ext cx="485813" cy="537550"/>
            </a:xfrm>
            <a:custGeom>
              <a:avLst/>
              <a:gdLst>
                <a:gd name="connsiteX0" fmla="*/ 481589 w 546670"/>
                <a:gd name="connsiteY0" fmla="*/ 391913 h 604887"/>
                <a:gd name="connsiteX1" fmla="*/ 451551 w 546670"/>
                <a:gd name="connsiteY1" fmla="*/ 406688 h 604887"/>
                <a:gd name="connsiteX2" fmla="*/ 375678 w 546670"/>
                <a:gd name="connsiteY2" fmla="*/ 429906 h 604887"/>
                <a:gd name="connsiteX3" fmla="*/ 352427 w 546670"/>
                <a:gd name="connsiteY3" fmla="*/ 505670 h 604887"/>
                <a:gd name="connsiteX4" fmla="*/ 337631 w 546670"/>
                <a:gd name="connsiteY4" fmla="*/ 535554 h 604887"/>
                <a:gd name="connsiteX5" fmla="*/ 481589 w 546670"/>
                <a:gd name="connsiteY5" fmla="*/ 391913 h 604887"/>
                <a:gd name="connsiteX6" fmla="*/ 384133 w 546670"/>
                <a:gd name="connsiteY6" fmla="*/ 226609 h 604887"/>
                <a:gd name="connsiteX7" fmla="*/ 388361 w 546670"/>
                <a:gd name="connsiteY7" fmla="*/ 302373 h 604887"/>
                <a:gd name="connsiteX8" fmla="*/ 384133 w 546670"/>
                <a:gd name="connsiteY8" fmla="*/ 378137 h 604887"/>
                <a:gd name="connsiteX9" fmla="*/ 432639 w 546670"/>
                <a:gd name="connsiteY9" fmla="*/ 362029 h 604887"/>
                <a:gd name="connsiteX10" fmla="*/ 498165 w 546670"/>
                <a:gd name="connsiteY10" fmla="*/ 302373 h 604887"/>
                <a:gd name="connsiteX11" fmla="*/ 432639 w 546670"/>
                <a:gd name="connsiteY11" fmla="*/ 242717 h 604887"/>
                <a:gd name="connsiteX12" fmla="*/ 384133 w 546670"/>
                <a:gd name="connsiteY12" fmla="*/ 226609 h 604887"/>
                <a:gd name="connsiteX13" fmla="*/ 135706 w 546670"/>
                <a:gd name="connsiteY13" fmla="*/ 175523 h 604887"/>
                <a:gd name="connsiteX14" fmla="*/ 126473 w 546670"/>
                <a:gd name="connsiteY14" fmla="*/ 178856 h 604887"/>
                <a:gd name="connsiteX15" fmla="*/ 123248 w 546670"/>
                <a:gd name="connsiteY15" fmla="*/ 182633 h 604887"/>
                <a:gd name="connsiteX16" fmla="*/ 123248 w 546670"/>
                <a:gd name="connsiteY16" fmla="*/ 192075 h 604887"/>
                <a:gd name="connsiteX17" fmla="*/ 121801 w 546670"/>
                <a:gd name="connsiteY17" fmla="*/ 193075 h 604887"/>
                <a:gd name="connsiteX18" fmla="*/ 120912 w 546670"/>
                <a:gd name="connsiteY18" fmla="*/ 196075 h 604887"/>
                <a:gd name="connsiteX19" fmla="*/ 122914 w 546670"/>
                <a:gd name="connsiteY19" fmla="*/ 216404 h 604887"/>
                <a:gd name="connsiteX20" fmla="*/ 125695 w 546670"/>
                <a:gd name="connsiteY20" fmla="*/ 219737 h 604887"/>
                <a:gd name="connsiteX21" fmla="*/ 126807 w 546670"/>
                <a:gd name="connsiteY21" fmla="*/ 219848 h 604887"/>
                <a:gd name="connsiteX22" fmla="*/ 129810 w 546670"/>
                <a:gd name="connsiteY22" fmla="*/ 218293 h 604887"/>
                <a:gd name="connsiteX23" fmla="*/ 140600 w 546670"/>
                <a:gd name="connsiteY23" fmla="*/ 204073 h 604887"/>
                <a:gd name="connsiteX24" fmla="*/ 141379 w 546670"/>
                <a:gd name="connsiteY24" fmla="*/ 201740 h 604887"/>
                <a:gd name="connsiteX25" fmla="*/ 141379 w 546670"/>
                <a:gd name="connsiteY25" fmla="*/ 178856 h 604887"/>
                <a:gd name="connsiteX26" fmla="*/ 139488 w 546670"/>
                <a:gd name="connsiteY26" fmla="*/ 175634 h 604887"/>
                <a:gd name="connsiteX27" fmla="*/ 135706 w 546670"/>
                <a:gd name="connsiteY27" fmla="*/ 175523 h 604887"/>
                <a:gd name="connsiteX28" fmla="*/ 87208 w 546670"/>
                <a:gd name="connsiteY28" fmla="*/ 175523 h 604887"/>
                <a:gd name="connsiteX29" fmla="*/ 83537 w 546670"/>
                <a:gd name="connsiteY29" fmla="*/ 175634 h 604887"/>
                <a:gd name="connsiteX30" fmla="*/ 81646 w 546670"/>
                <a:gd name="connsiteY30" fmla="*/ 178856 h 604887"/>
                <a:gd name="connsiteX31" fmla="*/ 81646 w 546670"/>
                <a:gd name="connsiteY31" fmla="*/ 201740 h 604887"/>
                <a:gd name="connsiteX32" fmla="*/ 82425 w 546670"/>
                <a:gd name="connsiteY32" fmla="*/ 204073 h 604887"/>
                <a:gd name="connsiteX33" fmla="*/ 93103 w 546670"/>
                <a:gd name="connsiteY33" fmla="*/ 218293 h 604887"/>
                <a:gd name="connsiteX34" fmla="*/ 96218 w 546670"/>
                <a:gd name="connsiteY34" fmla="*/ 219848 h 604887"/>
                <a:gd name="connsiteX35" fmla="*/ 97219 w 546670"/>
                <a:gd name="connsiteY35" fmla="*/ 219737 h 604887"/>
                <a:gd name="connsiteX36" fmla="*/ 100000 w 546670"/>
                <a:gd name="connsiteY36" fmla="*/ 216404 h 604887"/>
                <a:gd name="connsiteX37" fmla="*/ 102113 w 546670"/>
                <a:gd name="connsiteY37" fmla="*/ 196075 h 604887"/>
                <a:gd name="connsiteX38" fmla="*/ 101112 w 546670"/>
                <a:gd name="connsiteY38" fmla="*/ 193075 h 604887"/>
                <a:gd name="connsiteX39" fmla="*/ 99666 w 546670"/>
                <a:gd name="connsiteY39" fmla="*/ 192075 h 604887"/>
                <a:gd name="connsiteX40" fmla="*/ 99666 w 546670"/>
                <a:gd name="connsiteY40" fmla="*/ 182633 h 604887"/>
                <a:gd name="connsiteX41" fmla="*/ 96551 w 546670"/>
                <a:gd name="connsiteY41" fmla="*/ 178856 h 604887"/>
                <a:gd name="connsiteX42" fmla="*/ 87208 w 546670"/>
                <a:gd name="connsiteY42" fmla="*/ 175523 h 604887"/>
                <a:gd name="connsiteX43" fmla="*/ 93214 w 546670"/>
                <a:gd name="connsiteY43" fmla="*/ 72653 h 604887"/>
                <a:gd name="connsiteX44" fmla="*/ 66629 w 546670"/>
                <a:gd name="connsiteY44" fmla="*/ 79652 h 604887"/>
                <a:gd name="connsiteX45" fmla="*/ 64516 w 546670"/>
                <a:gd name="connsiteY45" fmla="*/ 83096 h 604887"/>
                <a:gd name="connsiteX46" fmla="*/ 64516 w 546670"/>
                <a:gd name="connsiteY46" fmla="*/ 89872 h 604887"/>
                <a:gd name="connsiteX47" fmla="*/ 62959 w 546670"/>
                <a:gd name="connsiteY47" fmla="*/ 89872 h 604887"/>
                <a:gd name="connsiteX48" fmla="*/ 59065 w 546670"/>
                <a:gd name="connsiteY48" fmla="*/ 93761 h 604887"/>
                <a:gd name="connsiteX49" fmla="*/ 59065 w 546670"/>
                <a:gd name="connsiteY49" fmla="*/ 99982 h 604887"/>
                <a:gd name="connsiteX50" fmla="*/ 60845 w 546670"/>
                <a:gd name="connsiteY50" fmla="*/ 103203 h 604887"/>
                <a:gd name="connsiteX51" fmla="*/ 64516 w 546670"/>
                <a:gd name="connsiteY51" fmla="*/ 105647 h 604887"/>
                <a:gd name="connsiteX52" fmla="*/ 64738 w 546670"/>
                <a:gd name="connsiteY52" fmla="*/ 107202 h 604887"/>
                <a:gd name="connsiteX53" fmla="*/ 78531 w 546670"/>
                <a:gd name="connsiteY53" fmla="*/ 138974 h 604887"/>
                <a:gd name="connsiteX54" fmla="*/ 101223 w 546670"/>
                <a:gd name="connsiteY54" fmla="*/ 158526 h 604887"/>
                <a:gd name="connsiteX55" fmla="*/ 121801 w 546670"/>
                <a:gd name="connsiteY55" fmla="*/ 158526 h 604887"/>
                <a:gd name="connsiteX56" fmla="*/ 144493 w 546670"/>
                <a:gd name="connsiteY56" fmla="*/ 138974 h 604887"/>
                <a:gd name="connsiteX57" fmla="*/ 158175 w 546670"/>
                <a:gd name="connsiteY57" fmla="*/ 107202 h 604887"/>
                <a:gd name="connsiteX58" fmla="*/ 158398 w 546670"/>
                <a:gd name="connsiteY58" fmla="*/ 105647 h 604887"/>
                <a:gd name="connsiteX59" fmla="*/ 162179 w 546670"/>
                <a:gd name="connsiteY59" fmla="*/ 103203 h 604887"/>
                <a:gd name="connsiteX60" fmla="*/ 163848 w 546670"/>
                <a:gd name="connsiteY60" fmla="*/ 100093 h 604887"/>
                <a:gd name="connsiteX61" fmla="*/ 163848 w 546670"/>
                <a:gd name="connsiteY61" fmla="*/ 93761 h 604887"/>
                <a:gd name="connsiteX62" fmla="*/ 160066 w 546670"/>
                <a:gd name="connsiteY62" fmla="*/ 89872 h 604887"/>
                <a:gd name="connsiteX63" fmla="*/ 157953 w 546670"/>
                <a:gd name="connsiteY63" fmla="*/ 89872 h 604887"/>
                <a:gd name="connsiteX64" fmla="*/ 156729 w 546670"/>
                <a:gd name="connsiteY64" fmla="*/ 88650 h 604887"/>
                <a:gd name="connsiteX65" fmla="*/ 153058 w 546670"/>
                <a:gd name="connsiteY65" fmla="*/ 88317 h 604887"/>
                <a:gd name="connsiteX66" fmla="*/ 137930 w 546670"/>
                <a:gd name="connsiteY66" fmla="*/ 91761 h 604887"/>
                <a:gd name="connsiteX67" fmla="*/ 114460 w 546670"/>
                <a:gd name="connsiteY67" fmla="*/ 81207 h 604887"/>
                <a:gd name="connsiteX68" fmla="*/ 93214 w 546670"/>
                <a:gd name="connsiteY68" fmla="*/ 72653 h 604887"/>
                <a:gd name="connsiteX69" fmla="*/ 337631 w 546670"/>
                <a:gd name="connsiteY69" fmla="*/ 69193 h 604887"/>
                <a:gd name="connsiteX70" fmla="*/ 352427 w 546670"/>
                <a:gd name="connsiteY70" fmla="*/ 99187 h 604887"/>
                <a:gd name="connsiteX71" fmla="*/ 375678 w 546670"/>
                <a:gd name="connsiteY71" fmla="*/ 174952 h 604887"/>
                <a:gd name="connsiteX72" fmla="*/ 451551 w 546670"/>
                <a:gd name="connsiteY72" fmla="*/ 198059 h 604887"/>
                <a:gd name="connsiteX73" fmla="*/ 481589 w 546670"/>
                <a:gd name="connsiteY73" fmla="*/ 212945 h 604887"/>
                <a:gd name="connsiteX74" fmla="*/ 337631 w 546670"/>
                <a:gd name="connsiteY74" fmla="*/ 69193 h 604887"/>
                <a:gd name="connsiteX75" fmla="*/ 247963 w 546670"/>
                <a:gd name="connsiteY75" fmla="*/ 4093 h 604887"/>
                <a:gd name="connsiteX76" fmla="*/ 546670 w 546670"/>
                <a:gd name="connsiteY76" fmla="*/ 302373 h 604887"/>
                <a:gd name="connsiteX77" fmla="*/ 247963 w 546670"/>
                <a:gd name="connsiteY77" fmla="*/ 600653 h 604887"/>
                <a:gd name="connsiteX78" fmla="*/ 242957 w 546670"/>
                <a:gd name="connsiteY78" fmla="*/ 600653 h 604887"/>
                <a:gd name="connsiteX79" fmla="*/ 242957 w 546670"/>
                <a:gd name="connsiteY79" fmla="*/ 551662 h 604887"/>
                <a:gd name="connsiteX80" fmla="*/ 247963 w 546670"/>
                <a:gd name="connsiteY80" fmla="*/ 552217 h 604887"/>
                <a:gd name="connsiteX81" fmla="*/ 307705 w 546670"/>
                <a:gd name="connsiteY81" fmla="*/ 486674 h 604887"/>
                <a:gd name="connsiteX82" fmla="*/ 323836 w 546670"/>
                <a:gd name="connsiteY82" fmla="*/ 438238 h 604887"/>
                <a:gd name="connsiteX83" fmla="*/ 247963 w 546670"/>
                <a:gd name="connsiteY83" fmla="*/ 442570 h 604887"/>
                <a:gd name="connsiteX84" fmla="*/ 242957 w 546670"/>
                <a:gd name="connsiteY84" fmla="*/ 442570 h 604887"/>
                <a:gd name="connsiteX85" fmla="*/ 242957 w 546670"/>
                <a:gd name="connsiteY85" fmla="*/ 394024 h 604887"/>
                <a:gd name="connsiteX86" fmla="*/ 247963 w 546670"/>
                <a:gd name="connsiteY86" fmla="*/ 394135 h 604887"/>
                <a:gd name="connsiteX87" fmla="*/ 333848 w 546670"/>
                <a:gd name="connsiteY87" fmla="*/ 388136 h 604887"/>
                <a:gd name="connsiteX88" fmla="*/ 339856 w 546670"/>
                <a:gd name="connsiteY88" fmla="*/ 302373 h 604887"/>
                <a:gd name="connsiteX89" fmla="*/ 333848 w 546670"/>
                <a:gd name="connsiteY89" fmla="*/ 216722 h 604887"/>
                <a:gd name="connsiteX90" fmla="*/ 247963 w 546670"/>
                <a:gd name="connsiteY90" fmla="*/ 210723 h 604887"/>
                <a:gd name="connsiteX91" fmla="*/ 242957 w 546670"/>
                <a:gd name="connsiteY91" fmla="*/ 210723 h 604887"/>
                <a:gd name="connsiteX92" fmla="*/ 242957 w 546670"/>
                <a:gd name="connsiteY92" fmla="*/ 162287 h 604887"/>
                <a:gd name="connsiteX93" fmla="*/ 247963 w 546670"/>
                <a:gd name="connsiteY93" fmla="*/ 162176 h 604887"/>
                <a:gd name="connsiteX94" fmla="*/ 323836 w 546670"/>
                <a:gd name="connsiteY94" fmla="*/ 166509 h 604887"/>
                <a:gd name="connsiteX95" fmla="*/ 307705 w 546670"/>
                <a:gd name="connsiteY95" fmla="*/ 118073 h 604887"/>
                <a:gd name="connsiteX96" fmla="*/ 247963 w 546670"/>
                <a:gd name="connsiteY96" fmla="*/ 52640 h 604887"/>
                <a:gd name="connsiteX97" fmla="*/ 242957 w 546670"/>
                <a:gd name="connsiteY97" fmla="*/ 53196 h 604887"/>
                <a:gd name="connsiteX98" fmla="*/ 242957 w 546670"/>
                <a:gd name="connsiteY98" fmla="*/ 4204 h 604887"/>
                <a:gd name="connsiteX99" fmla="*/ 247963 w 546670"/>
                <a:gd name="connsiteY99" fmla="*/ 4093 h 604887"/>
                <a:gd name="connsiteX100" fmla="*/ 101779 w 546670"/>
                <a:gd name="connsiteY100" fmla="*/ 0 h 604887"/>
                <a:gd name="connsiteX101" fmla="*/ 121134 w 546670"/>
                <a:gd name="connsiteY101" fmla="*/ 0 h 604887"/>
                <a:gd name="connsiteX102" fmla="*/ 180978 w 546670"/>
                <a:gd name="connsiteY102" fmla="*/ 59656 h 604887"/>
                <a:gd name="connsiteX103" fmla="*/ 180978 w 546670"/>
                <a:gd name="connsiteY103" fmla="*/ 78430 h 604887"/>
                <a:gd name="connsiteX104" fmla="*/ 184315 w 546670"/>
                <a:gd name="connsiteY104" fmla="*/ 89095 h 604887"/>
                <a:gd name="connsiteX105" fmla="*/ 184315 w 546670"/>
                <a:gd name="connsiteY105" fmla="*/ 102426 h 604887"/>
                <a:gd name="connsiteX106" fmla="*/ 177752 w 546670"/>
                <a:gd name="connsiteY106" fmla="*/ 116534 h 604887"/>
                <a:gd name="connsiteX107" fmla="*/ 173859 w 546670"/>
                <a:gd name="connsiteY107" fmla="*/ 126643 h 604887"/>
                <a:gd name="connsiteX108" fmla="*/ 161067 w 546670"/>
                <a:gd name="connsiteY108" fmla="*/ 150861 h 604887"/>
                <a:gd name="connsiteX109" fmla="*/ 152502 w 546670"/>
                <a:gd name="connsiteY109" fmla="*/ 161748 h 604887"/>
                <a:gd name="connsiteX110" fmla="*/ 160400 w 546670"/>
                <a:gd name="connsiteY110" fmla="*/ 167747 h 604887"/>
                <a:gd name="connsiteX111" fmla="*/ 204115 w 546670"/>
                <a:gd name="connsiteY111" fmla="*/ 176412 h 604887"/>
                <a:gd name="connsiteX112" fmla="*/ 223692 w 546670"/>
                <a:gd name="connsiteY112" fmla="*/ 200407 h 604887"/>
                <a:gd name="connsiteX113" fmla="*/ 223692 w 546670"/>
                <a:gd name="connsiteY113" fmla="*/ 358044 h 604887"/>
                <a:gd name="connsiteX114" fmla="*/ 221467 w 546670"/>
                <a:gd name="connsiteY114" fmla="*/ 368265 h 604887"/>
                <a:gd name="connsiteX115" fmla="*/ 221467 w 546670"/>
                <a:gd name="connsiteY115" fmla="*/ 385484 h 604887"/>
                <a:gd name="connsiteX116" fmla="*/ 200110 w 546670"/>
                <a:gd name="connsiteY116" fmla="*/ 406813 h 604887"/>
                <a:gd name="connsiteX117" fmla="*/ 188431 w 546670"/>
                <a:gd name="connsiteY117" fmla="*/ 403369 h 604887"/>
                <a:gd name="connsiteX118" fmla="*/ 188431 w 546670"/>
                <a:gd name="connsiteY118" fmla="*/ 566561 h 604887"/>
                <a:gd name="connsiteX119" fmla="*/ 150166 w 546670"/>
                <a:gd name="connsiteY119" fmla="*/ 604887 h 604887"/>
                <a:gd name="connsiteX120" fmla="*/ 111902 w 546670"/>
                <a:gd name="connsiteY120" fmla="*/ 566561 h 604887"/>
                <a:gd name="connsiteX121" fmla="*/ 73526 w 546670"/>
                <a:gd name="connsiteY121" fmla="*/ 604887 h 604887"/>
                <a:gd name="connsiteX122" fmla="*/ 35261 w 546670"/>
                <a:gd name="connsiteY122" fmla="*/ 566561 h 604887"/>
                <a:gd name="connsiteX123" fmla="*/ 35261 w 546670"/>
                <a:gd name="connsiteY123" fmla="*/ 403369 h 604887"/>
                <a:gd name="connsiteX124" fmla="*/ 23582 w 546670"/>
                <a:gd name="connsiteY124" fmla="*/ 406813 h 604887"/>
                <a:gd name="connsiteX125" fmla="*/ 2225 w 546670"/>
                <a:gd name="connsiteY125" fmla="*/ 385484 h 604887"/>
                <a:gd name="connsiteX126" fmla="*/ 2225 w 546670"/>
                <a:gd name="connsiteY126" fmla="*/ 368265 h 604887"/>
                <a:gd name="connsiteX127" fmla="*/ 0 w 546670"/>
                <a:gd name="connsiteY127" fmla="*/ 358044 h 604887"/>
                <a:gd name="connsiteX128" fmla="*/ 0 w 546670"/>
                <a:gd name="connsiteY128" fmla="*/ 200296 h 604887"/>
                <a:gd name="connsiteX129" fmla="*/ 19577 w 546670"/>
                <a:gd name="connsiteY129" fmla="*/ 176412 h 604887"/>
                <a:gd name="connsiteX130" fmla="*/ 62625 w 546670"/>
                <a:gd name="connsiteY130" fmla="*/ 167747 h 604887"/>
                <a:gd name="connsiteX131" fmla="*/ 70522 w 546670"/>
                <a:gd name="connsiteY131" fmla="*/ 161748 h 604887"/>
                <a:gd name="connsiteX132" fmla="*/ 61957 w 546670"/>
                <a:gd name="connsiteY132" fmla="*/ 150861 h 604887"/>
                <a:gd name="connsiteX133" fmla="*/ 49054 w 546670"/>
                <a:gd name="connsiteY133" fmla="*/ 126643 h 604887"/>
                <a:gd name="connsiteX134" fmla="*/ 45161 w 546670"/>
                <a:gd name="connsiteY134" fmla="*/ 116534 h 604887"/>
                <a:gd name="connsiteX135" fmla="*/ 38598 w 546670"/>
                <a:gd name="connsiteY135" fmla="*/ 102426 h 604887"/>
                <a:gd name="connsiteX136" fmla="*/ 38598 w 546670"/>
                <a:gd name="connsiteY136" fmla="*/ 89095 h 604887"/>
                <a:gd name="connsiteX137" fmla="*/ 42047 w 546670"/>
                <a:gd name="connsiteY137" fmla="*/ 78430 h 604887"/>
                <a:gd name="connsiteX138" fmla="*/ 42047 w 546670"/>
                <a:gd name="connsiteY138" fmla="*/ 59656 h 604887"/>
                <a:gd name="connsiteX139" fmla="*/ 101779 w 546670"/>
                <a:gd name="connsiteY139" fmla="*/ 0 h 60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546670" h="604887">
                  <a:moveTo>
                    <a:pt x="481589" y="391913"/>
                  </a:moveTo>
                  <a:cubicBezTo>
                    <a:pt x="472466" y="397134"/>
                    <a:pt x="462454" y="402133"/>
                    <a:pt x="451551" y="406688"/>
                  </a:cubicBezTo>
                  <a:cubicBezTo>
                    <a:pt x="428967" y="416242"/>
                    <a:pt x="403269" y="424018"/>
                    <a:pt x="375678" y="429906"/>
                  </a:cubicBezTo>
                  <a:cubicBezTo>
                    <a:pt x="369782" y="457457"/>
                    <a:pt x="361995" y="483008"/>
                    <a:pt x="352427" y="505670"/>
                  </a:cubicBezTo>
                  <a:cubicBezTo>
                    <a:pt x="347866" y="516446"/>
                    <a:pt x="342860" y="526444"/>
                    <a:pt x="337631" y="535554"/>
                  </a:cubicBezTo>
                  <a:cubicBezTo>
                    <a:pt x="403602" y="510225"/>
                    <a:pt x="456112" y="457790"/>
                    <a:pt x="481589" y="391913"/>
                  </a:cubicBezTo>
                  <a:close/>
                  <a:moveTo>
                    <a:pt x="384133" y="226609"/>
                  </a:moveTo>
                  <a:cubicBezTo>
                    <a:pt x="386915" y="251049"/>
                    <a:pt x="388361" y="276489"/>
                    <a:pt x="388361" y="302373"/>
                  </a:cubicBezTo>
                  <a:cubicBezTo>
                    <a:pt x="388361" y="328369"/>
                    <a:pt x="386915" y="353697"/>
                    <a:pt x="384133" y="378137"/>
                  </a:cubicBezTo>
                  <a:cubicBezTo>
                    <a:pt x="401600" y="373694"/>
                    <a:pt x="417842" y="368250"/>
                    <a:pt x="432639" y="362029"/>
                  </a:cubicBezTo>
                  <a:cubicBezTo>
                    <a:pt x="473690" y="344699"/>
                    <a:pt x="498165" y="322370"/>
                    <a:pt x="498165" y="302373"/>
                  </a:cubicBezTo>
                  <a:cubicBezTo>
                    <a:pt x="498165" y="282377"/>
                    <a:pt x="473690" y="260047"/>
                    <a:pt x="432639" y="242717"/>
                  </a:cubicBezTo>
                  <a:cubicBezTo>
                    <a:pt x="417842" y="236496"/>
                    <a:pt x="401600" y="231164"/>
                    <a:pt x="384133" y="226609"/>
                  </a:cubicBezTo>
                  <a:close/>
                  <a:moveTo>
                    <a:pt x="135706" y="175523"/>
                  </a:moveTo>
                  <a:cubicBezTo>
                    <a:pt x="132591" y="177189"/>
                    <a:pt x="129477" y="178300"/>
                    <a:pt x="126473" y="178856"/>
                  </a:cubicBezTo>
                  <a:cubicBezTo>
                    <a:pt x="124582" y="179189"/>
                    <a:pt x="123248" y="180744"/>
                    <a:pt x="123248" y="182633"/>
                  </a:cubicBezTo>
                  <a:lnTo>
                    <a:pt x="123248" y="192075"/>
                  </a:lnTo>
                  <a:cubicBezTo>
                    <a:pt x="122691" y="192298"/>
                    <a:pt x="122246" y="192631"/>
                    <a:pt x="121801" y="193075"/>
                  </a:cubicBezTo>
                  <a:cubicBezTo>
                    <a:pt x="121134" y="193964"/>
                    <a:pt x="120689" y="194964"/>
                    <a:pt x="120912" y="196075"/>
                  </a:cubicBezTo>
                  <a:lnTo>
                    <a:pt x="122914" y="216404"/>
                  </a:lnTo>
                  <a:cubicBezTo>
                    <a:pt x="123136" y="217960"/>
                    <a:pt x="124249" y="219293"/>
                    <a:pt x="125695" y="219737"/>
                  </a:cubicBezTo>
                  <a:cubicBezTo>
                    <a:pt x="126028" y="219737"/>
                    <a:pt x="126473" y="219848"/>
                    <a:pt x="126807" y="219848"/>
                  </a:cubicBezTo>
                  <a:cubicBezTo>
                    <a:pt x="127919" y="219848"/>
                    <a:pt x="129032" y="219293"/>
                    <a:pt x="129810" y="218293"/>
                  </a:cubicBezTo>
                  <a:lnTo>
                    <a:pt x="140600" y="204073"/>
                  </a:lnTo>
                  <a:cubicBezTo>
                    <a:pt x="141045" y="203407"/>
                    <a:pt x="141379" y="202629"/>
                    <a:pt x="141379" y="201740"/>
                  </a:cubicBezTo>
                  <a:lnTo>
                    <a:pt x="141379" y="178856"/>
                  </a:lnTo>
                  <a:cubicBezTo>
                    <a:pt x="141379" y="177523"/>
                    <a:pt x="140600" y="176301"/>
                    <a:pt x="139488" y="175634"/>
                  </a:cubicBezTo>
                  <a:cubicBezTo>
                    <a:pt x="138375" y="174968"/>
                    <a:pt x="136929" y="174856"/>
                    <a:pt x="135706" y="175523"/>
                  </a:cubicBezTo>
                  <a:close/>
                  <a:moveTo>
                    <a:pt x="87208" y="175523"/>
                  </a:moveTo>
                  <a:cubicBezTo>
                    <a:pt x="86095" y="174856"/>
                    <a:pt x="84649" y="174968"/>
                    <a:pt x="83537" y="175634"/>
                  </a:cubicBezTo>
                  <a:cubicBezTo>
                    <a:pt x="82313" y="176301"/>
                    <a:pt x="81646" y="177523"/>
                    <a:pt x="81646" y="178856"/>
                  </a:cubicBezTo>
                  <a:lnTo>
                    <a:pt x="81646" y="201740"/>
                  </a:lnTo>
                  <a:cubicBezTo>
                    <a:pt x="81646" y="202629"/>
                    <a:pt x="81868" y="203407"/>
                    <a:pt x="82425" y="204073"/>
                  </a:cubicBezTo>
                  <a:lnTo>
                    <a:pt x="93103" y="218293"/>
                  </a:lnTo>
                  <a:cubicBezTo>
                    <a:pt x="93882" y="219293"/>
                    <a:pt x="94994" y="219848"/>
                    <a:pt x="96218" y="219848"/>
                  </a:cubicBezTo>
                  <a:cubicBezTo>
                    <a:pt x="96551" y="219848"/>
                    <a:pt x="96885" y="219848"/>
                    <a:pt x="97219" y="219737"/>
                  </a:cubicBezTo>
                  <a:cubicBezTo>
                    <a:pt x="98776" y="219293"/>
                    <a:pt x="99888" y="217960"/>
                    <a:pt x="100000" y="216404"/>
                  </a:cubicBezTo>
                  <a:lnTo>
                    <a:pt x="102113" y="196075"/>
                  </a:lnTo>
                  <a:cubicBezTo>
                    <a:pt x="102224" y="194964"/>
                    <a:pt x="101891" y="193964"/>
                    <a:pt x="101112" y="193075"/>
                  </a:cubicBezTo>
                  <a:cubicBezTo>
                    <a:pt x="100778" y="192631"/>
                    <a:pt x="100222" y="192298"/>
                    <a:pt x="99666" y="192075"/>
                  </a:cubicBezTo>
                  <a:lnTo>
                    <a:pt x="99666" y="182633"/>
                  </a:lnTo>
                  <a:cubicBezTo>
                    <a:pt x="99666" y="180744"/>
                    <a:pt x="98331" y="179189"/>
                    <a:pt x="96551" y="178856"/>
                  </a:cubicBezTo>
                  <a:cubicBezTo>
                    <a:pt x="93548" y="178300"/>
                    <a:pt x="90433" y="177189"/>
                    <a:pt x="87208" y="175523"/>
                  </a:cubicBezTo>
                  <a:close/>
                  <a:moveTo>
                    <a:pt x="93214" y="72653"/>
                  </a:moveTo>
                  <a:cubicBezTo>
                    <a:pt x="82313" y="72653"/>
                    <a:pt x="71857" y="77097"/>
                    <a:pt x="66629" y="79652"/>
                  </a:cubicBezTo>
                  <a:cubicBezTo>
                    <a:pt x="65294" y="80319"/>
                    <a:pt x="64516" y="81652"/>
                    <a:pt x="64516" y="83096"/>
                  </a:cubicBezTo>
                  <a:lnTo>
                    <a:pt x="64516" y="89872"/>
                  </a:lnTo>
                  <a:lnTo>
                    <a:pt x="62959" y="89872"/>
                  </a:lnTo>
                  <a:cubicBezTo>
                    <a:pt x="60845" y="89872"/>
                    <a:pt x="59065" y="91650"/>
                    <a:pt x="59065" y="93761"/>
                  </a:cubicBezTo>
                  <a:lnTo>
                    <a:pt x="59065" y="99982"/>
                  </a:lnTo>
                  <a:cubicBezTo>
                    <a:pt x="59065" y="101315"/>
                    <a:pt x="59733" y="102537"/>
                    <a:pt x="60845" y="103203"/>
                  </a:cubicBezTo>
                  <a:lnTo>
                    <a:pt x="64516" y="105647"/>
                  </a:lnTo>
                  <a:lnTo>
                    <a:pt x="64738" y="107202"/>
                  </a:lnTo>
                  <a:cubicBezTo>
                    <a:pt x="65962" y="116423"/>
                    <a:pt x="71079" y="128199"/>
                    <a:pt x="78531" y="138974"/>
                  </a:cubicBezTo>
                  <a:cubicBezTo>
                    <a:pt x="87875" y="152527"/>
                    <a:pt x="96663" y="158526"/>
                    <a:pt x="101223" y="158526"/>
                  </a:cubicBezTo>
                  <a:lnTo>
                    <a:pt x="121801" y="158526"/>
                  </a:lnTo>
                  <a:cubicBezTo>
                    <a:pt x="126362" y="158526"/>
                    <a:pt x="135150" y="152527"/>
                    <a:pt x="144493" y="138974"/>
                  </a:cubicBezTo>
                  <a:cubicBezTo>
                    <a:pt x="151835" y="128199"/>
                    <a:pt x="156951" y="116423"/>
                    <a:pt x="158175" y="107202"/>
                  </a:cubicBezTo>
                  <a:lnTo>
                    <a:pt x="158398" y="105647"/>
                  </a:lnTo>
                  <a:lnTo>
                    <a:pt x="162179" y="103203"/>
                  </a:lnTo>
                  <a:cubicBezTo>
                    <a:pt x="163181" y="102537"/>
                    <a:pt x="163848" y="101315"/>
                    <a:pt x="163848" y="100093"/>
                  </a:cubicBezTo>
                  <a:lnTo>
                    <a:pt x="163848" y="93761"/>
                  </a:lnTo>
                  <a:cubicBezTo>
                    <a:pt x="163848" y="91650"/>
                    <a:pt x="162179" y="89872"/>
                    <a:pt x="160066" y="89872"/>
                  </a:cubicBezTo>
                  <a:lnTo>
                    <a:pt x="157953" y="89872"/>
                  </a:lnTo>
                  <a:cubicBezTo>
                    <a:pt x="157619" y="89428"/>
                    <a:pt x="157285" y="88984"/>
                    <a:pt x="156729" y="88650"/>
                  </a:cubicBezTo>
                  <a:cubicBezTo>
                    <a:pt x="155617" y="87984"/>
                    <a:pt x="154282" y="87873"/>
                    <a:pt x="153058" y="88317"/>
                  </a:cubicBezTo>
                  <a:cubicBezTo>
                    <a:pt x="147942" y="90650"/>
                    <a:pt x="142825" y="91761"/>
                    <a:pt x="137930" y="91761"/>
                  </a:cubicBezTo>
                  <a:cubicBezTo>
                    <a:pt x="129254" y="91761"/>
                    <a:pt x="121357" y="88206"/>
                    <a:pt x="114460" y="81207"/>
                  </a:cubicBezTo>
                  <a:cubicBezTo>
                    <a:pt x="109010" y="75542"/>
                    <a:pt x="101779" y="72653"/>
                    <a:pt x="93214" y="72653"/>
                  </a:cubicBezTo>
                  <a:close/>
                  <a:moveTo>
                    <a:pt x="337631" y="69193"/>
                  </a:moveTo>
                  <a:cubicBezTo>
                    <a:pt x="342860" y="78302"/>
                    <a:pt x="347866" y="88300"/>
                    <a:pt x="352427" y="99187"/>
                  </a:cubicBezTo>
                  <a:cubicBezTo>
                    <a:pt x="361995" y="121739"/>
                    <a:pt x="369782" y="147290"/>
                    <a:pt x="375678" y="174952"/>
                  </a:cubicBezTo>
                  <a:cubicBezTo>
                    <a:pt x="403269" y="180728"/>
                    <a:pt x="428967" y="188505"/>
                    <a:pt x="451551" y="198059"/>
                  </a:cubicBezTo>
                  <a:cubicBezTo>
                    <a:pt x="462454" y="202724"/>
                    <a:pt x="472466" y="207612"/>
                    <a:pt x="481589" y="212945"/>
                  </a:cubicBezTo>
                  <a:cubicBezTo>
                    <a:pt x="456112" y="147068"/>
                    <a:pt x="403602" y="94633"/>
                    <a:pt x="337631" y="69193"/>
                  </a:cubicBezTo>
                  <a:close/>
                  <a:moveTo>
                    <a:pt x="247963" y="4093"/>
                  </a:moveTo>
                  <a:cubicBezTo>
                    <a:pt x="412725" y="4093"/>
                    <a:pt x="546670" y="137958"/>
                    <a:pt x="546670" y="302373"/>
                  </a:cubicBezTo>
                  <a:cubicBezTo>
                    <a:pt x="546670" y="466899"/>
                    <a:pt x="412725" y="600653"/>
                    <a:pt x="247963" y="600653"/>
                  </a:cubicBezTo>
                  <a:cubicBezTo>
                    <a:pt x="246295" y="600653"/>
                    <a:pt x="244626" y="600653"/>
                    <a:pt x="242957" y="600653"/>
                  </a:cubicBezTo>
                  <a:lnTo>
                    <a:pt x="242957" y="551662"/>
                  </a:lnTo>
                  <a:cubicBezTo>
                    <a:pt x="244626" y="551995"/>
                    <a:pt x="246295" y="552217"/>
                    <a:pt x="247963" y="552217"/>
                  </a:cubicBezTo>
                  <a:cubicBezTo>
                    <a:pt x="268100" y="552217"/>
                    <a:pt x="290350" y="527666"/>
                    <a:pt x="307705" y="486674"/>
                  </a:cubicBezTo>
                  <a:cubicBezTo>
                    <a:pt x="314046" y="472010"/>
                    <a:pt x="319386" y="455679"/>
                    <a:pt x="323836" y="438238"/>
                  </a:cubicBezTo>
                  <a:cubicBezTo>
                    <a:pt x="299472" y="441126"/>
                    <a:pt x="273996" y="442570"/>
                    <a:pt x="247963" y="442570"/>
                  </a:cubicBezTo>
                  <a:cubicBezTo>
                    <a:pt x="246295" y="442570"/>
                    <a:pt x="244626" y="442570"/>
                    <a:pt x="242957" y="442570"/>
                  </a:cubicBezTo>
                  <a:lnTo>
                    <a:pt x="242957" y="394024"/>
                  </a:lnTo>
                  <a:cubicBezTo>
                    <a:pt x="244626" y="394024"/>
                    <a:pt x="246295" y="394135"/>
                    <a:pt x="247963" y="394135"/>
                  </a:cubicBezTo>
                  <a:cubicBezTo>
                    <a:pt x="277778" y="394135"/>
                    <a:pt x="306703" y="392024"/>
                    <a:pt x="333848" y="388136"/>
                  </a:cubicBezTo>
                  <a:cubicBezTo>
                    <a:pt x="337742" y="361029"/>
                    <a:pt x="339856" y="332146"/>
                    <a:pt x="339856" y="302373"/>
                  </a:cubicBezTo>
                  <a:cubicBezTo>
                    <a:pt x="339856" y="272712"/>
                    <a:pt x="337742" y="243828"/>
                    <a:pt x="333848" y="216722"/>
                  </a:cubicBezTo>
                  <a:cubicBezTo>
                    <a:pt x="306703" y="212723"/>
                    <a:pt x="277778" y="210723"/>
                    <a:pt x="247963" y="210723"/>
                  </a:cubicBezTo>
                  <a:cubicBezTo>
                    <a:pt x="246295" y="210723"/>
                    <a:pt x="244626" y="210723"/>
                    <a:pt x="242957" y="210723"/>
                  </a:cubicBezTo>
                  <a:lnTo>
                    <a:pt x="242957" y="162287"/>
                  </a:lnTo>
                  <a:cubicBezTo>
                    <a:pt x="244626" y="162287"/>
                    <a:pt x="246295" y="162176"/>
                    <a:pt x="247963" y="162176"/>
                  </a:cubicBezTo>
                  <a:cubicBezTo>
                    <a:pt x="273996" y="162176"/>
                    <a:pt x="299472" y="163731"/>
                    <a:pt x="323836" y="166509"/>
                  </a:cubicBezTo>
                  <a:cubicBezTo>
                    <a:pt x="319386" y="149067"/>
                    <a:pt x="314046" y="132848"/>
                    <a:pt x="307705" y="118073"/>
                  </a:cubicBezTo>
                  <a:cubicBezTo>
                    <a:pt x="290350" y="77080"/>
                    <a:pt x="268100" y="52640"/>
                    <a:pt x="247963" y="52640"/>
                  </a:cubicBezTo>
                  <a:cubicBezTo>
                    <a:pt x="246295" y="52640"/>
                    <a:pt x="244626" y="52862"/>
                    <a:pt x="242957" y="53196"/>
                  </a:cubicBezTo>
                  <a:lnTo>
                    <a:pt x="242957" y="4204"/>
                  </a:lnTo>
                  <a:cubicBezTo>
                    <a:pt x="244626" y="4204"/>
                    <a:pt x="246295" y="4093"/>
                    <a:pt x="247963" y="4093"/>
                  </a:cubicBezTo>
                  <a:close/>
                  <a:moveTo>
                    <a:pt x="101779" y="0"/>
                  </a:moveTo>
                  <a:lnTo>
                    <a:pt x="121134" y="0"/>
                  </a:lnTo>
                  <a:cubicBezTo>
                    <a:pt x="154171" y="0"/>
                    <a:pt x="180978" y="26773"/>
                    <a:pt x="180978" y="59656"/>
                  </a:cubicBezTo>
                  <a:lnTo>
                    <a:pt x="180978" y="78430"/>
                  </a:lnTo>
                  <a:cubicBezTo>
                    <a:pt x="183203" y="81541"/>
                    <a:pt x="184315" y="85318"/>
                    <a:pt x="184315" y="89095"/>
                  </a:cubicBezTo>
                  <a:lnTo>
                    <a:pt x="184315" y="102426"/>
                  </a:lnTo>
                  <a:cubicBezTo>
                    <a:pt x="184315" y="107869"/>
                    <a:pt x="181868" y="113090"/>
                    <a:pt x="177752" y="116534"/>
                  </a:cubicBezTo>
                  <a:cubicBezTo>
                    <a:pt x="176751" y="119867"/>
                    <a:pt x="175416" y="123311"/>
                    <a:pt x="173859" y="126643"/>
                  </a:cubicBezTo>
                  <a:cubicBezTo>
                    <a:pt x="170856" y="134753"/>
                    <a:pt x="166406" y="143085"/>
                    <a:pt x="161067" y="150861"/>
                  </a:cubicBezTo>
                  <a:cubicBezTo>
                    <a:pt x="158842" y="154083"/>
                    <a:pt x="155839" y="157860"/>
                    <a:pt x="152502" y="161748"/>
                  </a:cubicBezTo>
                  <a:cubicBezTo>
                    <a:pt x="155505" y="163192"/>
                    <a:pt x="158175" y="165192"/>
                    <a:pt x="160400" y="167747"/>
                  </a:cubicBezTo>
                  <a:lnTo>
                    <a:pt x="204115" y="176412"/>
                  </a:lnTo>
                  <a:cubicBezTo>
                    <a:pt x="215461" y="178745"/>
                    <a:pt x="223692" y="188743"/>
                    <a:pt x="223692" y="200407"/>
                  </a:cubicBezTo>
                  <a:lnTo>
                    <a:pt x="223692" y="358044"/>
                  </a:lnTo>
                  <a:cubicBezTo>
                    <a:pt x="223692" y="361710"/>
                    <a:pt x="222913" y="365154"/>
                    <a:pt x="221467" y="368265"/>
                  </a:cubicBezTo>
                  <a:lnTo>
                    <a:pt x="221467" y="385484"/>
                  </a:lnTo>
                  <a:cubicBezTo>
                    <a:pt x="221467" y="397259"/>
                    <a:pt x="211901" y="406813"/>
                    <a:pt x="200110" y="406813"/>
                  </a:cubicBezTo>
                  <a:cubicBezTo>
                    <a:pt x="195772" y="406813"/>
                    <a:pt x="191879" y="405591"/>
                    <a:pt x="188431" y="403369"/>
                  </a:cubicBezTo>
                  <a:lnTo>
                    <a:pt x="188431" y="566561"/>
                  </a:lnTo>
                  <a:cubicBezTo>
                    <a:pt x="188431" y="587668"/>
                    <a:pt x="171301" y="604887"/>
                    <a:pt x="150166" y="604887"/>
                  </a:cubicBezTo>
                  <a:cubicBezTo>
                    <a:pt x="129032" y="604887"/>
                    <a:pt x="111902" y="587668"/>
                    <a:pt x="111902" y="566561"/>
                  </a:cubicBezTo>
                  <a:cubicBezTo>
                    <a:pt x="111902" y="587668"/>
                    <a:pt x="94772" y="604887"/>
                    <a:pt x="73526" y="604887"/>
                  </a:cubicBezTo>
                  <a:cubicBezTo>
                    <a:pt x="52391" y="604887"/>
                    <a:pt x="35261" y="587668"/>
                    <a:pt x="35261" y="566561"/>
                  </a:cubicBezTo>
                  <a:lnTo>
                    <a:pt x="35261" y="403369"/>
                  </a:lnTo>
                  <a:cubicBezTo>
                    <a:pt x="31924" y="405591"/>
                    <a:pt x="27920" y="406813"/>
                    <a:pt x="23582" y="406813"/>
                  </a:cubicBezTo>
                  <a:cubicBezTo>
                    <a:pt x="11791" y="406813"/>
                    <a:pt x="2225" y="397259"/>
                    <a:pt x="2225" y="385484"/>
                  </a:cubicBezTo>
                  <a:lnTo>
                    <a:pt x="2225" y="368265"/>
                  </a:lnTo>
                  <a:cubicBezTo>
                    <a:pt x="779" y="365154"/>
                    <a:pt x="0" y="361710"/>
                    <a:pt x="0" y="358044"/>
                  </a:cubicBezTo>
                  <a:lnTo>
                    <a:pt x="0" y="200296"/>
                  </a:lnTo>
                  <a:cubicBezTo>
                    <a:pt x="0" y="188743"/>
                    <a:pt x="8231" y="178745"/>
                    <a:pt x="19577" y="176412"/>
                  </a:cubicBezTo>
                  <a:lnTo>
                    <a:pt x="62625" y="167747"/>
                  </a:lnTo>
                  <a:cubicBezTo>
                    <a:pt x="64850" y="165192"/>
                    <a:pt x="67519" y="163192"/>
                    <a:pt x="70522" y="161748"/>
                  </a:cubicBezTo>
                  <a:cubicBezTo>
                    <a:pt x="67074" y="157971"/>
                    <a:pt x="64182" y="154083"/>
                    <a:pt x="61957" y="150861"/>
                  </a:cubicBezTo>
                  <a:cubicBezTo>
                    <a:pt x="56618" y="143085"/>
                    <a:pt x="52169" y="134753"/>
                    <a:pt x="49054" y="126643"/>
                  </a:cubicBezTo>
                  <a:cubicBezTo>
                    <a:pt x="47497" y="123311"/>
                    <a:pt x="46273" y="119867"/>
                    <a:pt x="45161" y="116534"/>
                  </a:cubicBezTo>
                  <a:cubicBezTo>
                    <a:pt x="41045" y="113090"/>
                    <a:pt x="38598" y="107869"/>
                    <a:pt x="38598" y="102426"/>
                  </a:cubicBezTo>
                  <a:lnTo>
                    <a:pt x="38598" y="89095"/>
                  </a:lnTo>
                  <a:cubicBezTo>
                    <a:pt x="38598" y="85318"/>
                    <a:pt x="39822" y="81541"/>
                    <a:pt x="42047" y="78430"/>
                  </a:cubicBezTo>
                  <a:lnTo>
                    <a:pt x="42047" y="59656"/>
                  </a:lnTo>
                  <a:cubicBezTo>
                    <a:pt x="42047" y="26773"/>
                    <a:pt x="68854" y="0"/>
                    <a:pt x="101779" y="0"/>
                  </a:cubicBezTo>
                  <a:close/>
                </a:path>
              </a:pathLst>
            </a:custGeom>
            <a:solidFill>
              <a:schemeClr val="bg1"/>
            </a:solidFill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9925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数据库</a:t>
            </a:r>
            <a:r>
              <a:rPr lang="zh-CN" altLang="en-US" sz="2000"/>
              <a:t>建表</a:t>
            </a:r>
            <a:endParaRPr lang="zh-CN" altLang="en-US" sz="2000"/>
          </a:p>
        </p:txBody>
      </p:sp>
      <p:pic>
        <p:nvPicPr>
          <p:cNvPr id="5" name="图片 4" descr="FQS16@%[IN$BSRC28Z9K1S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6450" y="1908810"/>
            <a:ext cx="6153150" cy="4295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69925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数据库功能实现</a:t>
            </a:r>
            <a:r>
              <a:rPr lang="zh-CN" altLang="en-US" sz="2000"/>
              <a:t>部分代码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2330" y="1642745"/>
            <a:ext cx="3757930" cy="5101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200785"/>
            <a:ext cx="10852237" cy="441964"/>
          </a:xfrm>
        </p:spPr>
        <p:txBody>
          <a:bodyPr/>
          <a:p>
            <a:pPr algn="l">
              <a:buClrTx/>
              <a:buSzTx/>
              <a:buNone/>
            </a:pPr>
            <a:endParaRPr lang="zh-CN" altLang="en-US" sz="1600" b="0"/>
          </a:p>
        </p:txBody>
      </p:sp>
      <p:sp>
        <p:nvSpPr>
          <p:cNvPr id="4" name="文本框 3"/>
          <p:cNvSpPr txBox="1"/>
          <p:nvPr/>
        </p:nvSpPr>
        <p:spPr>
          <a:xfrm>
            <a:off x="669925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控制器</a:t>
            </a:r>
            <a:r>
              <a:rPr lang="zh-CN" altLang="en-US" sz="2000"/>
              <a:t>部分代码</a:t>
            </a: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545" y="1132205"/>
            <a:ext cx="5280660" cy="49758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200785"/>
            <a:ext cx="10852237" cy="441964"/>
          </a:xfrm>
        </p:spPr>
        <p:txBody>
          <a:bodyPr/>
          <a:p>
            <a:pPr algn="l">
              <a:buClrTx/>
              <a:buSzTx/>
              <a:buNone/>
            </a:pPr>
            <a:r>
              <a:rPr lang="zh-CN" altLang="en-US" sz="1600" b="0"/>
              <a:t>此段代码用于设置播放模式，在活动中可以进行</a:t>
            </a:r>
            <a:r>
              <a:rPr lang="zh-CN" altLang="en-US" sz="1600" b="0"/>
              <a:t>调用</a:t>
            </a:r>
            <a:endParaRPr lang="zh-CN" altLang="en-US" sz="1600" b="0"/>
          </a:p>
        </p:txBody>
      </p:sp>
      <p:sp>
        <p:nvSpPr>
          <p:cNvPr id="4" name="文本框 3"/>
          <p:cNvSpPr txBox="1"/>
          <p:nvPr/>
        </p:nvSpPr>
        <p:spPr>
          <a:xfrm>
            <a:off x="669925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Service</a:t>
            </a:r>
            <a:r>
              <a:rPr lang="zh-CN" altLang="en-US" sz="2000"/>
              <a:t>部分代码</a:t>
            </a:r>
            <a:endParaRPr lang="zh-CN" altLang="en-US" sz="20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548765"/>
            <a:ext cx="4300855" cy="4958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200785"/>
            <a:ext cx="10852237" cy="441964"/>
          </a:xfrm>
        </p:spPr>
        <p:txBody>
          <a:bodyPr/>
          <a:p>
            <a:pPr algn="l">
              <a:buClrTx/>
              <a:buSzTx/>
              <a:buNone/>
            </a:pPr>
            <a:r>
              <a:rPr lang="zh-CN" altLang="en-US" sz="1600" b="0"/>
              <a:t>用于初始化、扫描歌曲、删除歌曲、控制播放等功能实现，以下代码为点击歌曲播放的</a:t>
            </a:r>
            <a:r>
              <a:rPr lang="zh-CN" altLang="en-US" sz="1600" b="0"/>
              <a:t>功能实现</a:t>
            </a:r>
            <a:endParaRPr lang="zh-CN" altLang="en-US" sz="1600" b="0"/>
          </a:p>
        </p:txBody>
      </p:sp>
      <p:sp>
        <p:nvSpPr>
          <p:cNvPr id="4" name="文本框 3"/>
          <p:cNvSpPr txBox="1"/>
          <p:nvPr/>
        </p:nvSpPr>
        <p:spPr>
          <a:xfrm>
            <a:off x="588010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活动</a:t>
            </a:r>
            <a:r>
              <a:rPr lang="zh-CN" altLang="en-US" sz="2000"/>
              <a:t>部分代码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010" y="1749425"/>
            <a:ext cx="4312285" cy="45523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6263897" y="1702209"/>
            <a:ext cx="0" cy="3381122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ïṩḻîḋé"/>
          <p:cNvSpPr/>
          <p:nvPr/>
        </p:nvSpPr>
        <p:spPr>
          <a:xfrm>
            <a:off x="0" y="2544810"/>
            <a:ext cx="3684760" cy="1051584"/>
          </a:xfrm>
          <a:prstGeom prst="rect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目录</a:t>
            </a:r>
            <a:b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</a:b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CC2030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CONTENT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CC2030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7" name="ïśľiḓé"/>
          <p:cNvSpPr/>
          <p:nvPr/>
        </p:nvSpPr>
        <p:spPr bwMode="auto">
          <a:xfrm>
            <a:off x="6263897" y="1702209"/>
            <a:ext cx="5191629" cy="5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8" name="ïṡľídê"/>
          <p:cNvSpPr/>
          <p:nvPr/>
        </p:nvSpPr>
        <p:spPr bwMode="auto">
          <a:xfrm>
            <a:off x="6263897" y="2651849"/>
            <a:ext cx="5191629" cy="5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9" name="îślíďe"/>
          <p:cNvSpPr/>
          <p:nvPr/>
        </p:nvSpPr>
        <p:spPr bwMode="auto">
          <a:xfrm>
            <a:off x="6263897" y="3601489"/>
            <a:ext cx="5191629" cy="5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10" name="ïš1iḍè"/>
          <p:cNvSpPr/>
          <p:nvPr/>
        </p:nvSpPr>
        <p:spPr bwMode="auto">
          <a:xfrm>
            <a:off x="6263897" y="4551129"/>
            <a:ext cx="5191629" cy="532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11" name="îśliḑé"/>
          <p:cNvSpPr txBox="1"/>
          <p:nvPr/>
        </p:nvSpPr>
        <p:spPr>
          <a:xfrm>
            <a:off x="5065318" y="1702209"/>
            <a:ext cx="1198579" cy="532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宋体" panose="02010600030101010101" pitchFamily="2" charset="-122"/>
                <a:cs typeface="+mn-ea"/>
                <a:sym typeface="+mn-lt"/>
              </a:rPr>
              <a:t>页面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宋体" panose="02010600030101010101" pitchFamily="2" charset="-122"/>
                <a:cs typeface="+mn-ea"/>
                <a:sym typeface="+mn-lt"/>
              </a:rPr>
              <a:t>设计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2" name="îşḷîḍê"/>
          <p:cNvSpPr txBox="1"/>
          <p:nvPr/>
        </p:nvSpPr>
        <p:spPr>
          <a:xfrm>
            <a:off x="5065318" y="2651849"/>
            <a:ext cx="1198579" cy="532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前端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代码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13" name="išḷïḑê"/>
          <p:cNvSpPr txBox="1"/>
          <p:nvPr/>
        </p:nvSpPr>
        <p:spPr>
          <a:xfrm>
            <a:off x="5065318" y="3601489"/>
            <a:ext cx="1198579" cy="532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后台</a:t>
            </a:r>
            <a:r>
              <a:rPr kumimoji="0" lang="zh-CN" alt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代码</a:t>
            </a:r>
            <a:endParaRPr kumimoji="0" lang="zh-CN" altLang="id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  <p:sp>
        <p:nvSpPr>
          <p:cNvPr id="14" name="ïṩľiďê"/>
          <p:cNvSpPr txBox="1"/>
          <p:nvPr/>
        </p:nvSpPr>
        <p:spPr>
          <a:xfrm>
            <a:off x="5065318" y="4551129"/>
            <a:ext cx="1198579" cy="53220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square" lIns="91440" tIns="45720" rIns="91440" bIns="45720" rtlCol="0" anchor="ctr" anchorCtr="0">
            <a:normAutofit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开发</a:t>
            </a:r>
            <a:r>
              <a:rPr kumimoji="0" lang="zh-CN" alt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Regular"/>
                <a:ea typeface="思源黑体 CN Medium"/>
                <a:cs typeface="+mn-ea"/>
                <a:sym typeface="+mn-lt"/>
              </a:rPr>
              <a:t>问题</a:t>
            </a:r>
            <a:endParaRPr kumimoji="0" lang="zh-CN" altLang="id-ID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Regular"/>
              <a:ea typeface="思源黑体 CN Medium"/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2000">
        <p:blinds/>
      </p:transition>
    </mc:Choice>
    <mc:Fallback>
      <p:transition spd="med" advTm="2000">
        <p:blinds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1200785"/>
            <a:ext cx="10852237" cy="441964"/>
          </a:xfrm>
        </p:spPr>
        <p:txBody>
          <a:bodyPr/>
          <a:p>
            <a:pPr algn="l">
              <a:buClrTx/>
              <a:buSzTx/>
              <a:buNone/>
            </a:pPr>
            <a:endParaRPr lang="zh-CN" altLang="en-US" sz="1600" b="0"/>
          </a:p>
        </p:txBody>
      </p:sp>
      <p:sp>
        <p:nvSpPr>
          <p:cNvPr id="4" name="文本框 3"/>
          <p:cNvSpPr txBox="1"/>
          <p:nvPr/>
        </p:nvSpPr>
        <p:spPr>
          <a:xfrm>
            <a:off x="669925" y="455930"/>
            <a:ext cx="75526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搜索功能实现</a:t>
            </a:r>
            <a:r>
              <a:rPr lang="zh-CN" altLang="en-US" sz="2000"/>
              <a:t>部分代码</a:t>
            </a:r>
            <a:endParaRPr lang="zh-CN" altLang="en-US" sz="20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0" y="854710"/>
            <a:ext cx="5798820" cy="54254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23477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88772" y="0"/>
            <a:ext cx="10603229" cy="6858000"/>
            <a:chOff x="1588772" y="0"/>
            <a:chExt cx="10603229" cy="6858000"/>
          </a:xfrm>
        </p:grpSpPr>
        <p:sp>
          <p:nvSpPr>
            <p:cNvPr id="4" name="îṩḷidè"/>
            <p:cNvSpPr/>
            <p:nvPr/>
          </p:nvSpPr>
          <p:spPr>
            <a:xfrm>
              <a:off x="3264207" y="0"/>
              <a:ext cx="8927794" cy="68580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9050">
              <a:noFill/>
              <a:prstDash val="sysDash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chu</a:t>
              </a:r>
              <a:endPara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5" name="íşḷiḋe"/>
            <p:cNvGrpSpPr/>
            <p:nvPr/>
          </p:nvGrpSpPr>
          <p:grpSpPr>
            <a:xfrm>
              <a:off x="1588772" y="1156699"/>
              <a:ext cx="3335676" cy="4963702"/>
              <a:chOff x="4216926" y="613739"/>
              <a:chExt cx="3786431" cy="5634456"/>
            </a:xfrm>
          </p:grpSpPr>
          <p:grpSp>
            <p:nvGrpSpPr>
              <p:cNvPr id="40" name="îşľïḑé"/>
              <p:cNvGrpSpPr/>
              <p:nvPr/>
            </p:nvGrpSpPr>
            <p:grpSpPr bwMode="auto">
              <a:xfrm>
                <a:off x="4216926" y="613739"/>
                <a:ext cx="3786431" cy="5634456"/>
                <a:chOff x="10384628" y="3885407"/>
                <a:chExt cx="4356899" cy="6483350"/>
              </a:xfrm>
              <a:effectLst/>
            </p:grpSpPr>
            <p:sp>
              <p:nvSpPr>
                <p:cNvPr id="42" name="iṥḻíḍê"/>
                <p:cNvSpPr/>
                <p:nvPr/>
              </p:nvSpPr>
              <p:spPr bwMode="auto">
                <a:xfrm>
                  <a:off x="10384628" y="3885407"/>
                  <a:ext cx="4343402" cy="6483350"/>
                </a:xfrm>
                <a:custGeom>
                  <a:avLst/>
                  <a:gdLst>
                    <a:gd name="T0" fmla="*/ 12066 w 12067"/>
                    <a:gd name="T1" fmla="*/ 17195 h 18009"/>
                    <a:gd name="T2" fmla="*/ 11253 w 12067"/>
                    <a:gd name="T3" fmla="*/ 18008 h 18009"/>
                    <a:gd name="T4" fmla="*/ 813 w 12067"/>
                    <a:gd name="T5" fmla="*/ 18008 h 18009"/>
                    <a:gd name="T6" fmla="*/ 0 w 12067"/>
                    <a:gd name="T7" fmla="*/ 17195 h 18009"/>
                    <a:gd name="T8" fmla="*/ 0 w 12067"/>
                    <a:gd name="T9" fmla="*/ 813 h 18009"/>
                    <a:gd name="T10" fmla="*/ 813 w 12067"/>
                    <a:gd name="T11" fmla="*/ 0 h 18009"/>
                    <a:gd name="T12" fmla="*/ 11253 w 12067"/>
                    <a:gd name="T13" fmla="*/ 0 h 18009"/>
                    <a:gd name="T14" fmla="*/ 12066 w 12067"/>
                    <a:gd name="T15" fmla="*/ 813 h 18009"/>
                    <a:gd name="T16" fmla="*/ 12066 w 12067"/>
                    <a:gd name="T17" fmla="*/ 17195 h 1800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067"/>
                    <a:gd name="T28" fmla="*/ 0 h 18009"/>
                    <a:gd name="T29" fmla="*/ 12067 w 12067"/>
                    <a:gd name="T30" fmla="*/ 18009 h 1800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067" h="18009">
                      <a:moveTo>
                        <a:pt x="12066" y="17195"/>
                      </a:moveTo>
                      <a:cubicBezTo>
                        <a:pt x="12066" y="17644"/>
                        <a:pt x="11702" y="18008"/>
                        <a:pt x="11253" y="18008"/>
                      </a:cubicBezTo>
                      <a:lnTo>
                        <a:pt x="813" y="18008"/>
                      </a:lnTo>
                      <a:cubicBezTo>
                        <a:pt x="364" y="18008"/>
                        <a:pt x="0" y="17644"/>
                        <a:pt x="0" y="17195"/>
                      </a:cubicBezTo>
                      <a:lnTo>
                        <a:pt x="0" y="813"/>
                      </a:lnTo>
                      <a:cubicBezTo>
                        <a:pt x="0" y="364"/>
                        <a:pt x="364" y="0"/>
                        <a:pt x="813" y="0"/>
                      </a:cubicBezTo>
                      <a:lnTo>
                        <a:pt x="11253" y="0"/>
                      </a:lnTo>
                      <a:cubicBezTo>
                        <a:pt x="11702" y="0"/>
                        <a:pt x="12066" y="364"/>
                        <a:pt x="12066" y="813"/>
                      </a:cubicBezTo>
                      <a:lnTo>
                        <a:pt x="12066" y="17195"/>
                      </a:lnTo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  <p:sp>
              <p:nvSpPr>
                <p:cNvPr id="43" name="iṣľîďè"/>
                <p:cNvSpPr/>
                <p:nvPr/>
              </p:nvSpPr>
              <p:spPr bwMode="auto">
                <a:xfrm>
                  <a:off x="12573000" y="4162425"/>
                  <a:ext cx="61913" cy="63500"/>
                </a:xfrm>
                <a:custGeom>
                  <a:avLst/>
                  <a:gdLst>
                    <a:gd name="T0" fmla="*/ 86 w 174"/>
                    <a:gd name="T1" fmla="*/ 174 h 175"/>
                    <a:gd name="T2" fmla="*/ 0 w 174"/>
                    <a:gd name="T3" fmla="*/ 87 h 175"/>
                    <a:gd name="T4" fmla="*/ 86 w 174"/>
                    <a:gd name="T5" fmla="*/ 0 h 175"/>
                    <a:gd name="T6" fmla="*/ 173 w 174"/>
                    <a:gd name="T7" fmla="*/ 87 h 175"/>
                    <a:gd name="T8" fmla="*/ 86 w 174"/>
                    <a:gd name="T9" fmla="*/ 174 h 17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174"/>
                    <a:gd name="T16" fmla="*/ 0 h 175"/>
                    <a:gd name="T17" fmla="*/ 174 w 174"/>
                    <a:gd name="T18" fmla="*/ 175 h 17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174" h="175">
                      <a:moveTo>
                        <a:pt x="86" y="174"/>
                      </a:moveTo>
                      <a:cubicBezTo>
                        <a:pt x="39" y="174"/>
                        <a:pt x="0" y="135"/>
                        <a:pt x="0" y="87"/>
                      </a:cubicBezTo>
                      <a:cubicBezTo>
                        <a:pt x="0" y="39"/>
                        <a:pt x="39" y="0"/>
                        <a:pt x="86" y="0"/>
                      </a:cubicBezTo>
                      <a:cubicBezTo>
                        <a:pt x="134" y="0"/>
                        <a:pt x="173" y="39"/>
                        <a:pt x="173" y="87"/>
                      </a:cubicBezTo>
                      <a:cubicBezTo>
                        <a:pt x="173" y="135"/>
                        <a:pt x="134" y="174"/>
                        <a:pt x="86" y="174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  <p:sp>
              <p:nvSpPr>
                <p:cNvPr id="44" name="i$lîḓé"/>
                <p:cNvSpPr/>
                <p:nvPr/>
              </p:nvSpPr>
              <p:spPr bwMode="auto">
                <a:xfrm>
                  <a:off x="12372975" y="9901238"/>
                  <a:ext cx="333375" cy="333375"/>
                </a:xfrm>
                <a:custGeom>
                  <a:avLst/>
                  <a:gdLst>
                    <a:gd name="T0" fmla="*/ 463 w 925"/>
                    <a:gd name="T1" fmla="*/ 925 h 926"/>
                    <a:gd name="T2" fmla="*/ 0 w 925"/>
                    <a:gd name="T3" fmla="*/ 463 h 926"/>
                    <a:gd name="T4" fmla="*/ 463 w 925"/>
                    <a:gd name="T5" fmla="*/ 0 h 926"/>
                    <a:gd name="T6" fmla="*/ 924 w 925"/>
                    <a:gd name="T7" fmla="*/ 463 h 926"/>
                    <a:gd name="T8" fmla="*/ 463 w 925"/>
                    <a:gd name="T9" fmla="*/ 925 h 92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925"/>
                    <a:gd name="T16" fmla="*/ 0 h 926"/>
                    <a:gd name="T17" fmla="*/ 925 w 925"/>
                    <a:gd name="T18" fmla="*/ 926 h 92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925" h="926">
                      <a:moveTo>
                        <a:pt x="463" y="925"/>
                      </a:moveTo>
                      <a:cubicBezTo>
                        <a:pt x="207" y="925"/>
                        <a:pt x="0" y="718"/>
                        <a:pt x="0" y="463"/>
                      </a:cubicBezTo>
                      <a:cubicBezTo>
                        <a:pt x="0" y="207"/>
                        <a:pt x="207" y="0"/>
                        <a:pt x="463" y="0"/>
                      </a:cubicBezTo>
                      <a:cubicBezTo>
                        <a:pt x="717" y="0"/>
                        <a:pt x="924" y="207"/>
                        <a:pt x="924" y="463"/>
                      </a:cubicBezTo>
                      <a:cubicBezTo>
                        <a:pt x="924" y="718"/>
                        <a:pt x="717" y="925"/>
                        <a:pt x="463" y="925"/>
                      </a:cubicBez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70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  <p:sp>
              <p:nvSpPr>
                <p:cNvPr id="45" name="ïṩḷiďê"/>
                <p:cNvSpPr/>
                <p:nvPr/>
              </p:nvSpPr>
              <p:spPr bwMode="auto">
                <a:xfrm>
                  <a:off x="12476163" y="10001250"/>
                  <a:ext cx="128587" cy="131763"/>
                </a:xfrm>
                <a:custGeom>
                  <a:avLst/>
                  <a:gdLst>
                    <a:gd name="T0" fmla="*/ 73 w 355"/>
                    <a:gd name="T1" fmla="*/ 30 h 367"/>
                    <a:gd name="T2" fmla="*/ 30 w 355"/>
                    <a:gd name="T3" fmla="*/ 73 h 367"/>
                    <a:gd name="T4" fmla="*/ 30 w 355"/>
                    <a:gd name="T5" fmla="*/ 293 h 367"/>
                    <a:gd name="T6" fmla="*/ 73 w 355"/>
                    <a:gd name="T7" fmla="*/ 335 h 367"/>
                    <a:gd name="T8" fmla="*/ 281 w 355"/>
                    <a:gd name="T9" fmla="*/ 335 h 367"/>
                    <a:gd name="T10" fmla="*/ 324 w 355"/>
                    <a:gd name="T11" fmla="*/ 293 h 367"/>
                    <a:gd name="T12" fmla="*/ 324 w 355"/>
                    <a:gd name="T13" fmla="*/ 73 h 367"/>
                    <a:gd name="T14" fmla="*/ 281 w 355"/>
                    <a:gd name="T15" fmla="*/ 30 h 367"/>
                    <a:gd name="T16" fmla="*/ 73 w 355"/>
                    <a:gd name="T17" fmla="*/ 30 h 367"/>
                    <a:gd name="T18" fmla="*/ 73 w 355"/>
                    <a:gd name="T19" fmla="*/ 366 h 367"/>
                    <a:gd name="T20" fmla="*/ 0 w 355"/>
                    <a:gd name="T21" fmla="*/ 293 h 367"/>
                    <a:gd name="T22" fmla="*/ 0 w 355"/>
                    <a:gd name="T23" fmla="*/ 73 h 367"/>
                    <a:gd name="T24" fmla="*/ 73 w 355"/>
                    <a:gd name="T25" fmla="*/ 0 h 367"/>
                    <a:gd name="T26" fmla="*/ 281 w 355"/>
                    <a:gd name="T27" fmla="*/ 0 h 367"/>
                    <a:gd name="T28" fmla="*/ 354 w 355"/>
                    <a:gd name="T29" fmla="*/ 73 h 367"/>
                    <a:gd name="T30" fmla="*/ 354 w 355"/>
                    <a:gd name="T31" fmla="*/ 293 h 367"/>
                    <a:gd name="T32" fmla="*/ 281 w 355"/>
                    <a:gd name="T33" fmla="*/ 366 h 367"/>
                    <a:gd name="T34" fmla="*/ 73 w 355"/>
                    <a:gd name="T35" fmla="*/ 366 h 36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w 355"/>
                    <a:gd name="T55" fmla="*/ 0 h 367"/>
                    <a:gd name="T56" fmla="*/ 355 w 355"/>
                    <a:gd name="T57" fmla="*/ 367 h 367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T54" t="T55" r="T56" b="T57"/>
                  <a:pathLst>
                    <a:path w="355" h="367">
                      <a:moveTo>
                        <a:pt x="73" y="30"/>
                      </a:moveTo>
                      <a:cubicBezTo>
                        <a:pt x="49" y="30"/>
                        <a:pt x="30" y="50"/>
                        <a:pt x="30" y="73"/>
                      </a:cubicBezTo>
                      <a:lnTo>
                        <a:pt x="30" y="293"/>
                      </a:lnTo>
                      <a:cubicBezTo>
                        <a:pt x="30" y="316"/>
                        <a:pt x="49" y="335"/>
                        <a:pt x="73" y="335"/>
                      </a:cubicBezTo>
                      <a:lnTo>
                        <a:pt x="281" y="335"/>
                      </a:lnTo>
                      <a:cubicBezTo>
                        <a:pt x="305" y="335"/>
                        <a:pt x="324" y="316"/>
                        <a:pt x="324" y="293"/>
                      </a:cubicBezTo>
                      <a:lnTo>
                        <a:pt x="324" y="73"/>
                      </a:lnTo>
                      <a:cubicBezTo>
                        <a:pt x="324" y="50"/>
                        <a:pt x="305" y="30"/>
                        <a:pt x="281" y="30"/>
                      </a:cubicBezTo>
                      <a:lnTo>
                        <a:pt x="73" y="30"/>
                      </a:lnTo>
                      <a:close/>
                      <a:moveTo>
                        <a:pt x="73" y="366"/>
                      </a:moveTo>
                      <a:cubicBezTo>
                        <a:pt x="33" y="366"/>
                        <a:pt x="0" y="333"/>
                        <a:pt x="0" y="293"/>
                      </a:cubicBezTo>
                      <a:lnTo>
                        <a:pt x="0" y="73"/>
                      </a:lnTo>
                      <a:cubicBezTo>
                        <a:pt x="0" y="33"/>
                        <a:pt x="33" y="0"/>
                        <a:pt x="73" y="0"/>
                      </a:cubicBezTo>
                      <a:lnTo>
                        <a:pt x="281" y="0"/>
                      </a:lnTo>
                      <a:cubicBezTo>
                        <a:pt x="322" y="0"/>
                        <a:pt x="354" y="33"/>
                        <a:pt x="354" y="73"/>
                      </a:cubicBezTo>
                      <a:lnTo>
                        <a:pt x="354" y="293"/>
                      </a:lnTo>
                      <a:cubicBezTo>
                        <a:pt x="354" y="333"/>
                        <a:pt x="322" y="366"/>
                        <a:pt x="281" y="366"/>
                      </a:cubicBezTo>
                      <a:lnTo>
                        <a:pt x="73" y="366"/>
                      </a:ln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2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  <p:sp>
              <p:nvSpPr>
                <p:cNvPr id="46" name="îSḷiďè"/>
                <p:cNvSpPr/>
                <p:nvPr/>
              </p:nvSpPr>
              <p:spPr bwMode="auto">
                <a:xfrm>
                  <a:off x="14714539" y="4970462"/>
                  <a:ext cx="26988" cy="371475"/>
                </a:xfrm>
                <a:custGeom>
                  <a:avLst/>
                  <a:gdLst>
                    <a:gd name="T0" fmla="*/ 0 w 75"/>
                    <a:gd name="T1" fmla="*/ 51 h 1030"/>
                    <a:gd name="T2" fmla="*/ 37 w 75"/>
                    <a:gd name="T3" fmla="*/ 0 h 1030"/>
                    <a:gd name="T4" fmla="*/ 74 w 75"/>
                    <a:gd name="T5" fmla="*/ 51 h 1030"/>
                    <a:gd name="T6" fmla="*/ 74 w 75"/>
                    <a:gd name="T7" fmla="*/ 978 h 1030"/>
                    <a:gd name="T8" fmla="*/ 37 w 75"/>
                    <a:gd name="T9" fmla="*/ 1029 h 1030"/>
                    <a:gd name="T10" fmla="*/ 0 w 75"/>
                    <a:gd name="T11" fmla="*/ 978 h 1030"/>
                    <a:gd name="T12" fmla="*/ 0 w 75"/>
                    <a:gd name="T13" fmla="*/ 51 h 103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5"/>
                    <a:gd name="T22" fmla="*/ 0 h 1030"/>
                    <a:gd name="T23" fmla="*/ 75 w 75"/>
                    <a:gd name="T24" fmla="*/ 1030 h 103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5" h="1030">
                      <a:moveTo>
                        <a:pt x="0" y="51"/>
                      </a:moveTo>
                      <a:cubicBezTo>
                        <a:pt x="0" y="23"/>
                        <a:pt x="17" y="0"/>
                        <a:pt x="37" y="0"/>
                      </a:cubicBezTo>
                      <a:cubicBezTo>
                        <a:pt x="57" y="0"/>
                        <a:pt x="74" y="23"/>
                        <a:pt x="74" y="51"/>
                      </a:cubicBezTo>
                      <a:lnTo>
                        <a:pt x="74" y="978"/>
                      </a:lnTo>
                      <a:cubicBezTo>
                        <a:pt x="74" y="1006"/>
                        <a:pt x="57" y="1029"/>
                        <a:pt x="37" y="1029"/>
                      </a:cubicBezTo>
                      <a:cubicBezTo>
                        <a:pt x="17" y="1029"/>
                        <a:pt x="0" y="1006"/>
                        <a:pt x="0" y="978"/>
                      </a:cubicBezTo>
                      <a:lnTo>
                        <a:pt x="0" y="51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  <p:sp>
              <p:nvSpPr>
                <p:cNvPr id="47" name="i$ľîḓê"/>
                <p:cNvSpPr/>
                <p:nvPr/>
              </p:nvSpPr>
              <p:spPr bwMode="auto">
                <a:xfrm>
                  <a:off x="14714538" y="5411788"/>
                  <a:ext cx="26987" cy="369887"/>
                </a:xfrm>
                <a:custGeom>
                  <a:avLst/>
                  <a:gdLst>
                    <a:gd name="T0" fmla="*/ 0 w 75"/>
                    <a:gd name="T1" fmla="*/ 50 h 1029"/>
                    <a:gd name="T2" fmla="*/ 37 w 75"/>
                    <a:gd name="T3" fmla="*/ 0 h 1029"/>
                    <a:gd name="T4" fmla="*/ 74 w 75"/>
                    <a:gd name="T5" fmla="*/ 50 h 1029"/>
                    <a:gd name="T6" fmla="*/ 74 w 75"/>
                    <a:gd name="T7" fmla="*/ 978 h 1029"/>
                    <a:gd name="T8" fmla="*/ 37 w 75"/>
                    <a:gd name="T9" fmla="*/ 1028 h 1029"/>
                    <a:gd name="T10" fmla="*/ 0 w 75"/>
                    <a:gd name="T11" fmla="*/ 978 h 1029"/>
                    <a:gd name="T12" fmla="*/ 0 w 75"/>
                    <a:gd name="T13" fmla="*/ 50 h 10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75"/>
                    <a:gd name="T22" fmla="*/ 0 h 1029"/>
                    <a:gd name="T23" fmla="*/ 75 w 75"/>
                    <a:gd name="T24" fmla="*/ 1029 h 1029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75" h="1029">
                      <a:moveTo>
                        <a:pt x="0" y="50"/>
                      </a:moveTo>
                      <a:cubicBezTo>
                        <a:pt x="0" y="23"/>
                        <a:pt x="17" y="0"/>
                        <a:pt x="37" y="0"/>
                      </a:cubicBezTo>
                      <a:cubicBezTo>
                        <a:pt x="57" y="0"/>
                        <a:pt x="74" y="23"/>
                        <a:pt x="74" y="50"/>
                      </a:cubicBezTo>
                      <a:lnTo>
                        <a:pt x="74" y="978"/>
                      </a:lnTo>
                      <a:cubicBezTo>
                        <a:pt x="74" y="1006"/>
                        <a:pt x="57" y="1028"/>
                        <a:pt x="37" y="1028"/>
                      </a:cubicBezTo>
                      <a:cubicBezTo>
                        <a:pt x="17" y="1028"/>
                        <a:pt x="0" y="1006"/>
                        <a:pt x="0" y="978"/>
                      </a:cubicBezTo>
                      <a:lnTo>
                        <a:pt x="0" y="5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wrap="square" lIns="91440" tIns="45720" rIns="91440" bIns="45720" anchor="ctr">
                  <a:normAutofit fontScale="85000" lnSpcReduction="20000"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思源黑体 CN Medium"/>
                    <a:cs typeface="+mn-cs"/>
                  </a:endParaRPr>
                </a:p>
              </p:txBody>
            </p:sp>
          </p:grpSp>
          <p:sp>
            <p:nvSpPr>
              <p:cNvPr id="41" name="íśḷïdê"/>
              <p:cNvSpPr/>
              <p:nvPr/>
            </p:nvSpPr>
            <p:spPr>
              <a:xfrm>
                <a:off x="4349644" y="1039191"/>
                <a:ext cx="3492713" cy="4671419"/>
              </a:xfrm>
              <a:prstGeom prst="rect">
                <a:avLst/>
              </a:prstGeom>
              <a:blipFill>
                <a:blip r:embed="rId2"/>
                <a:stretch>
                  <a:fillRect l="-39141" r="-38818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6" name="ïśļiḍè"/>
            <p:cNvGrpSpPr/>
            <p:nvPr/>
          </p:nvGrpSpPr>
          <p:grpSpPr>
            <a:xfrm>
              <a:off x="6158201" y="1532924"/>
              <a:ext cx="347374" cy="347374"/>
              <a:chOff x="6158201" y="1532924"/>
              <a:chExt cx="347374" cy="347374"/>
            </a:xfrm>
          </p:grpSpPr>
          <p:sp>
            <p:nvSpPr>
              <p:cNvPr id="38" name="ïṡļïde"/>
              <p:cNvSpPr/>
              <p:nvPr/>
            </p:nvSpPr>
            <p:spPr>
              <a:xfrm>
                <a:off x="6158201" y="1532924"/>
                <a:ext cx="347374" cy="347374"/>
              </a:xfrm>
              <a:prstGeom prst="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9" name="işļiḋé"/>
              <p:cNvSpPr/>
              <p:nvPr/>
            </p:nvSpPr>
            <p:spPr>
              <a:xfrm>
                <a:off x="6201802" y="1570854"/>
                <a:ext cx="260172" cy="271514"/>
              </a:xfrm>
              <a:custGeom>
                <a:avLst/>
                <a:gdLst>
                  <a:gd name="connsiteX0" fmla="*/ 519512 w 581137"/>
                  <a:gd name="connsiteY0" fmla="*/ 332111 h 606469"/>
                  <a:gd name="connsiteX1" fmla="*/ 540163 w 581137"/>
                  <a:gd name="connsiteY1" fmla="*/ 340671 h 606469"/>
                  <a:gd name="connsiteX2" fmla="*/ 572553 w 581137"/>
                  <a:gd name="connsiteY2" fmla="*/ 373014 h 606469"/>
                  <a:gd name="connsiteX3" fmla="*/ 572553 w 581137"/>
                  <a:gd name="connsiteY3" fmla="*/ 414307 h 606469"/>
                  <a:gd name="connsiteX4" fmla="*/ 388637 w 581137"/>
                  <a:gd name="connsiteY4" fmla="*/ 597958 h 606469"/>
                  <a:gd name="connsiteX5" fmla="*/ 367986 w 581137"/>
                  <a:gd name="connsiteY5" fmla="*/ 606469 h 606469"/>
                  <a:gd name="connsiteX6" fmla="*/ 347334 w 581137"/>
                  <a:gd name="connsiteY6" fmla="*/ 597958 h 606469"/>
                  <a:gd name="connsiteX7" fmla="*/ 311096 w 581137"/>
                  <a:gd name="connsiteY7" fmla="*/ 561772 h 606469"/>
                  <a:gd name="connsiteX8" fmla="*/ 294244 w 581137"/>
                  <a:gd name="connsiteY8" fmla="*/ 544944 h 606469"/>
                  <a:gd name="connsiteX9" fmla="*/ 257860 w 581137"/>
                  <a:gd name="connsiteY9" fmla="*/ 508613 h 606469"/>
                  <a:gd name="connsiteX10" fmla="*/ 257860 w 581137"/>
                  <a:gd name="connsiteY10" fmla="*/ 467320 h 606469"/>
                  <a:gd name="connsiteX11" fmla="*/ 290250 w 581137"/>
                  <a:gd name="connsiteY11" fmla="*/ 434977 h 606469"/>
                  <a:gd name="connsiteX12" fmla="*/ 310901 w 581137"/>
                  <a:gd name="connsiteY12" fmla="*/ 426417 h 606469"/>
                  <a:gd name="connsiteX13" fmla="*/ 331553 w 581137"/>
                  <a:gd name="connsiteY13" fmla="*/ 434977 h 606469"/>
                  <a:gd name="connsiteX14" fmla="*/ 367986 w 581137"/>
                  <a:gd name="connsiteY14" fmla="*/ 471308 h 606469"/>
                  <a:gd name="connsiteX15" fmla="*/ 377970 w 581137"/>
                  <a:gd name="connsiteY15" fmla="*/ 461387 h 606469"/>
                  <a:gd name="connsiteX16" fmla="*/ 498860 w 581137"/>
                  <a:gd name="connsiteY16" fmla="*/ 340671 h 606469"/>
                  <a:gd name="connsiteX17" fmla="*/ 519512 w 581137"/>
                  <a:gd name="connsiteY17" fmla="*/ 332111 h 606469"/>
                  <a:gd name="connsiteX18" fmla="*/ 51961 w 581137"/>
                  <a:gd name="connsiteY18" fmla="*/ 289771 h 606469"/>
                  <a:gd name="connsiteX19" fmla="*/ 97543 w 581137"/>
                  <a:gd name="connsiteY19" fmla="*/ 289771 h 606469"/>
                  <a:gd name="connsiteX20" fmla="*/ 116486 w 581137"/>
                  <a:gd name="connsiteY20" fmla="*/ 304796 h 606469"/>
                  <a:gd name="connsiteX21" fmla="*/ 143368 w 581137"/>
                  <a:gd name="connsiteY21" fmla="*/ 419113 h 606469"/>
                  <a:gd name="connsiteX22" fmla="*/ 159828 w 581137"/>
                  <a:gd name="connsiteY22" fmla="*/ 445030 h 606469"/>
                  <a:gd name="connsiteX23" fmla="*/ 160120 w 581137"/>
                  <a:gd name="connsiteY23" fmla="*/ 406228 h 606469"/>
                  <a:gd name="connsiteX24" fmla="*/ 180233 w 581137"/>
                  <a:gd name="connsiteY24" fmla="*/ 331394 h 606469"/>
                  <a:gd name="connsiteX25" fmla="*/ 166792 w 581137"/>
                  <a:gd name="connsiteY25" fmla="*/ 301781 h 606469"/>
                  <a:gd name="connsiteX26" fmla="*/ 174535 w 581137"/>
                  <a:gd name="connsiteY26" fmla="*/ 289771 h 606469"/>
                  <a:gd name="connsiteX27" fmla="*/ 188998 w 581137"/>
                  <a:gd name="connsiteY27" fmla="*/ 289771 h 606469"/>
                  <a:gd name="connsiteX28" fmla="*/ 203413 w 581137"/>
                  <a:gd name="connsiteY28" fmla="*/ 289771 h 606469"/>
                  <a:gd name="connsiteX29" fmla="*/ 211156 w 581137"/>
                  <a:gd name="connsiteY29" fmla="*/ 301781 h 606469"/>
                  <a:gd name="connsiteX30" fmla="*/ 197715 w 581137"/>
                  <a:gd name="connsiteY30" fmla="*/ 331394 h 606469"/>
                  <a:gd name="connsiteX31" fmla="*/ 217876 w 581137"/>
                  <a:gd name="connsiteY31" fmla="*/ 406228 h 606469"/>
                  <a:gd name="connsiteX32" fmla="*/ 218120 w 581137"/>
                  <a:gd name="connsiteY32" fmla="*/ 445030 h 606469"/>
                  <a:gd name="connsiteX33" fmla="*/ 234580 w 581137"/>
                  <a:gd name="connsiteY33" fmla="*/ 419113 h 606469"/>
                  <a:gd name="connsiteX34" fmla="*/ 261462 w 581137"/>
                  <a:gd name="connsiteY34" fmla="*/ 304796 h 606469"/>
                  <a:gd name="connsiteX35" fmla="*/ 280405 w 581137"/>
                  <a:gd name="connsiteY35" fmla="*/ 289771 h 606469"/>
                  <a:gd name="connsiteX36" fmla="*/ 325987 w 581137"/>
                  <a:gd name="connsiteY36" fmla="*/ 289771 h 606469"/>
                  <a:gd name="connsiteX37" fmla="*/ 377948 w 581137"/>
                  <a:gd name="connsiteY37" fmla="*/ 341654 h 606469"/>
                  <a:gd name="connsiteX38" fmla="*/ 377948 w 581137"/>
                  <a:gd name="connsiteY38" fmla="*/ 433847 h 606469"/>
                  <a:gd name="connsiteX39" fmla="*/ 367965 w 581137"/>
                  <a:gd name="connsiteY39" fmla="*/ 443815 h 606469"/>
                  <a:gd name="connsiteX40" fmla="*/ 345320 w 581137"/>
                  <a:gd name="connsiteY40" fmla="*/ 421204 h 606469"/>
                  <a:gd name="connsiteX41" fmla="*/ 310890 w 581137"/>
                  <a:gd name="connsiteY41" fmla="*/ 406957 h 606469"/>
                  <a:gd name="connsiteX42" fmla="*/ 276461 w 581137"/>
                  <a:gd name="connsiteY42" fmla="*/ 421204 h 606469"/>
                  <a:gd name="connsiteX43" fmla="*/ 244076 w 581137"/>
                  <a:gd name="connsiteY43" fmla="*/ 453540 h 606469"/>
                  <a:gd name="connsiteX44" fmla="*/ 244076 w 581137"/>
                  <a:gd name="connsiteY44" fmla="*/ 522344 h 606469"/>
                  <a:gd name="connsiteX45" fmla="*/ 280454 w 581137"/>
                  <a:gd name="connsiteY45" fmla="*/ 558667 h 606469"/>
                  <a:gd name="connsiteX46" fmla="*/ 283522 w 581137"/>
                  <a:gd name="connsiteY46" fmla="*/ 561730 h 606469"/>
                  <a:gd name="connsiteX47" fmla="*/ 188998 w 581137"/>
                  <a:gd name="connsiteY47" fmla="*/ 561730 h 606469"/>
                  <a:gd name="connsiteX48" fmla="*/ 19479 w 581137"/>
                  <a:gd name="connsiteY48" fmla="*/ 561730 h 606469"/>
                  <a:gd name="connsiteX49" fmla="*/ 0 w 581137"/>
                  <a:gd name="connsiteY49" fmla="*/ 542280 h 606469"/>
                  <a:gd name="connsiteX50" fmla="*/ 0 w 581137"/>
                  <a:gd name="connsiteY50" fmla="*/ 341654 h 606469"/>
                  <a:gd name="connsiteX51" fmla="*/ 51961 w 581137"/>
                  <a:gd name="connsiteY51" fmla="*/ 289771 h 606469"/>
                  <a:gd name="connsiteX52" fmla="*/ 273435 w 581137"/>
                  <a:gd name="connsiteY52" fmla="*/ 375 h 606469"/>
                  <a:gd name="connsiteX53" fmla="*/ 303290 w 581137"/>
                  <a:gd name="connsiteY53" fmla="*/ 25467 h 606469"/>
                  <a:gd name="connsiteX54" fmla="*/ 303290 w 581137"/>
                  <a:gd name="connsiteY54" fmla="*/ 135216 h 606469"/>
                  <a:gd name="connsiteX55" fmla="*/ 303290 w 581137"/>
                  <a:gd name="connsiteY55" fmla="*/ 147422 h 606469"/>
                  <a:gd name="connsiteX56" fmla="*/ 189032 w 581137"/>
                  <a:gd name="connsiteY56" fmla="*/ 262180 h 606469"/>
                  <a:gd name="connsiteX57" fmla="*/ 73459 w 581137"/>
                  <a:gd name="connsiteY57" fmla="*/ 147422 h 606469"/>
                  <a:gd name="connsiteX58" fmla="*/ 73459 w 581137"/>
                  <a:gd name="connsiteY58" fmla="*/ 81922 h 606469"/>
                  <a:gd name="connsiteX59" fmla="*/ 115100 w 581137"/>
                  <a:gd name="connsiteY59" fmla="*/ 31059 h 606469"/>
                  <a:gd name="connsiteX60" fmla="*/ 273435 w 581137"/>
                  <a:gd name="connsiteY60" fmla="*/ 375 h 6064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81137" h="606469">
                    <a:moveTo>
                      <a:pt x="519512" y="332111"/>
                    </a:moveTo>
                    <a:cubicBezTo>
                      <a:pt x="526964" y="332111"/>
                      <a:pt x="534464" y="334981"/>
                      <a:pt x="540163" y="340671"/>
                    </a:cubicBezTo>
                    <a:lnTo>
                      <a:pt x="572553" y="373014"/>
                    </a:lnTo>
                    <a:cubicBezTo>
                      <a:pt x="583999" y="384395"/>
                      <a:pt x="583999" y="402877"/>
                      <a:pt x="572553" y="414307"/>
                    </a:cubicBezTo>
                    <a:lnTo>
                      <a:pt x="388637" y="597958"/>
                    </a:lnTo>
                    <a:cubicBezTo>
                      <a:pt x="382938" y="603648"/>
                      <a:pt x="375486" y="606469"/>
                      <a:pt x="367986" y="606469"/>
                    </a:cubicBezTo>
                    <a:cubicBezTo>
                      <a:pt x="360485" y="606469"/>
                      <a:pt x="353033" y="603648"/>
                      <a:pt x="347334" y="597958"/>
                    </a:cubicBezTo>
                    <a:lnTo>
                      <a:pt x="311096" y="561772"/>
                    </a:lnTo>
                    <a:lnTo>
                      <a:pt x="294244" y="544944"/>
                    </a:lnTo>
                    <a:lnTo>
                      <a:pt x="257860" y="508613"/>
                    </a:lnTo>
                    <a:cubicBezTo>
                      <a:pt x="246414" y="497183"/>
                      <a:pt x="246414" y="478701"/>
                      <a:pt x="257860" y="467320"/>
                    </a:cubicBezTo>
                    <a:lnTo>
                      <a:pt x="290250" y="434977"/>
                    </a:lnTo>
                    <a:cubicBezTo>
                      <a:pt x="295949" y="429287"/>
                      <a:pt x="303449" y="426417"/>
                      <a:pt x="310901" y="426417"/>
                    </a:cubicBezTo>
                    <a:cubicBezTo>
                      <a:pt x="318402" y="426417"/>
                      <a:pt x="325854" y="429287"/>
                      <a:pt x="331553" y="434977"/>
                    </a:cubicBezTo>
                    <a:lnTo>
                      <a:pt x="367986" y="471308"/>
                    </a:lnTo>
                    <a:lnTo>
                      <a:pt x="377970" y="461387"/>
                    </a:lnTo>
                    <a:lnTo>
                      <a:pt x="498860" y="340671"/>
                    </a:lnTo>
                    <a:cubicBezTo>
                      <a:pt x="504559" y="334981"/>
                      <a:pt x="512011" y="332111"/>
                      <a:pt x="519512" y="332111"/>
                    </a:cubicBezTo>
                    <a:close/>
                    <a:moveTo>
                      <a:pt x="51961" y="289771"/>
                    </a:moveTo>
                    <a:lnTo>
                      <a:pt x="97543" y="289771"/>
                    </a:lnTo>
                    <a:cubicBezTo>
                      <a:pt x="106601" y="289771"/>
                      <a:pt x="114441" y="295995"/>
                      <a:pt x="116486" y="304796"/>
                    </a:cubicBezTo>
                    <a:lnTo>
                      <a:pt x="143368" y="419113"/>
                    </a:lnTo>
                    <a:cubicBezTo>
                      <a:pt x="145852" y="429665"/>
                      <a:pt x="151793" y="438660"/>
                      <a:pt x="159828" y="445030"/>
                    </a:cubicBezTo>
                    <a:cubicBezTo>
                      <a:pt x="157442" y="432193"/>
                      <a:pt x="157539" y="419016"/>
                      <a:pt x="160120" y="406228"/>
                    </a:cubicBezTo>
                    <a:lnTo>
                      <a:pt x="180233" y="331394"/>
                    </a:lnTo>
                    <a:lnTo>
                      <a:pt x="166792" y="301781"/>
                    </a:lnTo>
                    <a:cubicBezTo>
                      <a:pt x="164260" y="296141"/>
                      <a:pt x="168350" y="289771"/>
                      <a:pt x="174535" y="289771"/>
                    </a:cubicBezTo>
                    <a:lnTo>
                      <a:pt x="188998" y="289771"/>
                    </a:lnTo>
                    <a:lnTo>
                      <a:pt x="203413" y="289771"/>
                    </a:lnTo>
                    <a:cubicBezTo>
                      <a:pt x="209598" y="289771"/>
                      <a:pt x="213688" y="296141"/>
                      <a:pt x="211156" y="301781"/>
                    </a:cubicBezTo>
                    <a:lnTo>
                      <a:pt x="197715" y="331394"/>
                    </a:lnTo>
                    <a:lnTo>
                      <a:pt x="217876" y="406228"/>
                    </a:lnTo>
                    <a:cubicBezTo>
                      <a:pt x="220409" y="419016"/>
                      <a:pt x="220506" y="432193"/>
                      <a:pt x="218120" y="445030"/>
                    </a:cubicBezTo>
                    <a:cubicBezTo>
                      <a:pt x="226155" y="438660"/>
                      <a:pt x="232096" y="429665"/>
                      <a:pt x="234580" y="419113"/>
                    </a:cubicBezTo>
                    <a:lnTo>
                      <a:pt x="261462" y="304796"/>
                    </a:lnTo>
                    <a:cubicBezTo>
                      <a:pt x="263507" y="295995"/>
                      <a:pt x="271347" y="289771"/>
                      <a:pt x="280405" y="289771"/>
                    </a:cubicBezTo>
                    <a:lnTo>
                      <a:pt x="325987" y="289771"/>
                    </a:lnTo>
                    <a:cubicBezTo>
                      <a:pt x="354670" y="289771"/>
                      <a:pt x="377948" y="313014"/>
                      <a:pt x="377948" y="341654"/>
                    </a:cubicBezTo>
                    <a:lnTo>
                      <a:pt x="377948" y="433847"/>
                    </a:lnTo>
                    <a:lnTo>
                      <a:pt x="367965" y="443815"/>
                    </a:lnTo>
                    <a:lnTo>
                      <a:pt x="345320" y="421204"/>
                    </a:lnTo>
                    <a:cubicBezTo>
                      <a:pt x="336116" y="412014"/>
                      <a:pt x="323893" y="406957"/>
                      <a:pt x="310890" y="406957"/>
                    </a:cubicBezTo>
                    <a:cubicBezTo>
                      <a:pt x="297888" y="406957"/>
                      <a:pt x="285665" y="412014"/>
                      <a:pt x="276461" y="421204"/>
                    </a:cubicBezTo>
                    <a:lnTo>
                      <a:pt x="244076" y="453540"/>
                    </a:lnTo>
                    <a:cubicBezTo>
                      <a:pt x="225084" y="472503"/>
                      <a:pt x="225084" y="503380"/>
                      <a:pt x="244076" y="522344"/>
                    </a:cubicBezTo>
                    <a:lnTo>
                      <a:pt x="280454" y="558667"/>
                    </a:lnTo>
                    <a:lnTo>
                      <a:pt x="283522" y="561730"/>
                    </a:lnTo>
                    <a:lnTo>
                      <a:pt x="188998" y="561730"/>
                    </a:lnTo>
                    <a:lnTo>
                      <a:pt x="19479" y="561730"/>
                    </a:lnTo>
                    <a:cubicBezTo>
                      <a:pt x="8766" y="561730"/>
                      <a:pt x="0" y="553026"/>
                      <a:pt x="0" y="542280"/>
                    </a:cubicBezTo>
                    <a:lnTo>
                      <a:pt x="0" y="341654"/>
                    </a:lnTo>
                    <a:cubicBezTo>
                      <a:pt x="0" y="313014"/>
                      <a:pt x="23278" y="289771"/>
                      <a:pt x="51961" y="289771"/>
                    </a:cubicBezTo>
                    <a:close/>
                    <a:moveTo>
                      <a:pt x="273435" y="375"/>
                    </a:moveTo>
                    <a:cubicBezTo>
                      <a:pt x="289020" y="-2299"/>
                      <a:pt x="303290" y="9663"/>
                      <a:pt x="303290" y="25467"/>
                    </a:cubicBezTo>
                    <a:lnTo>
                      <a:pt x="303290" y="135216"/>
                    </a:lnTo>
                    <a:lnTo>
                      <a:pt x="303290" y="147422"/>
                    </a:lnTo>
                    <a:cubicBezTo>
                      <a:pt x="303290" y="210831"/>
                      <a:pt x="252492" y="262180"/>
                      <a:pt x="189032" y="262180"/>
                    </a:cubicBezTo>
                    <a:cubicBezTo>
                      <a:pt x="125523" y="262180"/>
                      <a:pt x="73459" y="210831"/>
                      <a:pt x="73459" y="147422"/>
                    </a:cubicBezTo>
                    <a:lnTo>
                      <a:pt x="73459" y="81922"/>
                    </a:lnTo>
                    <a:cubicBezTo>
                      <a:pt x="73459" y="57220"/>
                      <a:pt x="90895" y="35970"/>
                      <a:pt x="115100" y="31059"/>
                    </a:cubicBezTo>
                    <a:cubicBezTo>
                      <a:pt x="136238" y="26828"/>
                      <a:pt x="254538" y="3585"/>
                      <a:pt x="273435" y="375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77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7" name="íŝḻîďé"/>
            <p:cNvGrpSpPr/>
            <p:nvPr/>
          </p:nvGrpSpPr>
          <p:grpSpPr>
            <a:xfrm>
              <a:off x="6562685" y="1348348"/>
              <a:ext cx="4040543" cy="717162"/>
              <a:chOff x="6541732" y="1511688"/>
              <a:chExt cx="4040543" cy="717162"/>
            </a:xfrm>
          </p:grpSpPr>
          <p:sp>
            <p:nvSpPr>
              <p:cNvPr id="36" name="îşļiḑè"/>
              <p:cNvSpPr/>
              <p:nvPr/>
            </p:nvSpPr>
            <p:spPr bwMode="auto">
              <a:xfrm>
                <a:off x="6605232" y="1911180"/>
                <a:ext cx="3977043" cy="31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Copy paste fonts. Choose the only option to retain text……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7" name="išḷiḍê"/>
              <p:cNvSpPr txBox="1"/>
              <p:nvPr/>
            </p:nvSpPr>
            <p:spPr bwMode="auto">
              <a:xfrm>
                <a:off x="6541732" y="1511688"/>
                <a:ext cx="3977043" cy="400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9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01. </a:t>
                </a:r>
                <a:r>
                  <a:rPr kumimoji="0" lang="zh-CN" alt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数据库操作过程中给遇到了</a:t>
                </a:r>
                <a:r>
                  <a:rPr kumimoji="0" lang="zh-CN" alt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许多麻烦</a:t>
                </a:r>
                <a:endParaRPr kumimoji="0" lang="zh-CN" altLang="en-US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0" name="îslîḍê"/>
            <p:cNvGrpSpPr/>
            <p:nvPr/>
          </p:nvGrpSpPr>
          <p:grpSpPr>
            <a:xfrm>
              <a:off x="6626185" y="2271772"/>
              <a:ext cx="3977043" cy="759707"/>
              <a:chOff x="6605232" y="1469143"/>
              <a:chExt cx="3977043" cy="759707"/>
            </a:xfrm>
          </p:grpSpPr>
          <p:sp>
            <p:nvSpPr>
              <p:cNvPr id="30" name="íśḷiďe"/>
              <p:cNvSpPr/>
              <p:nvPr/>
            </p:nvSpPr>
            <p:spPr bwMode="auto">
              <a:xfrm>
                <a:off x="6605232" y="1911180"/>
                <a:ext cx="3977043" cy="3176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1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Copy paste fonts. Choose the only option to retain text……</a:t>
                </a:r>
                <a:endParaRPr kumimoji="0" lang="en-US" altLang="zh-CN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1" name="iṧḻîḓé"/>
              <p:cNvSpPr txBox="1"/>
              <p:nvPr/>
            </p:nvSpPr>
            <p:spPr bwMode="auto">
              <a:xfrm>
                <a:off x="6605232" y="1469143"/>
                <a:ext cx="3977043" cy="4001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b" anchorCtr="0">
                <a:normAutofit fontScale="8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02.</a:t>
                </a:r>
                <a:r>
                  <a:rPr kumimoji="0" lang="zh-CN" altLang="en-US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所需要开发的活动过多，出现了很多</a:t>
                </a:r>
                <a:r>
                  <a:rPr kumimoji="0" lang="en-US" altLang="zh-CN" sz="1800" b="1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等线" panose="02010600030101010101" charset="-122"/>
                    <a:ea typeface="等线" panose="02010600030101010101" charset="-122"/>
                    <a:cs typeface="+mn-cs"/>
                  </a:rPr>
                  <a:t>bug</a:t>
                </a:r>
                <a:endParaRPr kumimoji="0" lang="en-US" altLang="zh-CN" sz="1800" b="1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grpSp>
          <p:nvGrpSpPr>
            <p:cNvPr id="11" name="ïṥḻïḍé"/>
            <p:cNvGrpSpPr/>
            <p:nvPr/>
          </p:nvGrpSpPr>
          <p:grpSpPr>
            <a:xfrm>
              <a:off x="6158201" y="2498893"/>
              <a:ext cx="347374" cy="347374"/>
              <a:chOff x="6158201" y="2498893"/>
              <a:chExt cx="347374" cy="347374"/>
            </a:xfrm>
          </p:grpSpPr>
          <p:sp>
            <p:nvSpPr>
              <p:cNvPr id="28" name="îšḷiḍè"/>
              <p:cNvSpPr/>
              <p:nvPr/>
            </p:nvSpPr>
            <p:spPr>
              <a:xfrm>
                <a:off x="6158201" y="2498893"/>
                <a:ext cx="347374" cy="347374"/>
              </a:xfrm>
              <a:prstGeom prst="rect">
                <a:avLst/>
              </a:prstGeom>
              <a:noFill/>
              <a:ln w="1905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lnSpcReduction="100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9" name="iṣļïḓé"/>
              <p:cNvSpPr/>
              <p:nvPr/>
            </p:nvSpPr>
            <p:spPr>
              <a:xfrm>
                <a:off x="6196131" y="2557324"/>
                <a:ext cx="271514" cy="230512"/>
              </a:xfrm>
              <a:custGeom>
                <a:avLst/>
                <a:gdLst>
                  <a:gd name="connsiteX0" fmla="*/ 282755 w 591091"/>
                  <a:gd name="connsiteY0" fmla="*/ 187347 h 501829"/>
                  <a:gd name="connsiteX1" fmla="*/ 308576 w 591091"/>
                  <a:gd name="connsiteY1" fmla="*/ 187347 h 501829"/>
                  <a:gd name="connsiteX2" fmla="*/ 308576 w 591091"/>
                  <a:gd name="connsiteY2" fmla="*/ 210541 h 501829"/>
                  <a:gd name="connsiteX3" fmla="*/ 346017 w 591091"/>
                  <a:gd name="connsiteY3" fmla="*/ 218917 h 501829"/>
                  <a:gd name="connsiteX4" fmla="*/ 338916 w 591091"/>
                  <a:gd name="connsiteY4" fmla="*/ 248554 h 501829"/>
                  <a:gd name="connsiteX5" fmla="*/ 301475 w 591091"/>
                  <a:gd name="connsiteY5" fmla="*/ 239534 h 501829"/>
                  <a:gd name="connsiteX6" fmla="*/ 278882 w 591091"/>
                  <a:gd name="connsiteY6" fmla="*/ 253708 h 501829"/>
                  <a:gd name="connsiteX7" fmla="*/ 309867 w 591091"/>
                  <a:gd name="connsiteY7" fmla="*/ 276258 h 501829"/>
                  <a:gd name="connsiteX8" fmla="*/ 353763 w 591091"/>
                  <a:gd name="connsiteY8" fmla="*/ 324580 h 501829"/>
                  <a:gd name="connsiteX9" fmla="*/ 307285 w 591091"/>
                  <a:gd name="connsiteY9" fmla="*/ 372901 h 501829"/>
                  <a:gd name="connsiteX10" fmla="*/ 307285 w 591091"/>
                  <a:gd name="connsiteY10" fmla="*/ 399317 h 501829"/>
                  <a:gd name="connsiteX11" fmla="*/ 281464 w 591091"/>
                  <a:gd name="connsiteY11" fmla="*/ 399317 h 501829"/>
                  <a:gd name="connsiteX12" fmla="*/ 281464 w 591091"/>
                  <a:gd name="connsiteY12" fmla="*/ 374834 h 501829"/>
                  <a:gd name="connsiteX13" fmla="*/ 237568 w 591091"/>
                  <a:gd name="connsiteY13" fmla="*/ 363881 h 501829"/>
                  <a:gd name="connsiteX14" fmla="*/ 245314 w 591091"/>
                  <a:gd name="connsiteY14" fmla="*/ 332956 h 501829"/>
                  <a:gd name="connsiteX15" fmla="*/ 288565 w 591091"/>
                  <a:gd name="connsiteY15" fmla="*/ 344553 h 501829"/>
                  <a:gd name="connsiteX16" fmla="*/ 313740 w 591091"/>
                  <a:gd name="connsiteY16" fmla="*/ 328446 h 501829"/>
                  <a:gd name="connsiteX17" fmla="*/ 285983 w 591091"/>
                  <a:gd name="connsiteY17" fmla="*/ 305896 h 501829"/>
                  <a:gd name="connsiteX18" fmla="*/ 238859 w 591091"/>
                  <a:gd name="connsiteY18" fmla="*/ 258218 h 501829"/>
                  <a:gd name="connsiteX19" fmla="*/ 282755 w 591091"/>
                  <a:gd name="connsiteY19" fmla="*/ 212474 h 501829"/>
                  <a:gd name="connsiteX20" fmla="*/ 295666 w 591091"/>
                  <a:gd name="connsiteY20" fmla="*/ 151161 h 501829"/>
                  <a:gd name="connsiteX21" fmla="*/ 151700 w 591091"/>
                  <a:gd name="connsiteY21" fmla="*/ 294909 h 501829"/>
                  <a:gd name="connsiteX22" fmla="*/ 295666 w 591091"/>
                  <a:gd name="connsiteY22" fmla="*/ 438657 h 501829"/>
                  <a:gd name="connsiteX23" fmla="*/ 439631 w 591091"/>
                  <a:gd name="connsiteY23" fmla="*/ 294909 h 501829"/>
                  <a:gd name="connsiteX24" fmla="*/ 295666 w 591091"/>
                  <a:gd name="connsiteY24" fmla="*/ 151161 h 501829"/>
                  <a:gd name="connsiteX25" fmla="*/ 295423 w 591091"/>
                  <a:gd name="connsiteY25" fmla="*/ 0 h 501829"/>
                  <a:gd name="connsiteX26" fmla="*/ 309223 w 591091"/>
                  <a:gd name="connsiteY26" fmla="*/ 4834 h 501829"/>
                  <a:gd name="connsiteX27" fmla="*/ 415744 w 591091"/>
                  <a:gd name="connsiteY27" fmla="*/ 86700 h 501829"/>
                  <a:gd name="connsiteX28" fmla="*/ 415744 w 591091"/>
                  <a:gd name="connsiteY28" fmla="*/ 21594 h 501829"/>
                  <a:gd name="connsiteX29" fmla="*/ 437694 w 591091"/>
                  <a:gd name="connsiteY29" fmla="*/ 322 h 501829"/>
                  <a:gd name="connsiteX30" fmla="*/ 459644 w 591091"/>
                  <a:gd name="connsiteY30" fmla="*/ 21594 h 501829"/>
                  <a:gd name="connsiteX31" fmla="*/ 459644 w 591091"/>
                  <a:gd name="connsiteY31" fmla="*/ 120219 h 501829"/>
                  <a:gd name="connsiteX32" fmla="*/ 582305 w 591091"/>
                  <a:gd name="connsiteY32" fmla="*/ 214977 h 501829"/>
                  <a:gd name="connsiteX33" fmla="*/ 586825 w 591091"/>
                  <a:gd name="connsiteY33" fmla="*/ 245919 h 501829"/>
                  <a:gd name="connsiteX34" fmla="*/ 569394 w 591091"/>
                  <a:gd name="connsiteY34" fmla="*/ 254298 h 501829"/>
                  <a:gd name="connsiteX35" fmla="*/ 555836 w 591091"/>
                  <a:gd name="connsiteY35" fmla="*/ 249786 h 501829"/>
                  <a:gd name="connsiteX36" fmla="*/ 529367 w 591091"/>
                  <a:gd name="connsiteY36" fmla="*/ 229159 h 501829"/>
                  <a:gd name="connsiteX37" fmla="*/ 529367 w 591091"/>
                  <a:gd name="connsiteY37" fmla="*/ 479912 h 501829"/>
                  <a:gd name="connsiteX38" fmla="*/ 507418 w 591091"/>
                  <a:gd name="connsiteY38" fmla="*/ 501829 h 501829"/>
                  <a:gd name="connsiteX39" fmla="*/ 81331 w 591091"/>
                  <a:gd name="connsiteY39" fmla="*/ 501829 h 501829"/>
                  <a:gd name="connsiteX40" fmla="*/ 59381 w 591091"/>
                  <a:gd name="connsiteY40" fmla="*/ 479912 h 501829"/>
                  <a:gd name="connsiteX41" fmla="*/ 59381 w 591091"/>
                  <a:gd name="connsiteY41" fmla="*/ 231092 h 501829"/>
                  <a:gd name="connsiteX42" fmla="*/ 35495 w 591091"/>
                  <a:gd name="connsiteY42" fmla="*/ 249786 h 501829"/>
                  <a:gd name="connsiteX43" fmla="*/ 4506 w 591091"/>
                  <a:gd name="connsiteY43" fmla="*/ 245919 h 501829"/>
                  <a:gd name="connsiteX44" fmla="*/ 8380 w 591091"/>
                  <a:gd name="connsiteY44" fmla="*/ 214977 h 501829"/>
                  <a:gd name="connsiteX45" fmla="*/ 282108 w 591091"/>
                  <a:gd name="connsiteY45" fmla="*/ 4834 h 501829"/>
                  <a:gd name="connsiteX46" fmla="*/ 295423 w 591091"/>
                  <a:gd name="connsiteY46" fmla="*/ 0 h 501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591091" h="501829">
                    <a:moveTo>
                      <a:pt x="282755" y="187347"/>
                    </a:moveTo>
                    <a:lnTo>
                      <a:pt x="308576" y="187347"/>
                    </a:lnTo>
                    <a:lnTo>
                      <a:pt x="308576" y="210541"/>
                    </a:lnTo>
                    <a:cubicBezTo>
                      <a:pt x="326005" y="211186"/>
                      <a:pt x="337625" y="215051"/>
                      <a:pt x="346017" y="218917"/>
                    </a:cubicBezTo>
                    <a:lnTo>
                      <a:pt x="338916" y="248554"/>
                    </a:lnTo>
                    <a:cubicBezTo>
                      <a:pt x="331815" y="245333"/>
                      <a:pt x="320196" y="239534"/>
                      <a:pt x="301475" y="239534"/>
                    </a:cubicBezTo>
                    <a:cubicBezTo>
                      <a:pt x="284046" y="239534"/>
                      <a:pt x="278882" y="246621"/>
                      <a:pt x="278882" y="253708"/>
                    </a:cubicBezTo>
                    <a:cubicBezTo>
                      <a:pt x="278882" y="262728"/>
                      <a:pt x="287919" y="267883"/>
                      <a:pt x="309867" y="276258"/>
                    </a:cubicBezTo>
                    <a:cubicBezTo>
                      <a:pt x="340852" y="287211"/>
                      <a:pt x="353763" y="301386"/>
                      <a:pt x="353763" y="324580"/>
                    </a:cubicBezTo>
                    <a:cubicBezTo>
                      <a:pt x="353763" y="347774"/>
                      <a:pt x="336979" y="367747"/>
                      <a:pt x="307285" y="372901"/>
                    </a:cubicBezTo>
                    <a:lnTo>
                      <a:pt x="307285" y="399317"/>
                    </a:lnTo>
                    <a:lnTo>
                      <a:pt x="281464" y="399317"/>
                    </a:lnTo>
                    <a:lnTo>
                      <a:pt x="281464" y="374834"/>
                    </a:lnTo>
                    <a:cubicBezTo>
                      <a:pt x="264035" y="374190"/>
                      <a:pt x="247251" y="369036"/>
                      <a:pt x="237568" y="363881"/>
                    </a:cubicBezTo>
                    <a:lnTo>
                      <a:pt x="245314" y="332956"/>
                    </a:lnTo>
                    <a:cubicBezTo>
                      <a:pt x="256288" y="339398"/>
                      <a:pt x="271781" y="344553"/>
                      <a:pt x="288565" y="344553"/>
                    </a:cubicBezTo>
                    <a:cubicBezTo>
                      <a:pt x="303412" y="344553"/>
                      <a:pt x="313740" y="338754"/>
                      <a:pt x="313740" y="328446"/>
                    </a:cubicBezTo>
                    <a:cubicBezTo>
                      <a:pt x="313740" y="318781"/>
                      <a:pt x="305348" y="312338"/>
                      <a:pt x="285983" y="305896"/>
                    </a:cubicBezTo>
                    <a:cubicBezTo>
                      <a:pt x="258225" y="296876"/>
                      <a:pt x="238859" y="283346"/>
                      <a:pt x="238859" y="258218"/>
                    </a:cubicBezTo>
                    <a:cubicBezTo>
                      <a:pt x="238859" y="235668"/>
                      <a:pt x="254997" y="217628"/>
                      <a:pt x="282755" y="212474"/>
                    </a:cubicBezTo>
                    <a:close/>
                    <a:moveTo>
                      <a:pt x="295666" y="151161"/>
                    </a:moveTo>
                    <a:cubicBezTo>
                      <a:pt x="216258" y="151161"/>
                      <a:pt x="151700" y="215622"/>
                      <a:pt x="151700" y="294909"/>
                    </a:cubicBezTo>
                    <a:cubicBezTo>
                      <a:pt x="151700" y="374196"/>
                      <a:pt x="216258" y="438657"/>
                      <a:pt x="295666" y="438657"/>
                    </a:cubicBezTo>
                    <a:cubicBezTo>
                      <a:pt x="375073" y="438657"/>
                      <a:pt x="439631" y="374196"/>
                      <a:pt x="439631" y="294909"/>
                    </a:cubicBezTo>
                    <a:cubicBezTo>
                      <a:pt x="439631" y="215622"/>
                      <a:pt x="375073" y="151161"/>
                      <a:pt x="295666" y="151161"/>
                    </a:cubicBezTo>
                    <a:close/>
                    <a:moveTo>
                      <a:pt x="295423" y="0"/>
                    </a:moveTo>
                    <a:cubicBezTo>
                      <a:pt x="300185" y="0"/>
                      <a:pt x="305026" y="1611"/>
                      <a:pt x="309223" y="4834"/>
                    </a:cubicBezTo>
                    <a:lnTo>
                      <a:pt x="415744" y="86700"/>
                    </a:lnTo>
                    <a:lnTo>
                      <a:pt x="415744" y="21594"/>
                    </a:lnTo>
                    <a:cubicBezTo>
                      <a:pt x="415744" y="9991"/>
                      <a:pt x="425428" y="322"/>
                      <a:pt x="437694" y="322"/>
                    </a:cubicBezTo>
                    <a:cubicBezTo>
                      <a:pt x="449960" y="322"/>
                      <a:pt x="459644" y="9991"/>
                      <a:pt x="459644" y="21594"/>
                    </a:cubicBezTo>
                    <a:lnTo>
                      <a:pt x="459644" y="120219"/>
                    </a:lnTo>
                    <a:lnTo>
                      <a:pt x="582305" y="214977"/>
                    </a:lnTo>
                    <a:cubicBezTo>
                      <a:pt x="591989" y="222068"/>
                      <a:pt x="593926" y="236249"/>
                      <a:pt x="586825" y="245919"/>
                    </a:cubicBezTo>
                    <a:cubicBezTo>
                      <a:pt x="582305" y="251075"/>
                      <a:pt x="575850" y="254298"/>
                      <a:pt x="569394" y="254298"/>
                    </a:cubicBezTo>
                    <a:cubicBezTo>
                      <a:pt x="564229" y="254298"/>
                      <a:pt x="559710" y="252365"/>
                      <a:pt x="555836" y="249786"/>
                    </a:cubicBezTo>
                    <a:lnTo>
                      <a:pt x="529367" y="229159"/>
                    </a:lnTo>
                    <a:lnTo>
                      <a:pt x="529367" y="479912"/>
                    </a:lnTo>
                    <a:cubicBezTo>
                      <a:pt x="529367" y="492160"/>
                      <a:pt x="519038" y="501829"/>
                      <a:pt x="507418" y="501829"/>
                    </a:cubicBezTo>
                    <a:lnTo>
                      <a:pt x="81331" y="501829"/>
                    </a:lnTo>
                    <a:cubicBezTo>
                      <a:pt x="69065" y="501829"/>
                      <a:pt x="59381" y="492160"/>
                      <a:pt x="59381" y="479912"/>
                    </a:cubicBezTo>
                    <a:lnTo>
                      <a:pt x="59381" y="231092"/>
                    </a:lnTo>
                    <a:lnTo>
                      <a:pt x="35495" y="249786"/>
                    </a:lnTo>
                    <a:cubicBezTo>
                      <a:pt x="25811" y="256877"/>
                      <a:pt x="11608" y="254943"/>
                      <a:pt x="4506" y="245919"/>
                    </a:cubicBezTo>
                    <a:cubicBezTo>
                      <a:pt x="-2595" y="236249"/>
                      <a:pt x="-1304" y="222068"/>
                      <a:pt x="8380" y="214977"/>
                    </a:cubicBezTo>
                    <a:lnTo>
                      <a:pt x="282108" y="4834"/>
                    </a:lnTo>
                    <a:cubicBezTo>
                      <a:pt x="285982" y="1611"/>
                      <a:pt x="290662" y="0"/>
                      <a:pt x="2954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rmAutofit fontScale="62500" lnSpcReduction="2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cxnSp>
          <p:nvCxnSpPr>
            <p:cNvPr id="16" name="直接连接符 15"/>
            <p:cNvCxnSpPr/>
            <p:nvPr/>
          </p:nvCxnSpPr>
          <p:spPr>
            <a:xfrm>
              <a:off x="6732588" y="2189596"/>
              <a:ext cx="478631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6732588" y="3155565"/>
              <a:ext cx="4786313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1842696" y="2557164"/>
            <a:ext cx="2890576" cy="884564"/>
            <a:chOff x="2678" y="4340"/>
            <a:chExt cx="8021" cy="1599"/>
          </a:xfrm>
        </p:grpSpPr>
        <p:sp>
          <p:nvSpPr>
            <p:cNvPr id="49" name="文本框 48"/>
            <p:cNvSpPr txBox="1"/>
            <p:nvPr/>
          </p:nvSpPr>
          <p:spPr>
            <a:xfrm>
              <a:off x="2678" y="4340"/>
              <a:ext cx="8021" cy="12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sz="4000" b="1">
                  <a:solidFill>
                    <a:schemeClr val="tx1"/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开发问题</a:t>
              </a:r>
              <a:endParaRPr lang="zh-CN" altLang="en-US" sz="4000" b="1">
                <a:solidFill>
                  <a:schemeClr val="tx1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8848" y="5331"/>
              <a:ext cx="1446" cy="186"/>
            </a:xfrm>
            <a:prstGeom prst="rect">
              <a:avLst/>
            </a:prstGeom>
            <a:solidFill>
              <a:srgbClr val="39CF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770" y="5273"/>
              <a:ext cx="1525" cy="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/>
              <a:r>
                <a:rPr lang="en-US" altLang="zh-CN" sz="900" b="1">
                  <a:solidFill>
                    <a:schemeClr val="bg1"/>
                  </a:solidFill>
                  <a:latin typeface="汉仪中黑简" panose="02010600000101010101" charset="-122"/>
                  <a:ea typeface="汉仪中黑简" panose="02010600000101010101" charset="-122"/>
                </a:rPr>
                <a:t>RUN XUE</a:t>
              </a:r>
              <a:endParaRPr lang="en-US" altLang="zh-CN" sz="900" b="1">
                <a:solidFill>
                  <a:schemeClr val="bg1"/>
                </a:solidFill>
                <a:latin typeface="汉仪中黑简" panose="02010600000101010101" charset="-122"/>
                <a:ea typeface="汉仪中黑简" panose="02010600000101010101" charset="-122"/>
              </a:endParaRPr>
            </a:p>
          </p:txBody>
        </p:sp>
      </p:grpSp>
    </p:spTree>
    <p:custDataLst>
      <p:tags r:id="rId3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7" name="标题 3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6600" u="none" strike="noStrike" dirty="0">
                <a:uLnTx/>
                <a:uFillTx/>
                <a:sym typeface="+mn-lt"/>
              </a:rPr>
              <a:t>THANKS!</a:t>
            </a:r>
            <a:endParaRPr lang="en-US" altLang="zh-CN" sz="6600" u="none" strike="noStrike" dirty="0">
              <a:uLnTx/>
              <a:uFillTx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0150" y="0"/>
            <a:ext cx="4038600" cy="619125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任意多边形: 形状 257"/>
          <p:cNvSpPr/>
          <p:nvPr>
            <p:custDataLst>
              <p:tags r:id="rId1"/>
            </p:custDataLst>
          </p:nvPr>
        </p:nvSpPr>
        <p:spPr>
          <a:xfrm flipH="1" flipV="1">
            <a:off x="13970" y="13335"/>
            <a:ext cx="3451225" cy="6858000"/>
          </a:xfrm>
          <a:custGeom>
            <a:avLst/>
            <a:gdLst>
              <a:gd name="connsiteX0" fmla="*/ 3417548 w 3451226"/>
              <a:gd name="connsiteY0" fmla="*/ 0 h 6857999"/>
              <a:gd name="connsiteX1" fmla="*/ 3451226 w 3451226"/>
              <a:gd name="connsiteY1" fmla="*/ 0 h 6857999"/>
              <a:gd name="connsiteX2" fmla="*/ 3451226 w 3451226"/>
              <a:gd name="connsiteY2" fmla="*/ 6805797 h 6857999"/>
              <a:gd name="connsiteX3" fmla="*/ 3425212 w 3451226"/>
              <a:gd name="connsiteY3" fmla="*/ 6857999 h 6857999"/>
              <a:gd name="connsiteX4" fmla="*/ 0 w 345122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226" h="6857999">
                <a:moveTo>
                  <a:pt x="3417548" y="0"/>
                </a:moveTo>
                <a:lnTo>
                  <a:pt x="3451226" y="0"/>
                </a:lnTo>
                <a:lnTo>
                  <a:pt x="3451226" y="6805797"/>
                </a:lnTo>
                <a:lnTo>
                  <a:pt x="342521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20000"/>
            </a:schemeClr>
          </a:solidFill>
          <a:ln>
            <a:noFill/>
          </a:ln>
          <a:effectLst>
            <a:outerShdw blurRad="406400" dist="2921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59" name="任意多边形: 形状 258"/>
          <p:cNvSpPr/>
          <p:nvPr>
            <p:custDataLst>
              <p:tags r:id="rId2"/>
            </p:custDataLst>
          </p:nvPr>
        </p:nvSpPr>
        <p:spPr>
          <a:xfrm>
            <a:off x="8740775" y="-13335"/>
            <a:ext cx="3451225" cy="6858000"/>
          </a:xfrm>
          <a:custGeom>
            <a:avLst/>
            <a:gdLst>
              <a:gd name="connsiteX0" fmla="*/ 3417548 w 3451226"/>
              <a:gd name="connsiteY0" fmla="*/ 0 h 6857999"/>
              <a:gd name="connsiteX1" fmla="*/ 3451226 w 3451226"/>
              <a:gd name="connsiteY1" fmla="*/ 0 h 6857999"/>
              <a:gd name="connsiteX2" fmla="*/ 3451226 w 3451226"/>
              <a:gd name="connsiteY2" fmla="*/ 6805797 h 6857999"/>
              <a:gd name="connsiteX3" fmla="*/ 3425212 w 3451226"/>
              <a:gd name="connsiteY3" fmla="*/ 6857999 h 6857999"/>
              <a:gd name="connsiteX4" fmla="*/ 0 w 345122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226" h="6857999">
                <a:moveTo>
                  <a:pt x="3417548" y="0"/>
                </a:moveTo>
                <a:lnTo>
                  <a:pt x="3451226" y="0"/>
                </a:lnTo>
                <a:lnTo>
                  <a:pt x="3451226" y="6805797"/>
                </a:lnTo>
                <a:lnTo>
                  <a:pt x="342521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  <a:alpha val="40000"/>
            </a:schemeClr>
          </a:solidFill>
          <a:ln>
            <a:noFill/>
          </a:ln>
          <a:effectLst>
            <a:outerShdw blurRad="406400" dist="2921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2" name="平行四边形 621"/>
          <p:cNvSpPr/>
          <p:nvPr>
            <p:custDataLst>
              <p:tags r:id="rId3"/>
            </p:custDataLst>
          </p:nvPr>
        </p:nvSpPr>
        <p:spPr>
          <a:xfrm>
            <a:off x="10365105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3" name="平行四边形 622"/>
          <p:cNvSpPr/>
          <p:nvPr>
            <p:custDataLst>
              <p:tags r:id="rId4"/>
            </p:custDataLst>
          </p:nvPr>
        </p:nvSpPr>
        <p:spPr>
          <a:xfrm>
            <a:off x="9902190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4" name="平行四边形 623"/>
          <p:cNvSpPr/>
          <p:nvPr>
            <p:custDataLst>
              <p:tags r:id="rId5"/>
            </p:custDataLst>
          </p:nvPr>
        </p:nvSpPr>
        <p:spPr>
          <a:xfrm>
            <a:off x="9439275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2" name="任意多边形: 形状 136"/>
          <p:cNvSpPr/>
          <p:nvPr>
            <p:custDataLst>
              <p:tags r:id="rId6"/>
            </p:custDataLst>
          </p:nvPr>
        </p:nvSpPr>
        <p:spPr>
          <a:xfrm>
            <a:off x="1064577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3" name="任意多边形: 形状 137"/>
          <p:cNvSpPr/>
          <p:nvPr>
            <p:custDataLst>
              <p:tags r:id="rId7"/>
            </p:custDataLst>
          </p:nvPr>
        </p:nvSpPr>
        <p:spPr>
          <a:xfrm>
            <a:off x="1078801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4" name="任意多边形: 形状 138"/>
          <p:cNvSpPr/>
          <p:nvPr>
            <p:custDataLst>
              <p:tags r:id="rId8"/>
            </p:custDataLst>
          </p:nvPr>
        </p:nvSpPr>
        <p:spPr>
          <a:xfrm>
            <a:off x="1093025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5" name="任意多边形: 形状 139"/>
          <p:cNvSpPr/>
          <p:nvPr>
            <p:custDataLst>
              <p:tags r:id="rId9"/>
            </p:custDataLst>
          </p:nvPr>
        </p:nvSpPr>
        <p:spPr>
          <a:xfrm>
            <a:off x="1107376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6" name="任意多边形: 形状 140"/>
          <p:cNvSpPr/>
          <p:nvPr>
            <p:custDataLst>
              <p:tags r:id="rId10"/>
            </p:custDataLst>
          </p:nvPr>
        </p:nvSpPr>
        <p:spPr>
          <a:xfrm>
            <a:off x="1121600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7" name="任意多边形: 形状 141"/>
          <p:cNvSpPr/>
          <p:nvPr>
            <p:custDataLst>
              <p:tags r:id="rId11"/>
            </p:custDataLst>
          </p:nvPr>
        </p:nvSpPr>
        <p:spPr>
          <a:xfrm>
            <a:off x="1150175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8" name="任意多边形: 形状 142"/>
          <p:cNvSpPr/>
          <p:nvPr>
            <p:custDataLst>
              <p:tags r:id="rId12"/>
            </p:custDataLst>
          </p:nvPr>
        </p:nvSpPr>
        <p:spPr>
          <a:xfrm>
            <a:off x="1178623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9" name="任意多边形: 形状 143"/>
          <p:cNvSpPr/>
          <p:nvPr>
            <p:custDataLst>
              <p:tags r:id="rId13"/>
            </p:custDataLst>
          </p:nvPr>
        </p:nvSpPr>
        <p:spPr>
          <a:xfrm>
            <a:off x="1135824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0" name="任意多边形: 形状 144"/>
          <p:cNvSpPr/>
          <p:nvPr>
            <p:custDataLst>
              <p:tags r:id="rId14"/>
            </p:custDataLst>
          </p:nvPr>
        </p:nvSpPr>
        <p:spPr>
          <a:xfrm>
            <a:off x="1164399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21" name="任意多边形: 形状 145"/>
          <p:cNvSpPr/>
          <p:nvPr>
            <p:custDataLst>
              <p:tags r:id="rId15"/>
            </p:custDataLst>
          </p:nvPr>
        </p:nvSpPr>
        <p:spPr>
          <a:xfrm>
            <a:off x="1050353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2" name="任意多边形: 形状 147"/>
          <p:cNvSpPr/>
          <p:nvPr>
            <p:custDataLst>
              <p:tags r:id="rId16"/>
            </p:custDataLst>
          </p:nvPr>
        </p:nvSpPr>
        <p:spPr>
          <a:xfrm>
            <a:off x="1064577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3" name="任意多边形: 形状 148"/>
          <p:cNvSpPr/>
          <p:nvPr>
            <p:custDataLst>
              <p:tags r:id="rId17"/>
            </p:custDataLst>
          </p:nvPr>
        </p:nvSpPr>
        <p:spPr>
          <a:xfrm>
            <a:off x="1078801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4" name="任意多边形: 形状 149"/>
          <p:cNvSpPr/>
          <p:nvPr>
            <p:custDataLst>
              <p:tags r:id="rId18"/>
            </p:custDataLst>
          </p:nvPr>
        </p:nvSpPr>
        <p:spPr>
          <a:xfrm>
            <a:off x="1093025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5" name="任意多边形: 形状 150"/>
          <p:cNvSpPr/>
          <p:nvPr>
            <p:custDataLst>
              <p:tags r:id="rId19"/>
            </p:custDataLst>
          </p:nvPr>
        </p:nvSpPr>
        <p:spPr>
          <a:xfrm>
            <a:off x="1107376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6" name="任意多边形: 形状 151"/>
          <p:cNvSpPr/>
          <p:nvPr>
            <p:custDataLst>
              <p:tags r:id="rId20"/>
            </p:custDataLst>
          </p:nvPr>
        </p:nvSpPr>
        <p:spPr>
          <a:xfrm>
            <a:off x="1121600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7" name="任意多边形: 形状 152"/>
          <p:cNvSpPr/>
          <p:nvPr>
            <p:custDataLst>
              <p:tags r:id="rId21"/>
            </p:custDataLst>
          </p:nvPr>
        </p:nvSpPr>
        <p:spPr>
          <a:xfrm>
            <a:off x="1150175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8" name="任意多边形: 形状 153"/>
          <p:cNvSpPr/>
          <p:nvPr>
            <p:custDataLst>
              <p:tags r:id="rId22"/>
            </p:custDataLst>
          </p:nvPr>
        </p:nvSpPr>
        <p:spPr>
          <a:xfrm>
            <a:off x="1178623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9" name="任意多边形: 形状 154"/>
          <p:cNvSpPr/>
          <p:nvPr>
            <p:custDataLst>
              <p:tags r:id="rId23"/>
            </p:custDataLst>
          </p:nvPr>
        </p:nvSpPr>
        <p:spPr>
          <a:xfrm>
            <a:off x="1135824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0" name="任意多边形: 形状 155"/>
          <p:cNvSpPr/>
          <p:nvPr>
            <p:custDataLst>
              <p:tags r:id="rId24"/>
            </p:custDataLst>
          </p:nvPr>
        </p:nvSpPr>
        <p:spPr>
          <a:xfrm>
            <a:off x="1164399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11" name="任意多边形: 形状 156"/>
          <p:cNvSpPr/>
          <p:nvPr>
            <p:custDataLst>
              <p:tags r:id="rId25"/>
            </p:custDataLst>
          </p:nvPr>
        </p:nvSpPr>
        <p:spPr>
          <a:xfrm>
            <a:off x="1050353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2" name="任意多边形: 形状 158"/>
          <p:cNvSpPr/>
          <p:nvPr>
            <p:custDataLst>
              <p:tags r:id="rId26"/>
            </p:custDataLst>
          </p:nvPr>
        </p:nvSpPr>
        <p:spPr>
          <a:xfrm>
            <a:off x="1064577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3" name="任意多边形: 形状 159"/>
          <p:cNvSpPr/>
          <p:nvPr>
            <p:custDataLst>
              <p:tags r:id="rId27"/>
            </p:custDataLst>
          </p:nvPr>
        </p:nvSpPr>
        <p:spPr>
          <a:xfrm>
            <a:off x="1078801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4" name="任意多边形: 形状 160"/>
          <p:cNvSpPr/>
          <p:nvPr>
            <p:custDataLst>
              <p:tags r:id="rId28"/>
            </p:custDataLst>
          </p:nvPr>
        </p:nvSpPr>
        <p:spPr>
          <a:xfrm>
            <a:off x="1093025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5" name="任意多边形: 形状 161"/>
          <p:cNvSpPr/>
          <p:nvPr>
            <p:custDataLst>
              <p:tags r:id="rId29"/>
            </p:custDataLst>
          </p:nvPr>
        </p:nvSpPr>
        <p:spPr>
          <a:xfrm>
            <a:off x="1107376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6" name="任意多边形: 形状 162"/>
          <p:cNvSpPr/>
          <p:nvPr>
            <p:custDataLst>
              <p:tags r:id="rId30"/>
            </p:custDataLst>
          </p:nvPr>
        </p:nvSpPr>
        <p:spPr>
          <a:xfrm>
            <a:off x="1121600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7" name="任意多边形: 形状 163"/>
          <p:cNvSpPr/>
          <p:nvPr>
            <p:custDataLst>
              <p:tags r:id="rId31"/>
            </p:custDataLst>
          </p:nvPr>
        </p:nvSpPr>
        <p:spPr>
          <a:xfrm>
            <a:off x="1150175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8" name="任意多边形: 形状 164"/>
          <p:cNvSpPr/>
          <p:nvPr>
            <p:custDataLst>
              <p:tags r:id="rId32"/>
            </p:custDataLst>
          </p:nvPr>
        </p:nvSpPr>
        <p:spPr>
          <a:xfrm>
            <a:off x="1178623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9" name="任意多边形: 形状 165"/>
          <p:cNvSpPr/>
          <p:nvPr>
            <p:custDataLst>
              <p:tags r:id="rId33"/>
            </p:custDataLst>
          </p:nvPr>
        </p:nvSpPr>
        <p:spPr>
          <a:xfrm>
            <a:off x="1135824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0" name="任意多边形: 形状 166"/>
          <p:cNvSpPr/>
          <p:nvPr>
            <p:custDataLst>
              <p:tags r:id="rId34"/>
            </p:custDataLst>
          </p:nvPr>
        </p:nvSpPr>
        <p:spPr>
          <a:xfrm>
            <a:off x="1164399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601" name="任意多边形: 形状 167"/>
          <p:cNvSpPr/>
          <p:nvPr>
            <p:custDataLst>
              <p:tags r:id="rId35"/>
            </p:custDataLst>
          </p:nvPr>
        </p:nvSpPr>
        <p:spPr>
          <a:xfrm>
            <a:off x="1050353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2" name="任意多边形: 形状 169"/>
          <p:cNvSpPr/>
          <p:nvPr>
            <p:custDataLst>
              <p:tags r:id="rId36"/>
            </p:custDataLst>
          </p:nvPr>
        </p:nvSpPr>
        <p:spPr>
          <a:xfrm>
            <a:off x="1064577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3" name="任意多边形: 形状 170"/>
          <p:cNvSpPr/>
          <p:nvPr>
            <p:custDataLst>
              <p:tags r:id="rId37"/>
            </p:custDataLst>
          </p:nvPr>
        </p:nvSpPr>
        <p:spPr>
          <a:xfrm>
            <a:off x="1078801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4" name="任意多边形: 形状 171"/>
          <p:cNvSpPr/>
          <p:nvPr>
            <p:custDataLst>
              <p:tags r:id="rId38"/>
            </p:custDataLst>
          </p:nvPr>
        </p:nvSpPr>
        <p:spPr>
          <a:xfrm>
            <a:off x="1093025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5" name="任意多边形: 形状 172"/>
          <p:cNvSpPr/>
          <p:nvPr>
            <p:custDataLst>
              <p:tags r:id="rId39"/>
            </p:custDataLst>
          </p:nvPr>
        </p:nvSpPr>
        <p:spPr>
          <a:xfrm>
            <a:off x="1107376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6" name="任意多边形: 形状 173"/>
          <p:cNvSpPr/>
          <p:nvPr>
            <p:custDataLst>
              <p:tags r:id="rId40"/>
            </p:custDataLst>
          </p:nvPr>
        </p:nvSpPr>
        <p:spPr>
          <a:xfrm>
            <a:off x="1121600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7" name="任意多边形: 形状 174"/>
          <p:cNvSpPr/>
          <p:nvPr>
            <p:custDataLst>
              <p:tags r:id="rId41"/>
            </p:custDataLst>
          </p:nvPr>
        </p:nvSpPr>
        <p:spPr>
          <a:xfrm>
            <a:off x="1150175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8" name="任意多边形: 形状 175"/>
          <p:cNvSpPr/>
          <p:nvPr>
            <p:custDataLst>
              <p:tags r:id="rId42"/>
            </p:custDataLst>
          </p:nvPr>
        </p:nvSpPr>
        <p:spPr>
          <a:xfrm>
            <a:off x="1178623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9" name="任意多边形: 形状 176"/>
          <p:cNvSpPr/>
          <p:nvPr>
            <p:custDataLst>
              <p:tags r:id="rId43"/>
            </p:custDataLst>
          </p:nvPr>
        </p:nvSpPr>
        <p:spPr>
          <a:xfrm>
            <a:off x="1135824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0" name="任意多边形: 形状 177"/>
          <p:cNvSpPr/>
          <p:nvPr>
            <p:custDataLst>
              <p:tags r:id="rId44"/>
            </p:custDataLst>
          </p:nvPr>
        </p:nvSpPr>
        <p:spPr>
          <a:xfrm>
            <a:off x="1164399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91" name="任意多边形: 形状 178"/>
          <p:cNvSpPr/>
          <p:nvPr>
            <p:custDataLst>
              <p:tags r:id="rId45"/>
            </p:custDataLst>
          </p:nvPr>
        </p:nvSpPr>
        <p:spPr>
          <a:xfrm>
            <a:off x="1050353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2" name="任意多边形: 形状 180"/>
          <p:cNvSpPr/>
          <p:nvPr>
            <p:custDataLst>
              <p:tags r:id="rId46"/>
            </p:custDataLst>
          </p:nvPr>
        </p:nvSpPr>
        <p:spPr>
          <a:xfrm>
            <a:off x="1064577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3" name="任意多边形: 形状 181"/>
          <p:cNvSpPr/>
          <p:nvPr>
            <p:custDataLst>
              <p:tags r:id="rId47"/>
            </p:custDataLst>
          </p:nvPr>
        </p:nvSpPr>
        <p:spPr>
          <a:xfrm>
            <a:off x="1078801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4" name="任意多边形: 形状 182"/>
          <p:cNvSpPr/>
          <p:nvPr>
            <p:custDataLst>
              <p:tags r:id="rId48"/>
            </p:custDataLst>
          </p:nvPr>
        </p:nvSpPr>
        <p:spPr>
          <a:xfrm>
            <a:off x="1093025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5" name="任意多边形: 形状 183"/>
          <p:cNvSpPr/>
          <p:nvPr>
            <p:custDataLst>
              <p:tags r:id="rId49"/>
            </p:custDataLst>
          </p:nvPr>
        </p:nvSpPr>
        <p:spPr>
          <a:xfrm>
            <a:off x="1107376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6" name="任意多边形: 形状 184"/>
          <p:cNvSpPr/>
          <p:nvPr>
            <p:custDataLst>
              <p:tags r:id="rId50"/>
            </p:custDataLst>
          </p:nvPr>
        </p:nvSpPr>
        <p:spPr>
          <a:xfrm>
            <a:off x="1121600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7" name="任意多边形: 形状 185"/>
          <p:cNvSpPr/>
          <p:nvPr>
            <p:custDataLst>
              <p:tags r:id="rId51"/>
            </p:custDataLst>
          </p:nvPr>
        </p:nvSpPr>
        <p:spPr>
          <a:xfrm>
            <a:off x="1150175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8" name="任意多边形: 形状 186"/>
          <p:cNvSpPr/>
          <p:nvPr>
            <p:custDataLst>
              <p:tags r:id="rId52"/>
            </p:custDataLst>
          </p:nvPr>
        </p:nvSpPr>
        <p:spPr>
          <a:xfrm>
            <a:off x="1178623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9" name="任意多边形: 形状 187"/>
          <p:cNvSpPr/>
          <p:nvPr>
            <p:custDataLst>
              <p:tags r:id="rId53"/>
            </p:custDataLst>
          </p:nvPr>
        </p:nvSpPr>
        <p:spPr>
          <a:xfrm>
            <a:off x="1135824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0" name="任意多边形: 形状 188"/>
          <p:cNvSpPr/>
          <p:nvPr>
            <p:custDataLst>
              <p:tags r:id="rId54"/>
            </p:custDataLst>
          </p:nvPr>
        </p:nvSpPr>
        <p:spPr>
          <a:xfrm>
            <a:off x="1164399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81" name="任意多边形: 形状 189"/>
          <p:cNvSpPr/>
          <p:nvPr>
            <p:custDataLst>
              <p:tags r:id="rId55"/>
            </p:custDataLst>
          </p:nvPr>
        </p:nvSpPr>
        <p:spPr>
          <a:xfrm>
            <a:off x="1050353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2" name="任意多边形: 形状 191"/>
          <p:cNvSpPr/>
          <p:nvPr>
            <p:custDataLst>
              <p:tags r:id="rId56"/>
            </p:custDataLst>
          </p:nvPr>
        </p:nvSpPr>
        <p:spPr>
          <a:xfrm>
            <a:off x="1064577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3" name="任意多边形: 形状 192"/>
          <p:cNvSpPr/>
          <p:nvPr>
            <p:custDataLst>
              <p:tags r:id="rId57"/>
            </p:custDataLst>
          </p:nvPr>
        </p:nvSpPr>
        <p:spPr>
          <a:xfrm>
            <a:off x="1078801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4" name="任意多边形: 形状 193"/>
          <p:cNvSpPr/>
          <p:nvPr>
            <p:custDataLst>
              <p:tags r:id="rId58"/>
            </p:custDataLst>
          </p:nvPr>
        </p:nvSpPr>
        <p:spPr>
          <a:xfrm>
            <a:off x="1093025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5" name="任意多边形: 形状 194"/>
          <p:cNvSpPr/>
          <p:nvPr>
            <p:custDataLst>
              <p:tags r:id="rId59"/>
            </p:custDataLst>
          </p:nvPr>
        </p:nvSpPr>
        <p:spPr>
          <a:xfrm>
            <a:off x="1107376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6" name="任意多边形: 形状 195"/>
          <p:cNvSpPr/>
          <p:nvPr>
            <p:custDataLst>
              <p:tags r:id="rId60"/>
            </p:custDataLst>
          </p:nvPr>
        </p:nvSpPr>
        <p:spPr>
          <a:xfrm>
            <a:off x="1121600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7" name="任意多边形: 形状 196"/>
          <p:cNvSpPr/>
          <p:nvPr>
            <p:custDataLst>
              <p:tags r:id="rId61"/>
            </p:custDataLst>
          </p:nvPr>
        </p:nvSpPr>
        <p:spPr>
          <a:xfrm>
            <a:off x="1150175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8" name="任意多边形: 形状 197"/>
          <p:cNvSpPr/>
          <p:nvPr>
            <p:custDataLst>
              <p:tags r:id="rId62"/>
            </p:custDataLst>
          </p:nvPr>
        </p:nvSpPr>
        <p:spPr>
          <a:xfrm>
            <a:off x="1178623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9" name="任意多边形: 形状 198"/>
          <p:cNvSpPr/>
          <p:nvPr>
            <p:custDataLst>
              <p:tags r:id="rId63"/>
            </p:custDataLst>
          </p:nvPr>
        </p:nvSpPr>
        <p:spPr>
          <a:xfrm>
            <a:off x="1135824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0" name="任意多边形: 形状 199"/>
          <p:cNvSpPr/>
          <p:nvPr>
            <p:custDataLst>
              <p:tags r:id="rId64"/>
            </p:custDataLst>
          </p:nvPr>
        </p:nvSpPr>
        <p:spPr>
          <a:xfrm>
            <a:off x="1164399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71" name="任意多边形: 形状 200"/>
          <p:cNvSpPr/>
          <p:nvPr>
            <p:custDataLst>
              <p:tags r:id="rId65"/>
            </p:custDataLst>
          </p:nvPr>
        </p:nvSpPr>
        <p:spPr>
          <a:xfrm>
            <a:off x="10503535" y="22485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2" name="任意多边形: 形状 202"/>
          <p:cNvSpPr/>
          <p:nvPr>
            <p:custDataLst>
              <p:tags r:id="rId66"/>
            </p:custDataLst>
          </p:nvPr>
        </p:nvSpPr>
        <p:spPr>
          <a:xfrm>
            <a:off x="1064577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3" name="任意多边形: 形状 203"/>
          <p:cNvSpPr/>
          <p:nvPr>
            <p:custDataLst>
              <p:tags r:id="rId67"/>
            </p:custDataLst>
          </p:nvPr>
        </p:nvSpPr>
        <p:spPr>
          <a:xfrm>
            <a:off x="1078801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4" name="任意多边形: 形状 204"/>
          <p:cNvSpPr/>
          <p:nvPr>
            <p:custDataLst>
              <p:tags r:id="rId68"/>
            </p:custDataLst>
          </p:nvPr>
        </p:nvSpPr>
        <p:spPr>
          <a:xfrm>
            <a:off x="1093025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5" name="任意多边形: 形状 205"/>
          <p:cNvSpPr/>
          <p:nvPr>
            <p:custDataLst>
              <p:tags r:id="rId69"/>
            </p:custDataLst>
          </p:nvPr>
        </p:nvSpPr>
        <p:spPr>
          <a:xfrm>
            <a:off x="1107376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6" name="任意多边形: 形状 206"/>
          <p:cNvSpPr/>
          <p:nvPr>
            <p:custDataLst>
              <p:tags r:id="rId70"/>
            </p:custDataLst>
          </p:nvPr>
        </p:nvSpPr>
        <p:spPr>
          <a:xfrm>
            <a:off x="1121600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7" name="任意多边形: 形状 207"/>
          <p:cNvSpPr/>
          <p:nvPr>
            <p:custDataLst>
              <p:tags r:id="rId71"/>
            </p:custDataLst>
          </p:nvPr>
        </p:nvSpPr>
        <p:spPr>
          <a:xfrm>
            <a:off x="1150175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8" name="任意多边形: 形状 208"/>
          <p:cNvSpPr/>
          <p:nvPr>
            <p:custDataLst>
              <p:tags r:id="rId72"/>
            </p:custDataLst>
          </p:nvPr>
        </p:nvSpPr>
        <p:spPr>
          <a:xfrm>
            <a:off x="1178623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9" name="任意多边形: 形状 209"/>
          <p:cNvSpPr/>
          <p:nvPr>
            <p:custDataLst>
              <p:tags r:id="rId73"/>
            </p:custDataLst>
          </p:nvPr>
        </p:nvSpPr>
        <p:spPr>
          <a:xfrm>
            <a:off x="1135824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0" name="任意多边形: 形状 210"/>
          <p:cNvSpPr/>
          <p:nvPr>
            <p:custDataLst>
              <p:tags r:id="rId74"/>
            </p:custDataLst>
          </p:nvPr>
        </p:nvSpPr>
        <p:spPr>
          <a:xfrm>
            <a:off x="1164399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61" name="任意多边形: 形状 211"/>
          <p:cNvSpPr/>
          <p:nvPr>
            <p:custDataLst>
              <p:tags r:id="rId75"/>
            </p:custDataLst>
          </p:nvPr>
        </p:nvSpPr>
        <p:spPr>
          <a:xfrm>
            <a:off x="1050353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2" name="任意多边形: 形状 213"/>
          <p:cNvSpPr/>
          <p:nvPr>
            <p:custDataLst>
              <p:tags r:id="rId76"/>
            </p:custDataLst>
          </p:nvPr>
        </p:nvSpPr>
        <p:spPr>
          <a:xfrm>
            <a:off x="1064577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3" name="任意多边形: 形状 214"/>
          <p:cNvSpPr/>
          <p:nvPr>
            <p:custDataLst>
              <p:tags r:id="rId77"/>
            </p:custDataLst>
          </p:nvPr>
        </p:nvSpPr>
        <p:spPr>
          <a:xfrm>
            <a:off x="1078801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4" name="任意多边形: 形状 215"/>
          <p:cNvSpPr/>
          <p:nvPr>
            <p:custDataLst>
              <p:tags r:id="rId78"/>
            </p:custDataLst>
          </p:nvPr>
        </p:nvSpPr>
        <p:spPr>
          <a:xfrm>
            <a:off x="1093025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5" name="任意多边形: 形状 216"/>
          <p:cNvSpPr/>
          <p:nvPr>
            <p:custDataLst>
              <p:tags r:id="rId79"/>
            </p:custDataLst>
          </p:nvPr>
        </p:nvSpPr>
        <p:spPr>
          <a:xfrm>
            <a:off x="1107376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6" name="任意多边形: 形状 217"/>
          <p:cNvSpPr/>
          <p:nvPr>
            <p:custDataLst>
              <p:tags r:id="rId80"/>
            </p:custDataLst>
          </p:nvPr>
        </p:nvSpPr>
        <p:spPr>
          <a:xfrm>
            <a:off x="1121600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7" name="任意多边形: 形状 218"/>
          <p:cNvSpPr/>
          <p:nvPr>
            <p:custDataLst>
              <p:tags r:id="rId81"/>
            </p:custDataLst>
          </p:nvPr>
        </p:nvSpPr>
        <p:spPr>
          <a:xfrm>
            <a:off x="1150175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8" name="任意多边形: 形状 219"/>
          <p:cNvSpPr/>
          <p:nvPr>
            <p:custDataLst>
              <p:tags r:id="rId82"/>
            </p:custDataLst>
          </p:nvPr>
        </p:nvSpPr>
        <p:spPr>
          <a:xfrm>
            <a:off x="1178623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9" name="任意多边形: 形状 220"/>
          <p:cNvSpPr/>
          <p:nvPr>
            <p:custDataLst>
              <p:tags r:id="rId83"/>
            </p:custDataLst>
          </p:nvPr>
        </p:nvSpPr>
        <p:spPr>
          <a:xfrm>
            <a:off x="1135824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0" name="任意多边形: 形状 221"/>
          <p:cNvSpPr/>
          <p:nvPr>
            <p:custDataLst>
              <p:tags r:id="rId84"/>
            </p:custDataLst>
          </p:nvPr>
        </p:nvSpPr>
        <p:spPr>
          <a:xfrm>
            <a:off x="1164399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51" name="任意多边形: 形状 222"/>
          <p:cNvSpPr/>
          <p:nvPr>
            <p:custDataLst>
              <p:tags r:id="rId85"/>
            </p:custDataLst>
          </p:nvPr>
        </p:nvSpPr>
        <p:spPr>
          <a:xfrm>
            <a:off x="1050353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2" name="任意多边形: 形状 224"/>
          <p:cNvSpPr/>
          <p:nvPr>
            <p:custDataLst>
              <p:tags r:id="rId86"/>
            </p:custDataLst>
          </p:nvPr>
        </p:nvSpPr>
        <p:spPr>
          <a:xfrm>
            <a:off x="1064577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3" name="任意多边形: 形状 225"/>
          <p:cNvSpPr/>
          <p:nvPr>
            <p:custDataLst>
              <p:tags r:id="rId87"/>
            </p:custDataLst>
          </p:nvPr>
        </p:nvSpPr>
        <p:spPr>
          <a:xfrm>
            <a:off x="1078801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4" name="任意多边形: 形状 226"/>
          <p:cNvSpPr/>
          <p:nvPr>
            <p:custDataLst>
              <p:tags r:id="rId88"/>
            </p:custDataLst>
          </p:nvPr>
        </p:nvSpPr>
        <p:spPr>
          <a:xfrm>
            <a:off x="1093025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5" name="任意多边形: 形状 227"/>
          <p:cNvSpPr/>
          <p:nvPr>
            <p:custDataLst>
              <p:tags r:id="rId89"/>
            </p:custDataLst>
          </p:nvPr>
        </p:nvSpPr>
        <p:spPr>
          <a:xfrm>
            <a:off x="1107376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6" name="任意多边形: 形状 228"/>
          <p:cNvSpPr/>
          <p:nvPr>
            <p:custDataLst>
              <p:tags r:id="rId90"/>
            </p:custDataLst>
          </p:nvPr>
        </p:nvSpPr>
        <p:spPr>
          <a:xfrm>
            <a:off x="1121600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7" name="任意多边形: 形状 229"/>
          <p:cNvSpPr/>
          <p:nvPr>
            <p:custDataLst>
              <p:tags r:id="rId91"/>
            </p:custDataLst>
          </p:nvPr>
        </p:nvSpPr>
        <p:spPr>
          <a:xfrm>
            <a:off x="1150175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8" name="任意多边形: 形状 230"/>
          <p:cNvSpPr/>
          <p:nvPr>
            <p:custDataLst>
              <p:tags r:id="rId92"/>
            </p:custDataLst>
          </p:nvPr>
        </p:nvSpPr>
        <p:spPr>
          <a:xfrm>
            <a:off x="1178623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9" name="任意多边形: 形状 231"/>
          <p:cNvSpPr/>
          <p:nvPr>
            <p:custDataLst>
              <p:tags r:id="rId93"/>
            </p:custDataLst>
          </p:nvPr>
        </p:nvSpPr>
        <p:spPr>
          <a:xfrm>
            <a:off x="1135824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0" name="任意多边形: 形状 232"/>
          <p:cNvSpPr/>
          <p:nvPr>
            <p:custDataLst>
              <p:tags r:id="rId94"/>
            </p:custDataLst>
          </p:nvPr>
        </p:nvSpPr>
        <p:spPr>
          <a:xfrm>
            <a:off x="1164399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41" name="任意多边形: 形状 233"/>
          <p:cNvSpPr/>
          <p:nvPr>
            <p:custDataLst>
              <p:tags r:id="rId95"/>
            </p:custDataLst>
          </p:nvPr>
        </p:nvSpPr>
        <p:spPr>
          <a:xfrm>
            <a:off x="10503535" y="267652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2" name="任意多边形: 形状 235"/>
          <p:cNvSpPr/>
          <p:nvPr>
            <p:custDataLst>
              <p:tags r:id="rId96"/>
            </p:custDataLst>
          </p:nvPr>
        </p:nvSpPr>
        <p:spPr>
          <a:xfrm>
            <a:off x="1064577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3" name="任意多边形: 形状 236"/>
          <p:cNvSpPr/>
          <p:nvPr>
            <p:custDataLst>
              <p:tags r:id="rId97"/>
            </p:custDataLst>
          </p:nvPr>
        </p:nvSpPr>
        <p:spPr>
          <a:xfrm>
            <a:off x="1078801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4" name="任意多边形: 形状 237"/>
          <p:cNvSpPr/>
          <p:nvPr>
            <p:custDataLst>
              <p:tags r:id="rId98"/>
            </p:custDataLst>
          </p:nvPr>
        </p:nvSpPr>
        <p:spPr>
          <a:xfrm>
            <a:off x="1093025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5" name="任意多边形: 形状 238"/>
          <p:cNvSpPr/>
          <p:nvPr>
            <p:custDataLst>
              <p:tags r:id="rId99"/>
            </p:custDataLst>
          </p:nvPr>
        </p:nvSpPr>
        <p:spPr>
          <a:xfrm>
            <a:off x="1107376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6" name="任意多边形: 形状 239"/>
          <p:cNvSpPr/>
          <p:nvPr>
            <p:custDataLst>
              <p:tags r:id="rId100"/>
            </p:custDataLst>
          </p:nvPr>
        </p:nvSpPr>
        <p:spPr>
          <a:xfrm>
            <a:off x="1121600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7" name="任意多边形: 形状 240"/>
          <p:cNvSpPr/>
          <p:nvPr>
            <p:custDataLst>
              <p:tags r:id="rId101"/>
            </p:custDataLst>
          </p:nvPr>
        </p:nvSpPr>
        <p:spPr>
          <a:xfrm>
            <a:off x="1150175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8" name="任意多边形: 形状 241"/>
          <p:cNvSpPr/>
          <p:nvPr>
            <p:custDataLst>
              <p:tags r:id="rId102"/>
            </p:custDataLst>
          </p:nvPr>
        </p:nvSpPr>
        <p:spPr>
          <a:xfrm>
            <a:off x="1178623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29" name="任意多边形: 形状 242"/>
          <p:cNvSpPr/>
          <p:nvPr>
            <p:custDataLst>
              <p:tags r:id="rId103"/>
            </p:custDataLst>
          </p:nvPr>
        </p:nvSpPr>
        <p:spPr>
          <a:xfrm>
            <a:off x="1135824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0" name="任意多边形: 形状 243"/>
          <p:cNvSpPr/>
          <p:nvPr>
            <p:custDataLst>
              <p:tags r:id="rId104"/>
            </p:custDataLst>
          </p:nvPr>
        </p:nvSpPr>
        <p:spPr>
          <a:xfrm>
            <a:off x="1164399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31" name="任意多边形: 形状 244"/>
          <p:cNvSpPr/>
          <p:nvPr>
            <p:custDataLst>
              <p:tags r:id="rId105"/>
            </p:custDataLst>
          </p:nvPr>
        </p:nvSpPr>
        <p:spPr>
          <a:xfrm>
            <a:off x="1050353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0" name="矩形: 圆角 1127"/>
          <p:cNvSpPr/>
          <p:nvPr>
            <p:custDataLst>
              <p:tags r:id="rId106"/>
            </p:custDataLst>
          </p:nvPr>
        </p:nvSpPr>
        <p:spPr>
          <a:xfrm>
            <a:off x="2087880" y="2040890"/>
            <a:ext cx="5059045" cy="4173220"/>
          </a:xfrm>
          <a:prstGeom prst="roundRect">
            <a:avLst>
              <a:gd name="adj" fmla="val 4386"/>
            </a:avLst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762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11" name="矩形: 圆角 1128"/>
          <p:cNvSpPr/>
          <p:nvPr>
            <p:custDataLst>
              <p:tags r:id="rId107"/>
            </p:custDataLst>
          </p:nvPr>
        </p:nvSpPr>
        <p:spPr>
          <a:xfrm>
            <a:off x="7570470" y="2040255"/>
            <a:ext cx="2534285" cy="4173220"/>
          </a:xfrm>
          <a:prstGeom prst="roundRect">
            <a:avLst>
              <a:gd name="adj" fmla="val 7429"/>
            </a:avLst>
          </a:prstGeom>
          <a:solidFill>
            <a:schemeClr val="bg1"/>
          </a:solidFill>
          <a:ln w="12700">
            <a:solidFill>
              <a:schemeClr val="tx2">
                <a:lumMod val="75000"/>
              </a:schemeClr>
            </a:solidFill>
          </a:ln>
          <a:effectLst>
            <a:outerShdw blurRad="50800" dist="762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08"/>
            </p:custDataLst>
          </p:nvPr>
        </p:nvSpPr>
        <p:spPr>
          <a:xfrm>
            <a:off x="2740660" y="3616325"/>
            <a:ext cx="3783965" cy="807720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tabLst>
                <a:tab pos="1617345" algn="l"/>
              </a:tabLst>
            </a:pPr>
            <a:r>
              <a:rPr lang="en-US" altLang="zh-CN" sz="3200" b="1" u="none" strike="noStrike" spc="300" baseline="0" dirty="0"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sym typeface="+mn-lt"/>
              </a:rPr>
              <a:t>01</a:t>
            </a:r>
            <a:endParaRPr lang="en-US" altLang="zh-CN" sz="3200" b="1" u="none" strike="noStrike" spc="300" baseline="0" dirty="0"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sym typeface="+mn-lt"/>
            </a:endParaRPr>
          </a:p>
        </p:txBody>
      </p:sp>
      <p:pic>
        <p:nvPicPr>
          <p:cNvPr id="10" name="图片 9" descr="C:\Users\2GGTFQ2\Desktop\通用图片占位符\图片\916\132378028_916 (2).jpg132378028_916 (2)"/>
          <p:cNvPicPr>
            <a:picLocks noChangeAspect="1"/>
          </p:cNvPicPr>
          <p:nvPr>
            <p:custDataLst>
              <p:tags r:id="rId109"/>
            </p:custDataLst>
          </p:nvPr>
        </p:nvPicPr>
        <p:blipFill>
          <a:blip r:embed="rId110"/>
          <a:srcRect l="1" r="1"/>
          <a:stretch>
            <a:fillRect/>
          </a:stretch>
        </p:blipFill>
        <p:spPr>
          <a:xfrm>
            <a:off x="7744143" y="2181860"/>
            <a:ext cx="2187575" cy="3890645"/>
          </a:xfrm>
          <a:prstGeom prst="roundRect">
            <a:avLst>
              <a:gd name="adj" fmla="val 3442"/>
            </a:avLst>
          </a:prstGeom>
        </p:spPr>
      </p:pic>
      <p:sp>
        <p:nvSpPr>
          <p:cNvPr id="515" name="同心圆 262"/>
          <p:cNvSpPr/>
          <p:nvPr>
            <p:custDataLst>
              <p:tags r:id="rId111"/>
            </p:custDataLst>
          </p:nvPr>
        </p:nvSpPr>
        <p:spPr>
          <a:xfrm>
            <a:off x="9712960" y="5838825"/>
            <a:ext cx="300990" cy="300990"/>
          </a:xfrm>
          <a:prstGeom prst="donut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2" name="同心圆 262"/>
          <p:cNvSpPr/>
          <p:nvPr>
            <p:custDataLst>
              <p:tags r:id="rId112"/>
            </p:custDataLst>
          </p:nvPr>
        </p:nvSpPr>
        <p:spPr>
          <a:xfrm>
            <a:off x="2159635" y="2092325"/>
            <a:ext cx="300990" cy="300990"/>
          </a:xfrm>
          <a:prstGeom prst="donut">
            <a:avLst/>
          </a:prstGeom>
          <a:ln w="25400">
            <a:solidFill>
              <a:schemeClr val="l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2" name="斜纹 1"/>
          <p:cNvSpPr/>
          <p:nvPr>
            <p:custDataLst>
              <p:tags r:id="rId113"/>
            </p:custDataLst>
          </p:nvPr>
        </p:nvSpPr>
        <p:spPr>
          <a:xfrm rot="8100000">
            <a:off x="-242794" y="530843"/>
            <a:ext cx="488126" cy="488126"/>
          </a:xfrm>
          <a:prstGeom prst="diagStrip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>
            <p:custDataLst>
              <p:tags r:id="rId114"/>
            </p:custDataLst>
          </p:nvPr>
        </p:nvSpPr>
        <p:spPr>
          <a:xfrm>
            <a:off x="533718" y="480531"/>
            <a:ext cx="10744286" cy="568325"/>
          </a:xfrm>
          <a:prstGeom prst="rect">
            <a:avLst/>
          </a:prstGeom>
          <a:noFill/>
        </p:spPr>
        <p:txBody>
          <a:bodyPr wrap="square" lIns="101600" tIns="38100" rIns="76200" bIns="38100" rtlCol="0" anchor="t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u="none" strike="noStrike" spc="300" baseline="0" dirty="0">
                <a:solidFill>
                  <a:schemeClr val="accent1"/>
                </a:solidFill>
                <a:uLnTx/>
                <a:uFillTx/>
                <a:latin typeface="Arial" panose="020B0604020202020204" pitchFamily="34" charset="0"/>
                <a:sym typeface="+mn-lt"/>
              </a:rPr>
              <a:t>播放列表</a:t>
            </a:r>
            <a:endParaRPr lang="zh-CN" altLang="en-US" sz="3200" b="1" u="none" strike="noStrike" spc="300" baseline="0" dirty="0">
              <a:solidFill>
                <a:schemeClr val="accent1"/>
              </a:solidFill>
              <a:uLnTx/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5195" y="3631565"/>
            <a:ext cx="3371850" cy="7924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400">
                <a:ea typeface="宋体" panose="02010600030101010101" pitchFamily="2" charset="-122"/>
              </a:rPr>
              <a:t>用户可以</a:t>
            </a:r>
            <a:r>
              <a:rPr lang="en-US" altLang="zh-CN" sz="2400">
                <a:ea typeface="宋体" panose="02010600030101010101" pitchFamily="2" charset="-122"/>
              </a:rPr>
              <a:t>在此界面选择喜欢</a:t>
            </a:r>
            <a:r>
              <a:rPr lang="zh-CN" altLang="en-US" sz="2400">
                <a:ea typeface="宋体" panose="02010600030101010101" pitchFamily="2" charset="-122"/>
              </a:rPr>
              <a:t>的歌曲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  <p:custDataLst>
      <p:tags r:id="rId1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ipe/>
      </p:transition>
    </mc:Choice>
    <mc:Fallback>
      <p:transition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平行四边形 257"/>
          <p:cNvSpPr/>
          <p:nvPr>
            <p:custDataLst>
              <p:tags r:id="rId1"/>
            </p:custDataLst>
          </p:nvPr>
        </p:nvSpPr>
        <p:spPr>
          <a:xfrm>
            <a:off x="5172710" y="0"/>
            <a:ext cx="6842760" cy="6858000"/>
          </a:xfrm>
          <a:prstGeom prst="parallelogram">
            <a:avLst>
              <a:gd name="adj" fmla="val 49944"/>
            </a:avLst>
          </a:prstGeom>
          <a:solidFill>
            <a:schemeClr val="bg1">
              <a:lumMod val="95000"/>
              <a:alpha val="40000"/>
            </a:schemeClr>
          </a:solidFill>
          <a:ln>
            <a:noFill/>
          </a:ln>
          <a:effectLst>
            <a:outerShdw blurRad="406400" dist="2921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59" name="组合 258"/>
          <p:cNvGrpSpPr/>
          <p:nvPr>
            <p:custDataLst>
              <p:tags r:id="rId2"/>
            </p:custDataLst>
          </p:nvPr>
        </p:nvGrpSpPr>
        <p:grpSpPr>
          <a:xfrm>
            <a:off x="64135" y="4972050"/>
            <a:ext cx="2863850" cy="1885950"/>
            <a:chOff x="10615930" y="6017247"/>
            <a:chExt cx="683980" cy="450421"/>
          </a:xfrm>
          <a:solidFill>
            <a:schemeClr val="bg1">
              <a:lumMod val="95000"/>
              <a:alpha val="50000"/>
            </a:schemeClr>
          </a:solidFill>
        </p:grpSpPr>
        <p:sp>
          <p:nvSpPr>
            <p:cNvPr id="621" name="平行四边形 620"/>
            <p:cNvSpPr/>
            <p:nvPr>
              <p:custDataLst>
                <p:tags r:id="rId3"/>
              </p:custDataLst>
            </p:nvPr>
          </p:nvSpPr>
          <p:spPr>
            <a:xfrm>
              <a:off x="10981912" y="6017247"/>
              <a:ext cx="317998" cy="450421"/>
            </a:xfrm>
            <a:prstGeom prst="parallelogram">
              <a:avLst>
                <a:gd name="adj" fmla="val 71296"/>
              </a:avLst>
            </a:prstGeom>
            <a:solidFill>
              <a:prstClr val="black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2" name="平行四边形 621"/>
            <p:cNvSpPr/>
            <p:nvPr>
              <p:custDataLst>
                <p:tags r:id="rId4"/>
              </p:custDataLst>
            </p:nvPr>
          </p:nvSpPr>
          <p:spPr>
            <a:xfrm>
              <a:off x="10798921" y="6017247"/>
              <a:ext cx="317998" cy="450421"/>
            </a:xfrm>
            <a:prstGeom prst="parallelogram">
              <a:avLst>
                <a:gd name="adj" fmla="val 71296"/>
              </a:avLst>
            </a:prstGeom>
            <a:solidFill>
              <a:prstClr val="black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23" name="平行四边形 622"/>
            <p:cNvSpPr/>
            <p:nvPr>
              <p:custDataLst>
                <p:tags r:id="rId5"/>
              </p:custDataLst>
            </p:nvPr>
          </p:nvSpPr>
          <p:spPr>
            <a:xfrm>
              <a:off x="10615930" y="6017247"/>
              <a:ext cx="317998" cy="450421"/>
            </a:xfrm>
            <a:prstGeom prst="parallelogram">
              <a:avLst>
                <a:gd name="adj" fmla="val 71296"/>
              </a:avLst>
            </a:prstGeom>
            <a:solidFill>
              <a:prstClr val="black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260" name="组合 246"/>
          <p:cNvGrpSpPr/>
          <p:nvPr>
            <p:custDataLst>
              <p:tags r:id="rId6"/>
            </p:custDataLst>
          </p:nvPr>
        </p:nvGrpSpPr>
        <p:grpSpPr>
          <a:xfrm>
            <a:off x="10503535" y="1549400"/>
            <a:ext cx="1311275" cy="1312545"/>
            <a:chOff x="12449810" y="1516380"/>
            <a:chExt cx="1743711" cy="1744981"/>
          </a:xfrm>
        </p:grpSpPr>
        <p:grpSp>
          <p:nvGrpSpPr>
            <p:cNvPr id="261" name="组合 146"/>
            <p:cNvGrpSpPr/>
            <p:nvPr/>
          </p:nvGrpSpPr>
          <p:grpSpPr>
            <a:xfrm>
              <a:off x="12449810" y="1516380"/>
              <a:ext cx="1743711" cy="38101"/>
              <a:chOff x="12449810" y="1516380"/>
              <a:chExt cx="1743711" cy="38101"/>
            </a:xfrm>
          </p:grpSpPr>
          <p:sp>
            <p:nvSpPr>
              <p:cNvPr id="611" name="任意多边形: 形状 136"/>
              <p:cNvSpPr/>
              <p:nvPr>
                <p:custDataLst>
                  <p:tags r:id="rId7"/>
                </p:custDataLst>
              </p:nvPr>
            </p:nvSpPr>
            <p:spPr>
              <a:xfrm>
                <a:off x="1263904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2" name="任意多边形: 形状 137"/>
              <p:cNvSpPr/>
              <p:nvPr>
                <p:custDataLst>
                  <p:tags r:id="rId8"/>
                </p:custDataLst>
              </p:nvPr>
            </p:nvSpPr>
            <p:spPr>
              <a:xfrm>
                <a:off x="1282827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3" name="任意多边形: 形状 138"/>
              <p:cNvSpPr/>
              <p:nvPr>
                <p:custDataLst>
                  <p:tags r:id="rId9"/>
                </p:custDataLst>
              </p:nvPr>
            </p:nvSpPr>
            <p:spPr>
              <a:xfrm>
                <a:off x="1301750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4" name="任意多边形: 形状 139"/>
              <p:cNvSpPr/>
              <p:nvPr>
                <p:custDataLst>
                  <p:tags r:id="rId10"/>
                </p:custDataLst>
              </p:nvPr>
            </p:nvSpPr>
            <p:spPr>
              <a:xfrm>
                <a:off x="1320800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5" name="任意多边形: 形状 140"/>
              <p:cNvSpPr/>
              <p:nvPr>
                <p:custDataLst>
                  <p:tags r:id="rId11"/>
                </p:custDataLst>
              </p:nvPr>
            </p:nvSpPr>
            <p:spPr>
              <a:xfrm>
                <a:off x="1339723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6" name="任意多边形: 形状 141"/>
              <p:cNvSpPr/>
              <p:nvPr>
                <p:custDataLst>
                  <p:tags r:id="rId12"/>
                </p:custDataLst>
              </p:nvPr>
            </p:nvSpPr>
            <p:spPr>
              <a:xfrm>
                <a:off x="13776961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7" name="任意多边形: 形状 14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415542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8" name="任意多边形: 形状 14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3586461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9" name="任意多边形: 形状 144"/>
              <p:cNvSpPr/>
              <p:nvPr>
                <p:custDataLst>
                  <p:tags r:id="rId15"/>
                </p:custDataLst>
              </p:nvPr>
            </p:nvSpPr>
            <p:spPr>
              <a:xfrm>
                <a:off x="13966189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20" name="任意多边形: 形状 145"/>
              <p:cNvSpPr/>
              <p:nvPr>
                <p:custDataLst>
                  <p:tags r:id="rId16"/>
                </p:custDataLst>
              </p:nvPr>
            </p:nvSpPr>
            <p:spPr>
              <a:xfrm>
                <a:off x="12449810" y="151638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262" name="组合 157"/>
            <p:cNvGrpSpPr/>
            <p:nvPr/>
          </p:nvGrpSpPr>
          <p:grpSpPr>
            <a:xfrm>
              <a:off x="12449810" y="1705610"/>
              <a:ext cx="1743711" cy="38101"/>
              <a:chOff x="12449810" y="1705610"/>
              <a:chExt cx="1743711" cy="38101"/>
            </a:xfrm>
          </p:grpSpPr>
          <p:sp>
            <p:nvSpPr>
              <p:cNvPr id="601" name="任意多边形: 形状 147"/>
              <p:cNvSpPr/>
              <p:nvPr>
                <p:custDataLst>
                  <p:tags r:id="rId17"/>
                </p:custDataLst>
              </p:nvPr>
            </p:nvSpPr>
            <p:spPr>
              <a:xfrm>
                <a:off x="1263904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2" name="任意多边形: 形状 148"/>
              <p:cNvSpPr/>
              <p:nvPr>
                <p:custDataLst>
                  <p:tags r:id="rId18"/>
                </p:custDataLst>
              </p:nvPr>
            </p:nvSpPr>
            <p:spPr>
              <a:xfrm>
                <a:off x="1282827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3" name="任意多边形: 形状 149"/>
              <p:cNvSpPr/>
              <p:nvPr>
                <p:custDataLst>
                  <p:tags r:id="rId19"/>
                </p:custDataLst>
              </p:nvPr>
            </p:nvSpPr>
            <p:spPr>
              <a:xfrm>
                <a:off x="1301750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4" name="任意多边形: 形状 150"/>
              <p:cNvSpPr/>
              <p:nvPr>
                <p:custDataLst>
                  <p:tags r:id="rId20"/>
                </p:custDataLst>
              </p:nvPr>
            </p:nvSpPr>
            <p:spPr>
              <a:xfrm>
                <a:off x="1320800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5" name="任意多边形: 形状 151"/>
              <p:cNvSpPr/>
              <p:nvPr>
                <p:custDataLst>
                  <p:tags r:id="rId21"/>
                </p:custDataLst>
              </p:nvPr>
            </p:nvSpPr>
            <p:spPr>
              <a:xfrm>
                <a:off x="1339723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6" name="任意多边形: 形状 152"/>
              <p:cNvSpPr/>
              <p:nvPr>
                <p:custDataLst>
                  <p:tags r:id="rId22"/>
                </p:custDataLst>
              </p:nvPr>
            </p:nvSpPr>
            <p:spPr>
              <a:xfrm>
                <a:off x="13776961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7" name="任意多边形: 形状 153"/>
              <p:cNvSpPr/>
              <p:nvPr>
                <p:custDataLst>
                  <p:tags r:id="rId23"/>
                </p:custDataLst>
              </p:nvPr>
            </p:nvSpPr>
            <p:spPr>
              <a:xfrm>
                <a:off x="1415542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8" name="任意多边形: 形状 154"/>
              <p:cNvSpPr/>
              <p:nvPr>
                <p:custDataLst>
                  <p:tags r:id="rId24"/>
                </p:custDataLst>
              </p:nvPr>
            </p:nvSpPr>
            <p:spPr>
              <a:xfrm>
                <a:off x="13586461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9" name="任意多边形: 形状 155"/>
              <p:cNvSpPr/>
              <p:nvPr>
                <p:custDataLst>
                  <p:tags r:id="rId25"/>
                </p:custDataLst>
              </p:nvPr>
            </p:nvSpPr>
            <p:spPr>
              <a:xfrm>
                <a:off x="13966189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127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10" name="任意多边形: 形状 156"/>
              <p:cNvSpPr/>
              <p:nvPr>
                <p:custDataLst>
                  <p:tags r:id="rId26"/>
                </p:custDataLst>
              </p:nvPr>
            </p:nvSpPr>
            <p:spPr>
              <a:xfrm>
                <a:off x="12449810" y="17056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3048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2" name="组合 168"/>
            <p:cNvGrpSpPr/>
            <p:nvPr/>
          </p:nvGrpSpPr>
          <p:grpSpPr>
            <a:xfrm>
              <a:off x="12449810" y="1896110"/>
              <a:ext cx="1743711" cy="38101"/>
              <a:chOff x="12449810" y="1896110"/>
              <a:chExt cx="1743711" cy="38101"/>
            </a:xfrm>
          </p:grpSpPr>
          <p:sp>
            <p:nvSpPr>
              <p:cNvPr id="591" name="任意多边形: 形状 158"/>
              <p:cNvSpPr/>
              <p:nvPr>
                <p:custDataLst>
                  <p:tags r:id="rId27"/>
                </p:custDataLst>
              </p:nvPr>
            </p:nvSpPr>
            <p:spPr>
              <a:xfrm>
                <a:off x="1263904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2" name="任意多边形: 形状 159"/>
              <p:cNvSpPr/>
              <p:nvPr>
                <p:custDataLst>
                  <p:tags r:id="rId28"/>
                </p:custDataLst>
              </p:nvPr>
            </p:nvSpPr>
            <p:spPr>
              <a:xfrm>
                <a:off x="1282827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3" name="任意多边形: 形状 160"/>
              <p:cNvSpPr/>
              <p:nvPr>
                <p:custDataLst>
                  <p:tags r:id="rId29"/>
                </p:custDataLst>
              </p:nvPr>
            </p:nvSpPr>
            <p:spPr>
              <a:xfrm>
                <a:off x="1301750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4" name="任意多边形: 形状 161"/>
              <p:cNvSpPr/>
              <p:nvPr>
                <p:custDataLst>
                  <p:tags r:id="rId30"/>
                </p:custDataLst>
              </p:nvPr>
            </p:nvSpPr>
            <p:spPr>
              <a:xfrm>
                <a:off x="1320800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5" name="任意多边形: 形状 162"/>
              <p:cNvSpPr/>
              <p:nvPr>
                <p:custDataLst>
                  <p:tags r:id="rId31"/>
                </p:custDataLst>
              </p:nvPr>
            </p:nvSpPr>
            <p:spPr>
              <a:xfrm>
                <a:off x="1339723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6" name="任意多边形: 形状 163"/>
              <p:cNvSpPr/>
              <p:nvPr>
                <p:custDataLst>
                  <p:tags r:id="rId32"/>
                </p:custDataLst>
              </p:nvPr>
            </p:nvSpPr>
            <p:spPr>
              <a:xfrm>
                <a:off x="13776961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7" name="任意多边形: 形状 164"/>
              <p:cNvSpPr/>
              <p:nvPr>
                <p:custDataLst>
                  <p:tags r:id="rId33"/>
                </p:custDataLst>
              </p:nvPr>
            </p:nvSpPr>
            <p:spPr>
              <a:xfrm>
                <a:off x="1415542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8" name="任意多边形: 形状 165"/>
              <p:cNvSpPr/>
              <p:nvPr>
                <p:custDataLst>
                  <p:tags r:id="rId34"/>
                </p:custDataLst>
              </p:nvPr>
            </p:nvSpPr>
            <p:spPr>
              <a:xfrm>
                <a:off x="13586461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9" name="任意多边形: 形状 166"/>
              <p:cNvSpPr/>
              <p:nvPr>
                <p:custDataLst>
                  <p:tags r:id="rId35"/>
                </p:custDataLst>
              </p:nvPr>
            </p:nvSpPr>
            <p:spPr>
              <a:xfrm>
                <a:off x="13966189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600" name="任意多边形: 形状 167"/>
              <p:cNvSpPr/>
              <p:nvPr>
                <p:custDataLst>
                  <p:tags r:id="rId36"/>
                </p:custDataLst>
              </p:nvPr>
            </p:nvSpPr>
            <p:spPr>
              <a:xfrm>
                <a:off x="12449810" y="189611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3" name="组合 179"/>
            <p:cNvGrpSpPr/>
            <p:nvPr/>
          </p:nvGrpSpPr>
          <p:grpSpPr>
            <a:xfrm>
              <a:off x="12449810" y="2085340"/>
              <a:ext cx="1743711" cy="38101"/>
              <a:chOff x="12449810" y="2085340"/>
              <a:chExt cx="1743711" cy="38101"/>
            </a:xfrm>
          </p:grpSpPr>
          <p:sp>
            <p:nvSpPr>
              <p:cNvPr id="581" name="任意多边形: 形状 169"/>
              <p:cNvSpPr/>
              <p:nvPr>
                <p:custDataLst>
                  <p:tags r:id="rId37"/>
                </p:custDataLst>
              </p:nvPr>
            </p:nvSpPr>
            <p:spPr>
              <a:xfrm>
                <a:off x="1263904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2" name="任意多边形: 形状 170"/>
              <p:cNvSpPr/>
              <p:nvPr>
                <p:custDataLst>
                  <p:tags r:id="rId38"/>
                </p:custDataLst>
              </p:nvPr>
            </p:nvSpPr>
            <p:spPr>
              <a:xfrm>
                <a:off x="1282827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3" name="任意多边形: 形状 171"/>
              <p:cNvSpPr/>
              <p:nvPr>
                <p:custDataLst>
                  <p:tags r:id="rId39"/>
                </p:custDataLst>
              </p:nvPr>
            </p:nvSpPr>
            <p:spPr>
              <a:xfrm>
                <a:off x="1301750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4" name="任意多边形: 形状 172"/>
              <p:cNvSpPr/>
              <p:nvPr>
                <p:custDataLst>
                  <p:tags r:id="rId40"/>
                </p:custDataLst>
              </p:nvPr>
            </p:nvSpPr>
            <p:spPr>
              <a:xfrm>
                <a:off x="1320800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5" name="任意多边形: 形状 173"/>
              <p:cNvSpPr/>
              <p:nvPr>
                <p:custDataLst>
                  <p:tags r:id="rId41"/>
                </p:custDataLst>
              </p:nvPr>
            </p:nvSpPr>
            <p:spPr>
              <a:xfrm>
                <a:off x="1339723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6" name="任意多边形: 形状 174"/>
              <p:cNvSpPr/>
              <p:nvPr>
                <p:custDataLst>
                  <p:tags r:id="rId42"/>
                </p:custDataLst>
              </p:nvPr>
            </p:nvSpPr>
            <p:spPr>
              <a:xfrm>
                <a:off x="13776961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7" name="任意多边形: 形状 175"/>
              <p:cNvSpPr/>
              <p:nvPr>
                <p:custDataLst>
                  <p:tags r:id="rId43"/>
                </p:custDataLst>
              </p:nvPr>
            </p:nvSpPr>
            <p:spPr>
              <a:xfrm>
                <a:off x="1415542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8" name="任意多边形: 形状 176"/>
              <p:cNvSpPr/>
              <p:nvPr>
                <p:custDataLst>
                  <p:tags r:id="rId44"/>
                </p:custDataLst>
              </p:nvPr>
            </p:nvSpPr>
            <p:spPr>
              <a:xfrm>
                <a:off x="13586461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9" name="任意多边形: 形状 177"/>
              <p:cNvSpPr/>
              <p:nvPr>
                <p:custDataLst>
                  <p:tags r:id="rId45"/>
                </p:custDataLst>
              </p:nvPr>
            </p:nvSpPr>
            <p:spPr>
              <a:xfrm>
                <a:off x="13966189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90" name="任意多边形: 形状 178"/>
              <p:cNvSpPr/>
              <p:nvPr>
                <p:custDataLst>
                  <p:tags r:id="rId46"/>
                </p:custDataLst>
              </p:nvPr>
            </p:nvSpPr>
            <p:spPr>
              <a:xfrm>
                <a:off x="12449810" y="208534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4" name="组合 190"/>
            <p:cNvGrpSpPr/>
            <p:nvPr/>
          </p:nvGrpSpPr>
          <p:grpSpPr>
            <a:xfrm>
              <a:off x="12449810" y="2274570"/>
              <a:ext cx="1743711" cy="38101"/>
              <a:chOff x="12449810" y="2274570"/>
              <a:chExt cx="1743711" cy="38101"/>
            </a:xfrm>
          </p:grpSpPr>
          <p:sp>
            <p:nvSpPr>
              <p:cNvPr id="571" name="任意多边形: 形状 180"/>
              <p:cNvSpPr/>
              <p:nvPr>
                <p:custDataLst>
                  <p:tags r:id="rId47"/>
                </p:custDataLst>
              </p:nvPr>
            </p:nvSpPr>
            <p:spPr>
              <a:xfrm>
                <a:off x="1263904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2" name="任意多边形: 形状 181"/>
              <p:cNvSpPr/>
              <p:nvPr>
                <p:custDataLst>
                  <p:tags r:id="rId48"/>
                </p:custDataLst>
              </p:nvPr>
            </p:nvSpPr>
            <p:spPr>
              <a:xfrm>
                <a:off x="1282827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3" name="任意多边形: 形状 182"/>
              <p:cNvSpPr/>
              <p:nvPr>
                <p:custDataLst>
                  <p:tags r:id="rId49"/>
                </p:custDataLst>
              </p:nvPr>
            </p:nvSpPr>
            <p:spPr>
              <a:xfrm>
                <a:off x="1301750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4" name="任意多边形: 形状 183"/>
              <p:cNvSpPr/>
              <p:nvPr>
                <p:custDataLst>
                  <p:tags r:id="rId50"/>
                </p:custDataLst>
              </p:nvPr>
            </p:nvSpPr>
            <p:spPr>
              <a:xfrm>
                <a:off x="1320800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5" name="任意多边形: 形状 184"/>
              <p:cNvSpPr/>
              <p:nvPr>
                <p:custDataLst>
                  <p:tags r:id="rId51"/>
                </p:custDataLst>
              </p:nvPr>
            </p:nvSpPr>
            <p:spPr>
              <a:xfrm>
                <a:off x="1339723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6" name="任意多边形: 形状 185"/>
              <p:cNvSpPr/>
              <p:nvPr>
                <p:custDataLst>
                  <p:tags r:id="rId52"/>
                </p:custDataLst>
              </p:nvPr>
            </p:nvSpPr>
            <p:spPr>
              <a:xfrm>
                <a:off x="13776961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7" name="任意多边形: 形状 186"/>
              <p:cNvSpPr/>
              <p:nvPr>
                <p:custDataLst>
                  <p:tags r:id="rId53"/>
                </p:custDataLst>
              </p:nvPr>
            </p:nvSpPr>
            <p:spPr>
              <a:xfrm>
                <a:off x="1415542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8" name="任意多边形: 形状 187"/>
              <p:cNvSpPr/>
              <p:nvPr>
                <p:custDataLst>
                  <p:tags r:id="rId54"/>
                </p:custDataLst>
              </p:nvPr>
            </p:nvSpPr>
            <p:spPr>
              <a:xfrm>
                <a:off x="13586461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9" name="任意多边形: 形状 188"/>
              <p:cNvSpPr/>
              <p:nvPr>
                <p:custDataLst>
                  <p:tags r:id="rId55"/>
                </p:custDataLst>
              </p:nvPr>
            </p:nvSpPr>
            <p:spPr>
              <a:xfrm>
                <a:off x="13966189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80" name="任意多边形: 形状 189"/>
              <p:cNvSpPr/>
              <p:nvPr>
                <p:custDataLst>
                  <p:tags r:id="rId56"/>
                </p:custDataLst>
              </p:nvPr>
            </p:nvSpPr>
            <p:spPr>
              <a:xfrm>
                <a:off x="12449810" y="22745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3048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6" name="组合 201"/>
            <p:cNvGrpSpPr/>
            <p:nvPr/>
          </p:nvGrpSpPr>
          <p:grpSpPr>
            <a:xfrm>
              <a:off x="12449810" y="2463800"/>
              <a:ext cx="1743711" cy="39371"/>
              <a:chOff x="12449810" y="2463800"/>
              <a:chExt cx="1743711" cy="39371"/>
            </a:xfrm>
          </p:grpSpPr>
          <p:sp>
            <p:nvSpPr>
              <p:cNvPr id="561" name="任意多边形: 形状 191"/>
              <p:cNvSpPr/>
              <p:nvPr>
                <p:custDataLst>
                  <p:tags r:id="rId57"/>
                </p:custDataLst>
              </p:nvPr>
            </p:nvSpPr>
            <p:spPr>
              <a:xfrm>
                <a:off x="1263904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2" name="任意多边形: 形状 192"/>
              <p:cNvSpPr/>
              <p:nvPr>
                <p:custDataLst>
                  <p:tags r:id="rId58"/>
                </p:custDataLst>
              </p:nvPr>
            </p:nvSpPr>
            <p:spPr>
              <a:xfrm>
                <a:off x="1282827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3" name="任意多边形: 形状 193"/>
              <p:cNvSpPr/>
              <p:nvPr>
                <p:custDataLst>
                  <p:tags r:id="rId59"/>
                </p:custDataLst>
              </p:nvPr>
            </p:nvSpPr>
            <p:spPr>
              <a:xfrm>
                <a:off x="1301750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4" name="任意多边形: 形状 194"/>
              <p:cNvSpPr/>
              <p:nvPr>
                <p:custDataLst>
                  <p:tags r:id="rId60"/>
                </p:custDataLst>
              </p:nvPr>
            </p:nvSpPr>
            <p:spPr>
              <a:xfrm>
                <a:off x="1320800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5" name="任意多边形: 形状 195"/>
              <p:cNvSpPr/>
              <p:nvPr>
                <p:custDataLst>
                  <p:tags r:id="rId61"/>
                </p:custDataLst>
              </p:nvPr>
            </p:nvSpPr>
            <p:spPr>
              <a:xfrm>
                <a:off x="1339723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6" name="任意多边形: 形状 196"/>
              <p:cNvSpPr/>
              <p:nvPr>
                <p:custDataLst>
                  <p:tags r:id="rId62"/>
                </p:custDataLst>
              </p:nvPr>
            </p:nvSpPr>
            <p:spPr>
              <a:xfrm>
                <a:off x="13776961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7" name="任意多边形: 形状 197"/>
              <p:cNvSpPr/>
              <p:nvPr>
                <p:custDataLst>
                  <p:tags r:id="rId63"/>
                </p:custDataLst>
              </p:nvPr>
            </p:nvSpPr>
            <p:spPr>
              <a:xfrm>
                <a:off x="14155420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8" name="任意多边形: 形状 198"/>
              <p:cNvSpPr/>
              <p:nvPr>
                <p:custDataLst>
                  <p:tags r:id="rId64"/>
                </p:custDataLst>
              </p:nvPr>
            </p:nvSpPr>
            <p:spPr>
              <a:xfrm>
                <a:off x="13586461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9" name="任意多边形: 形状 199"/>
              <p:cNvSpPr/>
              <p:nvPr>
                <p:custDataLst>
                  <p:tags r:id="rId65"/>
                </p:custDataLst>
              </p:nvPr>
            </p:nvSpPr>
            <p:spPr>
              <a:xfrm>
                <a:off x="13966189" y="246507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70" name="任意多边形: 形状 200"/>
              <p:cNvSpPr/>
              <p:nvPr>
                <p:custDataLst>
                  <p:tags r:id="rId66"/>
                </p:custDataLst>
              </p:nvPr>
            </p:nvSpPr>
            <p:spPr>
              <a:xfrm>
                <a:off x="12449810" y="24638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3048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7" name="组合 212"/>
            <p:cNvGrpSpPr/>
            <p:nvPr/>
          </p:nvGrpSpPr>
          <p:grpSpPr>
            <a:xfrm>
              <a:off x="12449810" y="2654300"/>
              <a:ext cx="1743711" cy="38101"/>
              <a:chOff x="12449810" y="2654300"/>
              <a:chExt cx="1743711" cy="38101"/>
            </a:xfrm>
          </p:grpSpPr>
          <p:sp>
            <p:nvSpPr>
              <p:cNvPr id="551" name="任意多边形: 形状 202"/>
              <p:cNvSpPr/>
              <p:nvPr>
                <p:custDataLst>
                  <p:tags r:id="rId67"/>
                </p:custDataLst>
              </p:nvPr>
            </p:nvSpPr>
            <p:spPr>
              <a:xfrm>
                <a:off x="1263904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2" name="任意多边形: 形状 203"/>
              <p:cNvSpPr/>
              <p:nvPr>
                <p:custDataLst>
                  <p:tags r:id="rId68"/>
                </p:custDataLst>
              </p:nvPr>
            </p:nvSpPr>
            <p:spPr>
              <a:xfrm>
                <a:off x="1282827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3" name="任意多边形: 形状 204"/>
              <p:cNvSpPr/>
              <p:nvPr>
                <p:custDataLst>
                  <p:tags r:id="rId69"/>
                </p:custDataLst>
              </p:nvPr>
            </p:nvSpPr>
            <p:spPr>
              <a:xfrm>
                <a:off x="1301750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4" name="任意多边形: 形状 205"/>
              <p:cNvSpPr/>
              <p:nvPr>
                <p:custDataLst>
                  <p:tags r:id="rId70"/>
                </p:custDataLst>
              </p:nvPr>
            </p:nvSpPr>
            <p:spPr>
              <a:xfrm>
                <a:off x="1320800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5" name="任意多边形: 形状 206"/>
              <p:cNvSpPr/>
              <p:nvPr>
                <p:custDataLst>
                  <p:tags r:id="rId71"/>
                </p:custDataLst>
              </p:nvPr>
            </p:nvSpPr>
            <p:spPr>
              <a:xfrm>
                <a:off x="1339723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6" name="任意多边形: 形状 207"/>
              <p:cNvSpPr/>
              <p:nvPr>
                <p:custDataLst>
                  <p:tags r:id="rId72"/>
                </p:custDataLst>
              </p:nvPr>
            </p:nvSpPr>
            <p:spPr>
              <a:xfrm>
                <a:off x="13776961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7" name="任意多边形: 形状 208"/>
              <p:cNvSpPr/>
              <p:nvPr>
                <p:custDataLst>
                  <p:tags r:id="rId73"/>
                </p:custDataLst>
              </p:nvPr>
            </p:nvSpPr>
            <p:spPr>
              <a:xfrm>
                <a:off x="1415542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8" name="任意多边形: 形状 209"/>
              <p:cNvSpPr/>
              <p:nvPr>
                <p:custDataLst>
                  <p:tags r:id="rId74"/>
                </p:custDataLst>
              </p:nvPr>
            </p:nvSpPr>
            <p:spPr>
              <a:xfrm>
                <a:off x="13586461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9" name="任意多边形: 形状 210"/>
              <p:cNvSpPr/>
              <p:nvPr>
                <p:custDataLst>
                  <p:tags r:id="rId75"/>
                </p:custDataLst>
              </p:nvPr>
            </p:nvSpPr>
            <p:spPr>
              <a:xfrm>
                <a:off x="13966189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60" name="任意多边形: 形状 211"/>
              <p:cNvSpPr/>
              <p:nvPr>
                <p:custDataLst>
                  <p:tags r:id="rId76"/>
                </p:custDataLst>
              </p:nvPr>
            </p:nvSpPr>
            <p:spPr>
              <a:xfrm>
                <a:off x="12449810" y="265430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8" name="组合 223"/>
            <p:cNvGrpSpPr/>
            <p:nvPr/>
          </p:nvGrpSpPr>
          <p:grpSpPr>
            <a:xfrm>
              <a:off x="12449810" y="2843530"/>
              <a:ext cx="1743711" cy="38101"/>
              <a:chOff x="12449810" y="2843530"/>
              <a:chExt cx="1743711" cy="38101"/>
            </a:xfrm>
          </p:grpSpPr>
          <p:sp>
            <p:nvSpPr>
              <p:cNvPr id="541" name="任意多边形: 形状 213"/>
              <p:cNvSpPr/>
              <p:nvPr>
                <p:custDataLst>
                  <p:tags r:id="rId77"/>
                </p:custDataLst>
              </p:nvPr>
            </p:nvSpPr>
            <p:spPr>
              <a:xfrm>
                <a:off x="1263904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2" name="任意多边形: 形状 214"/>
              <p:cNvSpPr/>
              <p:nvPr>
                <p:custDataLst>
                  <p:tags r:id="rId78"/>
                </p:custDataLst>
              </p:nvPr>
            </p:nvSpPr>
            <p:spPr>
              <a:xfrm>
                <a:off x="1282827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3" name="任意多边形: 形状 215"/>
              <p:cNvSpPr/>
              <p:nvPr>
                <p:custDataLst>
                  <p:tags r:id="rId79"/>
                </p:custDataLst>
              </p:nvPr>
            </p:nvSpPr>
            <p:spPr>
              <a:xfrm>
                <a:off x="1301750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4" name="任意多边形: 形状 216"/>
              <p:cNvSpPr/>
              <p:nvPr>
                <p:custDataLst>
                  <p:tags r:id="rId80"/>
                </p:custDataLst>
              </p:nvPr>
            </p:nvSpPr>
            <p:spPr>
              <a:xfrm>
                <a:off x="1320800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5" name="任意多边形: 形状 217"/>
              <p:cNvSpPr/>
              <p:nvPr>
                <p:custDataLst>
                  <p:tags r:id="rId81"/>
                </p:custDataLst>
              </p:nvPr>
            </p:nvSpPr>
            <p:spPr>
              <a:xfrm>
                <a:off x="1339723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6" name="任意多边形: 形状 218"/>
              <p:cNvSpPr/>
              <p:nvPr>
                <p:custDataLst>
                  <p:tags r:id="rId82"/>
                </p:custDataLst>
              </p:nvPr>
            </p:nvSpPr>
            <p:spPr>
              <a:xfrm>
                <a:off x="13776961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7" name="任意多边形: 形状 219"/>
              <p:cNvSpPr/>
              <p:nvPr>
                <p:custDataLst>
                  <p:tags r:id="rId83"/>
                </p:custDataLst>
              </p:nvPr>
            </p:nvSpPr>
            <p:spPr>
              <a:xfrm>
                <a:off x="1415542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8" name="任意多边形: 形状 220"/>
              <p:cNvSpPr/>
              <p:nvPr>
                <p:custDataLst>
                  <p:tags r:id="rId84"/>
                </p:custDataLst>
              </p:nvPr>
            </p:nvSpPr>
            <p:spPr>
              <a:xfrm>
                <a:off x="13586461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9" name="任意多边形: 形状 221"/>
              <p:cNvSpPr/>
              <p:nvPr>
                <p:custDataLst>
                  <p:tags r:id="rId85"/>
                </p:custDataLst>
              </p:nvPr>
            </p:nvSpPr>
            <p:spPr>
              <a:xfrm>
                <a:off x="13966189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50" name="任意多边形: 形状 222"/>
              <p:cNvSpPr/>
              <p:nvPr>
                <p:custDataLst>
                  <p:tags r:id="rId86"/>
                </p:custDataLst>
              </p:nvPr>
            </p:nvSpPr>
            <p:spPr>
              <a:xfrm>
                <a:off x="12449810" y="28435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19" name="组合 234"/>
            <p:cNvGrpSpPr/>
            <p:nvPr/>
          </p:nvGrpSpPr>
          <p:grpSpPr>
            <a:xfrm>
              <a:off x="12449810" y="3032760"/>
              <a:ext cx="1743711" cy="39371"/>
              <a:chOff x="12449810" y="3032760"/>
              <a:chExt cx="1743711" cy="39371"/>
            </a:xfrm>
          </p:grpSpPr>
          <p:sp>
            <p:nvSpPr>
              <p:cNvPr id="531" name="任意多边形: 形状 224"/>
              <p:cNvSpPr/>
              <p:nvPr>
                <p:custDataLst>
                  <p:tags r:id="rId87"/>
                </p:custDataLst>
              </p:nvPr>
            </p:nvSpPr>
            <p:spPr>
              <a:xfrm>
                <a:off x="1263904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2" name="任意多边形: 形状 225"/>
              <p:cNvSpPr/>
              <p:nvPr>
                <p:custDataLst>
                  <p:tags r:id="rId88"/>
                </p:custDataLst>
              </p:nvPr>
            </p:nvSpPr>
            <p:spPr>
              <a:xfrm>
                <a:off x="1282827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3" name="任意多边形: 形状 226"/>
              <p:cNvSpPr/>
              <p:nvPr>
                <p:custDataLst>
                  <p:tags r:id="rId89"/>
                </p:custDataLst>
              </p:nvPr>
            </p:nvSpPr>
            <p:spPr>
              <a:xfrm>
                <a:off x="1301750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4" name="任意多边形: 形状 227"/>
              <p:cNvSpPr/>
              <p:nvPr>
                <p:custDataLst>
                  <p:tags r:id="rId90"/>
                </p:custDataLst>
              </p:nvPr>
            </p:nvSpPr>
            <p:spPr>
              <a:xfrm>
                <a:off x="1320800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5" name="任意多边形: 形状 228"/>
              <p:cNvSpPr/>
              <p:nvPr>
                <p:custDataLst>
                  <p:tags r:id="rId91"/>
                </p:custDataLst>
              </p:nvPr>
            </p:nvSpPr>
            <p:spPr>
              <a:xfrm>
                <a:off x="1339723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6" name="任意多边形: 形状 229"/>
              <p:cNvSpPr/>
              <p:nvPr>
                <p:custDataLst>
                  <p:tags r:id="rId92"/>
                </p:custDataLst>
              </p:nvPr>
            </p:nvSpPr>
            <p:spPr>
              <a:xfrm>
                <a:off x="13776961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7" name="任意多边形: 形状 230"/>
              <p:cNvSpPr/>
              <p:nvPr>
                <p:custDataLst>
                  <p:tags r:id="rId93"/>
                </p:custDataLst>
              </p:nvPr>
            </p:nvSpPr>
            <p:spPr>
              <a:xfrm>
                <a:off x="14155420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8" name="任意多边形: 形状 231"/>
              <p:cNvSpPr/>
              <p:nvPr>
                <p:custDataLst>
                  <p:tags r:id="rId94"/>
                </p:custDataLst>
              </p:nvPr>
            </p:nvSpPr>
            <p:spPr>
              <a:xfrm>
                <a:off x="13586461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9" name="任意多边形: 形状 232"/>
              <p:cNvSpPr/>
              <p:nvPr>
                <p:custDataLst>
                  <p:tags r:id="rId95"/>
                </p:custDataLst>
              </p:nvPr>
            </p:nvSpPr>
            <p:spPr>
              <a:xfrm>
                <a:off x="13966189" y="303403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762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40" name="任意多边形: 形状 233"/>
              <p:cNvSpPr/>
              <p:nvPr>
                <p:custDataLst>
                  <p:tags r:id="rId96"/>
                </p:custDataLst>
              </p:nvPr>
            </p:nvSpPr>
            <p:spPr>
              <a:xfrm>
                <a:off x="12449810" y="30327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3048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grpSp>
          <p:nvGrpSpPr>
            <p:cNvPr id="520" name="组合 245"/>
            <p:cNvGrpSpPr/>
            <p:nvPr/>
          </p:nvGrpSpPr>
          <p:grpSpPr>
            <a:xfrm>
              <a:off x="12449810" y="3223260"/>
              <a:ext cx="1743711" cy="38101"/>
              <a:chOff x="12449810" y="3223260"/>
              <a:chExt cx="1743711" cy="38101"/>
            </a:xfrm>
          </p:grpSpPr>
          <p:sp>
            <p:nvSpPr>
              <p:cNvPr id="521" name="任意多边形: 形状 235"/>
              <p:cNvSpPr/>
              <p:nvPr>
                <p:custDataLst>
                  <p:tags r:id="rId97"/>
                </p:custDataLst>
              </p:nvPr>
            </p:nvSpPr>
            <p:spPr>
              <a:xfrm>
                <a:off x="1263904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2" name="任意多边形: 形状 236"/>
              <p:cNvSpPr/>
              <p:nvPr>
                <p:custDataLst>
                  <p:tags r:id="rId98"/>
                </p:custDataLst>
              </p:nvPr>
            </p:nvSpPr>
            <p:spPr>
              <a:xfrm>
                <a:off x="1282827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3" name="任意多边形: 形状 237"/>
              <p:cNvSpPr/>
              <p:nvPr>
                <p:custDataLst>
                  <p:tags r:id="rId99"/>
                </p:custDataLst>
              </p:nvPr>
            </p:nvSpPr>
            <p:spPr>
              <a:xfrm>
                <a:off x="1301750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4" name="任意多边形: 形状 238"/>
              <p:cNvSpPr/>
              <p:nvPr>
                <p:custDataLst>
                  <p:tags r:id="rId100"/>
                </p:custDataLst>
              </p:nvPr>
            </p:nvSpPr>
            <p:spPr>
              <a:xfrm>
                <a:off x="1320800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5" name="任意多边形: 形状 239"/>
              <p:cNvSpPr/>
              <p:nvPr>
                <p:custDataLst>
                  <p:tags r:id="rId101"/>
                </p:custDataLst>
              </p:nvPr>
            </p:nvSpPr>
            <p:spPr>
              <a:xfrm>
                <a:off x="1339723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09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6" name="任意多边形: 形状 240"/>
              <p:cNvSpPr/>
              <p:nvPr>
                <p:custDataLst>
                  <p:tags r:id="rId102"/>
                </p:custDataLst>
              </p:nvPr>
            </p:nvSpPr>
            <p:spPr>
              <a:xfrm>
                <a:off x="13776961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7" name="任意多边形: 形状 241"/>
              <p:cNvSpPr/>
              <p:nvPr>
                <p:custDataLst>
                  <p:tags r:id="rId103"/>
                </p:custDataLst>
              </p:nvPr>
            </p:nvSpPr>
            <p:spPr>
              <a:xfrm>
                <a:off x="1415542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80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8" name="任意多边形: 形状 242"/>
              <p:cNvSpPr/>
              <p:nvPr>
                <p:custDataLst>
                  <p:tags r:id="rId104"/>
                </p:custDataLst>
              </p:nvPr>
            </p:nvSpPr>
            <p:spPr>
              <a:xfrm>
                <a:off x="13586461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0" y="38100"/>
                      <a:pt x="19050" y="38100"/>
                    </a:cubicBezTo>
                    <a:cubicBezTo>
                      <a:pt x="8889" y="38100"/>
                      <a:pt x="0" y="29210"/>
                      <a:pt x="0" y="19050"/>
                    </a:cubicBezTo>
                    <a:cubicBezTo>
                      <a:pt x="0" y="8890"/>
                      <a:pt x="8889" y="0"/>
                      <a:pt x="19050" y="0"/>
                    </a:cubicBezTo>
                    <a:cubicBezTo>
                      <a:pt x="30478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29" name="任意多边形: 形状 243"/>
              <p:cNvSpPr/>
              <p:nvPr>
                <p:custDataLst>
                  <p:tags r:id="rId105"/>
                </p:custDataLst>
              </p:nvPr>
            </p:nvSpPr>
            <p:spPr>
              <a:xfrm>
                <a:off x="13966189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38100" y="19050"/>
                    </a:moveTo>
                    <a:cubicBezTo>
                      <a:pt x="38100" y="29210"/>
                      <a:pt x="29211" y="38100"/>
                      <a:pt x="19050" y="38100"/>
                    </a:cubicBez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1" y="0"/>
                      <a:pt x="38100" y="8890"/>
                      <a:pt x="38100" y="1905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530" name="任意多边形: 形状 244"/>
              <p:cNvSpPr/>
              <p:nvPr>
                <p:custDataLst>
                  <p:tags r:id="rId106"/>
                </p:custDataLst>
              </p:nvPr>
            </p:nvSpPr>
            <p:spPr>
              <a:xfrm>
                <a:off x="12449810" y="3223260"/>
                <a:ext cx="38101" cy="38101"/>
              </a:xfrm>
              <a:custGeom>
                <a:avLst/>
                <a:gdLst/>
                <a:ahLst/>
                <a:cxnLst/>
                <a:rect l="0" t="0" r="0" b="0"/>
                <a:pathLst>
                  <a:path w="38101" h="38101">
                    <a:moveTo>
                      <a:pt x="19050" y="38100"/>
                    </a:moveTo>
                    <a:cubicBezTo>
                      <a:pt x="8890" y="38100"/>
                      <a:pt x="0" y="29210"/>
                      <a:pt x="0" y="19050"/>
                    </a:cubicBezTo>
                    <a:cubicBezTo>
                      <a:pt x="0" y="8890"/>
                      <a:pt x="8890" y="0"/>
                      <a:pt x="19050" y="0"/>
                    </a:cubicBezTo>
                    <a:cubicBezTo>
                      <a:pt x="29210" y="0"/>
                      <a:pt x="38100" y="8890"/>
                      <a:pt x="38100" y="19050"/>
                    </a:cubicBezTo>
                    <a:cubicBezTo>
                      <a:pt x="38100" y="29210"/>
                      <a:pt x="29210" y="38100"/>
                      <a:pt x="19050" y="38100"/>
                    </a:cubicBezTo>
                    <a:close/>
                  </a:path>
                </a:pathLst>
              </a:custGeom>
              <a:solidFill>
                <a:srgbClr val="E6E6E6"/>
              </a:solidFill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510" name="矩形: 圆角 1127"/>
          <p:cNvSpPr/>
          <p:nvPr>
            <p:custDataLst>
              <p:tags r:id="rId107"/>
            </p:custDataLst>
          </p:nvPr>
        </p:nvSpPr>
        <p:spPr>
          <a:xfrm>
            <a:off x="5028565" y="2040255"/>
            <a:ext cx="5059045" cy="4173220"/>
          </a:xfrm>
          <a:prstGeom prst="roundRect">
            <a:avLst>
              <a:gd name="adj" fmla="val 4386"/>
            </a:avLst>
          </a:prstGeom>
          <a:solidFill>
            <a:schemeClr val="bg1"/>
          </a:solidFill>
          <a:ln w="127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en-US" altLang="zh-CN">
              <a:solidFill>
                <a:srgbClr val="121212"/>
              </a:solidFill>
              <a:ea typeface="宋体" panose="02010600030101010101" pitchFamily="2" charset="-122"/>
              <a:sym typeface="+mn-ea"/>
            </a:endParaRPr>
          </a:p>
        </p:txBody>
      </p:sp>
      <p:sp>
        <p:nvSpPr>
          <p:cNvPr id="511" name="矩形: 圆角 1128"/>
          <p:cNvSpPr/>
          <p:nvPr>
            <p:custDataLst>
              <p:tags r:id="rId108"/>
            </p:custDataLst>
          </p:nvPr>
        </p:nvSpPr>
        <p:spPr>
          <a:xfrm>
            <a:off x="2105025" y="2040255"/>
            <a:ext cx="2534285" cy="4173220"/>
          </a:xfrm>
          <a:prstGeom prst="roundRect">
            <a:avLst>
              <a:gd name="adj" fmla="val 4386"/>
            </a:avLst>
          </a:prstGeom>
          <a:solidFill>
            <a:schemeClr val="bg1"/>
          </a:solidFill>
          <a:ln w="12700">
            <a:noFill/>
          </a:ln>
          <a:effectLst>
            <a:outerShdw blurRad="381000" dist="76200" dir="5400000" algn="t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/>
            <a:endParaRPr lang="zh-CN" altLang="en-US">
              <a:solidFill>
                <a:schemeClr val="lt1"/>
              </a:solidFill>
              <a:sym typeface="+mn-ea"/>
            </a:endParaRPr>
          </a:p>
        </p:txBody>
      </p:sp>
      <p:sp>
        <p:nvSpPr>
          <p:cNvPr id="515" name="同心圆 262"/>
          <p:cNvSpPr/>
          <p:nvPr>
            <p:custDataLst>
              <p:tags r:id="rId109"/>
            </p:custDataLst>
          </p:nvPr>
        </p:nvSpPr>
        <p:spPr>
          <a:xfrm>
            <a:off x="9704705" y="5838825"/>
            <a:ext cx="300990" cy="300990"/>
          </a:xfrm>
          <a:prstGeom prst="donut">
            <a:avLst/>
          </a:prstGeom>
          <a:ln w="25400">
            <a:solidFill>
              <a:schemeClr val="l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>
            <p:custDataLst>
              <p:tags r:id="rId110"/>
            </p:custDataLst>
          </p:nvPr>
        </p:nvSpPr>
        <p:spPr>
          <a:xfrm>
            <a:off x="5666105" y="3632200"/>
            <a:ext cx="3783965" cy="807720"/>
          </a:xfrm>
          <a:prstGeom prst="rect">
            <a:avLst/>
          </a:prstGeom>
          <a:noFill/>
        </p:spPr>
        <p:txBody>
          <a:bodyPr wrap="square" lIns="101600" tIns="38100" rIns="76200" bIns="38100" rtlCol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lvl="0" indent="0" algn="l" defTabSz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tabLst>
                <a:tab pos="1617345" algn="l"/>
              </a:tabLst>
            </a:pPr>
            <a:r>
              <a:rPr lang="en-US" altLang="zh-CN" sz="3200" b="1" u="none" strike="noStrike" spc="300" baseline="0" dirty="0"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sym typeface="+mn-lt"/>
              </a:rPr>
              <a:t>02</a:t>
            </a:r>
            <a:endParaRPr lang="en-US" altLang="zh-CN" sz="3200" b="1" u="none" strike="noStrike" spc="300" baseline="0" dirty="0"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sym typeface="+mn-lt"/>
            </a:endParaRPr>
          </a:p>
        </p:txBody>
      </p:sp>
      <p:pic>
        <p:nvPicPr>
          <p:cNvPr id="6" name="图片 5" descr="C:\Users\2GGTFQ2\Desktop\通用图片占位符\图片\916\132378028_916 (2).jpg132378028_916 (2)"/>
          <p:cNvPicPr>
            <a:picLocks noChangeAspect="1"/>
          </p:cNvPicPr>
          <p:nvPr>
            <p:custDataLst>
              <p:tags r:id="rId111"/>
            </p:custDataLst>
          </p:nvPr>
        </p:nvPicPr>
        <p:blipFill>
          <a:blip r:embed="rId112"/>
          <a:srcRect t="127" b="127"/>
          <a:stretch>
            <a:fillRect/>
          </a:stretch>
        </p:blipFill>
        <p:spPr>
          <a:xfrm>
            <a:off x="2279650" y="2183448"/>
            <a:ext cx="2185035" cy="3886835"/>
          </a:xfrm>
          <a:prstGeom prst="roundRect">
            <a:avLst>
              <a:gd name="adj" fmla="val 3442"/>
            </a:avLst>
          </a:prstGeom>
        </p:spPr>
      </p:pic>
      <p:sp>
        <p:nvSpPr>
          <p:cNvPr id="12" name="同心圆 262"/>
          <p:cNvSpPr/>
          <p:nvPr>
            <p:custDataLst>
              <p:tags r:id="rId113"/>
            </p:custDataLst>
          </p:nvPr>
        </p:nvSpPr>
        <p:spPr>
          <a:xfrm>
            <a:off x="2151380" y="2092325"/>
            <a:ext cx="300990" cy="300990"/>
          </a:xfrm>
          <a:prstGeom prst="donut">
            <a:avLst/>
          </a:prstGeom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>
            <p:custDataLst>
              <p:tags r:id="rId114"/>
            </p:custDataLst>
          </p:nvPr>
        </p:nvSpPr>
        <p:spPr>
          <a:xfrm rot="8100000">
            <a:off x="-242794" y="530843"/>
            <a:ext cx="488126" cy="488126"/>
          </a:xfrm>
          <a:prstGeom prst="diagStrip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>
            <p:custDataLst>
              <p:tags r:id="rId115"/>
            </p:custDataLst>
          </p:nvPr>
        </p:nvSpPr>
        <p:spPr>
          <a:xfrm>
            <a:off x="613728" y="551651"/>
            <a:ext cx="10744286" cy="568325"/>
          </a:xfrm>
          <a:prstGeom prst="rect">
            <a:avLst/>
          </a:prstGeom>
          <a:noFill/>
        </p:spPr>
        <p:txBody>
          <a:bodyPr wrap="square" lIns="101600" tIns="38100" rIns="76200" bIns="38100" rtlCol="0" anchor="t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u="none" strike="noStrike" spc="300" baseline="0" dirty="0">
                <a:solidFill>
                  <a:schemeClr val="accent1"/>
                </a:solidFill>
                <a:uLnTx/>
                <a:uFillTx/>
                <a:latin typeface="Arial" panose="020B0604020202020204" pitchFamily="34" charset="0"/>
                <a:sym typeface="+mn-lt"/>
              </a:rPr>
              <a:t>播放界面</a:t>
            </a:r>
            <a:endParaRPr lang="zh-CN" altLang="en-US" sz="3200" b="1" u="none" strike="noStrike" spc="300" baseline="0" dirty="0">
              <a:solidFill>
                <a:schemeClr val="accent1"/>
              </a:solidFill>
              <a:uLnTx/>
              <a:uFillTx/>
              <a:latin typeface="Arial" panose="020B0604020202020204" pitchFamily="34" charset="0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91605" y="2833370"/>
            <a:ext cx="3388360" cy="3429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400">
                <a:ea typeface="宋体" panose="02010600030101010101" pitchFamily="2" charset="-122"/>
              </a:rPr>
              <a:t>用户可以在</a:t>
            </a:r>
            <a:r>
              <a:rPr lang="en-US" altLang="zh-CN" sz="2400">
                <a:ea typeface="宋体" panose="02010600030101010101" pitchFamily="2" charset="-122"/>
              </a:rPr>
              <a:t>此界面进行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上一首/暂停/下一首操</a:t>
            </a:r>
            <a:r>
              <a:rPr lang="zh-CN" altLang="en-US" sz="2400">
                <a:ea typeface="宋体" panose="02010600030101010101" pitchFamily="2" charset="-122"/>
              </a:rPr>
              <a:t>作</a:t>
            </a:r>
            <a:endParaRPr lang="zh-CN" altLang="en-US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选择歌曲播放模式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查看播放列表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我喜欢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  <p:custDataLst>
      <p:tags r:id="rId1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comb/>
      </p:transition>
    </mc:Choice>
    <mc:Fallback>
      <p:transition>
        <p:comb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6"/>
          <p:cNvSpPr/>
          <p:nvPr>
            <p:custDataLst>
              <p:tags r:id="rId1"/>
            </p:custDataLst>
          </p:nvPr>
        </p:nvSpPr>
        <p:spPr bwMode="auto">
          <a:xfrm>
            <a:off x="644175" y="663388"/>
            <a:ext cx="10884436" cy="5531224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txBody>
          <a:bodyPr vert="horz" wrap="square" lIns="91440" tIns="45721" rIns="91440" bIns="45721" numCol="1" rtlCol="0" anchor="t" anchorCtr="0" compatLnSpc="1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s-ES_tradnl" sz="135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6"/>
          <p:cNvSpPr txBox="1"/>
          <p:nvPr>
            <p:custDataLst>
              <p:tags r:id="rId2"/>
            </p:custDataLst>
          </p:nvPr>
        </p:nvSpPr>
        <p:spPr>
          <a:xfrm>
            <a:off x="1219678" y="1693425"/>
            <a:ext cx="5720004" cy="65849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u="none" strike="noStrike" kern="0" spc="300" baseline="0" dirty="0">
                <a:ln w="3175">
                  <a:noFill/>
                  <a:prstDash val="dash"/>
                </a:ln>
                <a:solidFill>
                  <a:schemeClr val="accent1"/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微软雅黑" panose="020B0503020204020204" charset="-122"/>
                <a:sym typeface="+mn-lt"/>
              </a:rPr>
              <a:t>历史播放记录</a:t>
            </a:r>
            <a:endParaRPr lang="zh-CN" altLang="en-US" sz="3200" b="1" u="none" strike="noStrike" kern="0" spc="300" baseline="0" dirty="0">
              <a:ln w="3175">
                <a:noFill/>
                <a:prstDash val="dash"/>
              </a:ln>
              <a:solidFill>
                <a:schemeClr val="accent1"/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1219683" y="3048257"/>
            <a:ext cx="5719999" cy="173150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altLang="zh-CN" sz="3200" b="1" spc="300"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sym typeface="+mn-lt"/>
              </a:rPr>
              <a:t>03</a:t>
            </a:r>
            <a:endParaRPr lang="en-US" altLang="zh-CN" sz="3200" b="1" u="none" strike="noStrike" spc="300" baseline="0" dirty="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charset="-122"/>
              <a:sym typeface="+mn-lt"/>
            </a:endParaRPr>
          </a:p>
        </p:txBody>
      </p:sp>
      <p:sp>
        <p:nvSpPr>
          <p:cNvPr id="3" name="Rectángulo 5"/>
          <p:cNvSpPr/>
          <p:nvPr>
            <p:custDataLst>
              <p:tags r:id="rId4"/>
            </p:custDataLst>
          </p:nvPr>
        </p:nvSpPr>
        <p:spPr>
          <a:xfrm>
            <a:off x="1278457" y="1070754"/>
            <a:ext cx="6624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任意多边形: 形状 4986"/>
          <p:cNvSpPr/>
          <p:nvPr>
            <p:custDataLst>
              <p:tags r:id="rId5"/>
            </p:custDataLst>
          </p:nvPr>
        </p:nvSpPr>
        <p:spPr>
          <a:xfrm>
            <a:off x="7655561" y="1561480"/>
            <a:ext cx="3316762" cy="3735040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6"/>
            <a:srcRect/>
            <a:stretch>
              <a:fillRect l="-8000" t="-42000" r="-8000" b="-4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7200" spc="660">
              <a:solidFill>
                <a:schemeClr val="lt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039620" y="3042285"/>
            <a:ext cx="4134485" cy="16617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400">
                <a:ea typeface="宋体" panose="02010600030101010101" pitchFamily="2" charset="-122"/>
              </a:rPr>
              <a:t>用户可以在此界面查看历史播放记录</a:t>
            </a:r>
            <a:endParaRPr lang="zh-CN" altLang="en-US" sz="2400">
              <a:ea typeface="宋体" panose="02010600030101010101" pitchFamily="2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dissolve/>
      </p:transition>
    </mc:Choice>
    <mc:Fallback>
      <p:transition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5038235" y="1363318"/>
            <a:ext cx="2116800" cy="4233600"/>
            <a:chOff x="5037600" y="1359318"/>
            <a:chExt cx="2116800" cy="4233600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chemeClr val="bg1">
                <a:lumMod val="85000"/>
              </a:schemeClr>
            </a:solidFill>
            <a:ln w="1016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6" name="矩形: 圆角 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5037600" y="1359318"/>
              <a:ext cx="2116800" cy="4233600"/>
            </a:xfrm>
            <a:prstGeom prst="roundRect">
              <a:avLst>
                <a:gd name="adj" fmla="val 8068"/>
              </a:avLst>
            </a:prstGeom>
            <a:solidFill>
              <a:schemeClr val="l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24" name="文本框 23"/>
          <p:cNvSpPr txBox="1"/>
          <p:nvPr>
            <p:custDataLst>
              <p:tags r:id="rId5"/>
            </p:custDataLst>
          </p:nvPr>
        </p:nvSpPr>
        <p:spPr>
          <a:xfrm>
            <a:off x="7664640" y="3609984"/>
            <a:ext cx="2736428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200" b="1" u="none" strike="noStrike" baseline="0" dirty="0"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sym typeface="+mn-lt"/>
              </a:rPr>
              <a:t>04</a:t>
            </a:r>
            <a:endParaRPr lang="en-US" altLang="zh-CN" sz="3200" b="1" u="none" strike="noStrike" baseline="0" dirty="0"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sym typeface="+mn-lt"/>
            </a:endParaRPr>
          </a:p>
        </p:txBody>
      </p:sp>
      <p:grpSp>
        <p:nvGrpSpPr>
          <p:cNvPr id="25" name="组合 24"/>
          <p:cNvGrpSpPr/>
          <p:nvPr>
            <p:custDataLst>
              <p:tags r:id="rId6"/>
            </p:custDataLst>
          </p:nvPr>
        </p:nvGrpSpPr>
        <p:grpSpPr>
          <a:xfrm>
            <a:off x="11378484" y="636755"/>
            <a:ext cx="203545" cy="74612"/>
            <a:chOff x="9839643" y="910585"/>
            <a:chExt cx="203545" cy="74612"/>
          </a:xfrm>
        </p:grpSpPr>
        <p:cxnSp>
          <p:nvCxnSpPr>
            <p:cNvPr id="26" name="直接连接符 25"/>
            <p:cNvCxnSpPr/>
            <p:nvPr>
              <p:custDataLst>
                <p:tags r:id="rId7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>
              <p:custDataLst>
                <p:tags r:id="rId8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文本框 27"/>
          <p:cNvSpPr txBox="1"/>
          <p:nvPr>
            <p:custDataLst>
              <p:tags r:id="rId9"/>
            </p:custDataLst>
          </p:nvPr>
        </p:nvSpPr>
        <p:spPr>
          <a:xfrm>
            <a:off x="546471" y="484522"/>
            <a:ext cx="1676400" cy="41084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p>
            <a:pPr lvl="0">
              <a:lnSpc>
                <a:spcPct val="130000"/>
              </a:lnSpc>
              <a:spcBef>
                <a:spcPts val="1000"/>
              </a:spcBef>
              <a:spcAft>
                <a:spcPts val="1000"/>
              </a:spcAft>
            </a:pPr>
            <a:r>
              <a:rPr lang="en-US" altLang="zh-CN" sz="1600" b="1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2019 / 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2018</a:t>
            </a:r>
            <a:endParaRPr lang="en-US" altLang="zh-CN" sz="1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0"/>
            </p:custDataLst>
          </p:nvPr>
        </p:nvSpPr>
        <p:spPr>
          <a:xfrm>
            <a:off x="1701097" y="2844329"/>
            <a:ext cx="2736428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u="none" strike="noStrike" baseline="0" dirty="0">
                <a:solidFill>
                  <a:schemeClr val="accent1"/>
                </a:solidFill>
                <a:uLnTx/>
                <a:uFillTx/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  <a:sym typeface="+mn-lt"/>
              </a:rPr>
              <a:t>侧边栏</a:t>
            </a:r>
            <a:endParaRPr lang="zh-CN" altLang="en-US" sz="3200" b="1" u="none" strike="noStrike" baseline="0" dirty="0">
              <a:solidFill>
                <a:schemeClr val="accent1"/>
              </a:solidFill>
              <a:uLnTx/>
              <a:uFillTx/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lt"/>
            </a:endParaRPr>
          </a:p>
        </p:txBody>
      </p:sp>
      <p:grpSp>
        <p:nvGrpSpPr>
          <p:cNvPr id="30" name="组合 29"/>
          <p:cNvGrpSpPr/>
          <p:nvPr>
            <p:custDataLst>
              <p:tags r:id="rId11"/>
            </p:custDataLst>
          </p:nvPr>
        </p:nvGrpSpPr>
        <p:grpSpPr>
          <a:xfrm>
            <a:off x="7754475" y="2600215"/>
            <a:ext cx="336550" cy="336550"/>
            <a:chOff x="609971" y="6001368"/>
            <a:chExt cx="336550" cy="336550"/>
          </a:xfrm>
        </p:grpSpPr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609971" y="6001368"/>
              <a:ext cx="336550" cy="336550"/>
            </a:xfrm>
            <a:prstGeom prst="ellipse">
              <a:avLst/>
            </a:prstGeom>
            <a:solidFill>
              <a:srgbClr val="FF3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等腰三角形 31"/>
            <p:cNvSpPr/>
            <p:nvPr>
              <p:custDataLst>
                <p:tags r:id="rId13"/>
              </p:custDataLst>
            </p:nvPr>
          </p:nvSpPr>
          <p:spPr>
            <a:xfrm rot="5400000">
              <a:off x="741704" y="6125469"/>
              <a:ext cx="102484" cy="883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cxnSp>
        <p:nvCxnSpPr>
          <p:cNvPr id="33" name="直接连接符 32"/>
          <p:cNvCxnSpPr/>
          <p:nvPr>
            <p:custDataLst>
              <p:tags r:id="rId14"/>
            </p:custDataLst>
          </p:nvPr>
        </p:nvCxnSpPr>
        <p:spPr>
          <a:xfrm>
            <a:off x="7754475" y="3113616"/>
            <a:ext cx="128235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 descr="图片1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5355" r="5355"/>
          <a:stretch>
            <a:fillRect/>
          </a:stretch>
        </p:blipFill>
        <p:spPr>
          <a:xfrm>
            <a:off x="5034915" y="1359535"/>
            <a:ext cx="2123440" cy="424116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94395" y="3423285"/>
            <a:ext cx="3252470" cy="8636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ea typeface="宋体" panose="02010600030101010101" pitchFamily="2" charset="-122"/>
              </a:rPr>
              <a:t>查看</a:t>
            </a:r>
            <a:r>
              <a:rPr lang="en-US" altLang="zh-CN" sz="2400">
                <a:ea typeface="宋体" panose="02010600030101010101" pitchFamily="2" charset="-122"/>
              </a:rPr>
              <a:t>我喜欢</a:t>
            </a:r>
            <a:r>
              <a:rPr lang="zh-CN" altLang="en-US" sz="2400">
                <a:ea typeface="宋体" panose="02010600030101010101" pitchFamily="2" charset="-122"/>
              </a:rPr>
              <a:t>的</a:t>
            </a:r>
            <a:r>
              <a:rPr lang="en-US" altLang="zh-CN" sz="2400">
                <a:ea typeface="宋体" panose="02010600030101010101" pitchFamily="2" charset="-122"/>
              </a:rPr>
              <a:t>音乐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调整播放模式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设置播放时间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zh-CN" sz="2400">
                <a:ea typeface="宋体" panose="02010600030101010101" pitchFamily="2" charset="-122"/>
              </a:rPr>
              <a:t>关于</a:t>
            </a:r>
            <a:endParaRPr lang="en-US" altLang="zh-CN" sz="2400">
              <a:ea typeface="宋体" panose="02010600030101010101" pitchFamily="2" charset="-122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ea typeface="宋体" panose="02010600030101010101" pitchFamily="2" charset="-122"/>
              </a:rPr>
              <a:t>退出</a:t>
            </a:r>
            <a:r>
              <a:rPr lang="en-US" altLang="zh-CN" sz="2400">
                <a:ea typeface="宋体" panose="02010600030101010101" pitchFamily="2" charset="-122"/>
              </a:rPr>
              <a:t>播放器</a:t>
            </a:r>
            <a:endParaRPr lang="en-US" altLang="zh-CN" sz="2400">
              <a:ea typeface="宋体" panose="02010600030101010101" pitchFamily="2" charset="-122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wheel spokes="1"/>
      </p:transition>
    </mc:Choice>
    <mc:Fallback>
      <p:transition>
        <p:wheel spokes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645"/>
          </a:xfrm>
          <a:prstGeom prst="rect">
            <a:avLst/>
          </a:prstGeom>
        </p:spPr>
      </p:pic>
      <p:pic>
        <p:nvPicPr>
          <p:cNvPr id="14" name="图片 13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985"/>
          </a:xfrm>
          <a:prstGeom prst="rect">
            <a:avLst/>
          </a:prstGeom>
        </p:spPr>
      </p:pic>
      <p:sp>
        <p:nvSpPr>
          <p:cNvPr id="258" name="任意多边形: 形状 257"/>
          <p:cNvSpPr/>
          <p:nvPr>
            <p:custDataLst>
              <p:tags r:id="rId7"/>
            </p:custDataLst>
          </p:nvPr>
        </p:nvSpPr>
        <p:spPr>
          <a:xfrm flipH="1" flipV="1">
            <a:off x="13970" y="13335"/>
            <a:ext cx="3451225" cy="6858000"/>
          </a:xfrm>
          <a:custGeom>
            <a:avLst/>
            <a:gdLst>
              <a:gd name="connsiteX0" fmla="*/ 3417548 w 3451226"/>
              <a:gd name="connsiteY0" fmla="*/ 0 h 6857999"/>
              <a:gd name="connsiteX1" fmla="*/ 3451226 w 3451226"/>
              <a:gd name="connsiteY1" fmla="*/ 0 h 6857999"/>
              <a:gd name="connsiteX2" fmla="*/ 3451226 w 3451226"/>
              <a:gd name="connsiteY2" fmla="*/ 6805797 h 6857999"/>
              <a:gd name="connsiteX3" fmla="*/ 3425212 w 3451226"/>
              <a:gd name="connsiteY3" fmla="*/ 6857999 h 6857999"/>
              <a:gd name="connsiteX4" fmla="*/ 0 w 345122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226" h="6857999">
                <a:moveTo>
                  <a:pt x="3417548" y="0"/>
                </a:moveTo>
                <a:lnTo>
                  <a:pt x="3451226" y="0"/>
                </a:lnTo>
                <a:lnTo>
                  <a:pt x="3451226" y="6805797"/>
                </a:lnTo>
                <a:lnTo>
                  <a:pt x="342521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lt1">
              <a:lumMod val="95000"/>
              <a:alpha val="20000"/>
            </a:schemeClr>
          </a:solidFill>
          <a:ln>
            <a:noFill/>
          </a:ln>
          <a:effectLst>
            <a:outerShdw blurRad="406400" dist="2921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9" name="任意多边形: 形状 258"/>
          <p:cNvSpPr/>
          <p:nvPr>
            <p:custDataLst>
              <p:tags r:id="rId8"/>
            </p:custDataLst>
          </p:nvPr>
        </p:nvSpPr>
        <p:spPr>
          <a:xfrm>
            <a:off x="8740775" y="-13335"/>
            <a:ext cx="3451225" cy="6858000"/>
          </a:xfrm>
          <a:custGeom>
            <a:avLst/>
            <a:gdLst>
              <a:gd name="connsiteX0" fmla="*/ 3417548 w 3451226"/>
              <a:gd name="connsiteY0" fmla="*/ 0 h 6857999"/>
              <a:gd name="connsiteX1" fmla="*/ 3451226 w 3451226"/>
              <a:gd name="connsiteY1" fmla="*/ 0 h 6857999"/>
              <a:gd name="connsiteX2" fmla="*/ 3451226 w 3451226"/>
              <a:gd name="connsiteY2" fmla="*/ 6805797 h 6857999"/>
              <a:gd name="connsiteX3" fmla="*/ 3425212 w 3451226"/>
              <a:gd name="connsiteY3" fmla="*/ 6857999 h 6857999"/>
              <a:gd name="connsiteX4" fmla="*/ 0 w 3451226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1226" h="6857999">
                <a:moveTo>
                  <a:pt x="3417548" y="0"/>
                </a:moveTo>
                <a:lnTo>
                  <a:pt x="3451226" y="0"/>
                </a:lnTo>
                <a:lnTo>
                  <a:pt x="3451226" y="6805797"/>
                </a:lnTo>
                <a:lnTo>
                  <a:pt x="342521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lt1">
              <a:lumMod val="95000"/>
              <a:alpha val="40000"/>
            </a:schemeClr>
          </a:solidFill>
          <a:ln>
            <a:noFill/>
          </a:ln>
          <a:effectLst>
            <a:outerShdw blurRad="406400" dist="292100" algn="l" rotWithShape="0">
              <a:prstClr val="black">
                <a:alpha val="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1" name="平行四边形 620"/>
          <p:cNvSpPr/>
          <p:nvPr>
            <p:custDataLst>
              <p:tags r:id="rId9"/>
            </p:custDataLst>
          </p:nvPr>
        </p:nvSpPr>
        <p:spPr>
          <a:xfrm>
            <a:off x="10365105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2" name="平行四边形 621"/>
          <p:cNvSpPr/>
          <p:nvPr>
            <p:custDataLst>
              <p:tags r:id="rId10"/>
            </p:custDataLst>
          </p:nvPr>
        </p:nvSpPr>
        <p:spPr>
          <a:xfrm>
            <a:off x="9902190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3" name="平行四边形 622"/>
          <p:cNvSpPr/>
          <p:nvPr>
            <p:custDataLst>
              <p:tags r:id="rId11"/>
            </p:custDataLst>
          </p:nvPr>
        </p:nvSpPr>
        <p:spPr>
          <a:xfrm>
            <a:off x="9439275" y="5718810"/>
            <a:ext cx="803910" cy="1139190"/>
          </a:xfrm>
          <a:prstGeom prst="parallelogram">
            <a:avLst>
              <a:gd name="adj" fmla="val 71296"/>
            </a:avLst>
          </a:prstGeom>
          <a:solidFill>
            <a:schemeClr val="l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1" name="任意多边形: 形状 136"/>
          <p:cNvSpPr/>
          <p:nvPr>
            <p:custDataLst>
              <p:tags r:id="rId12"/>
            </p:custDataLst>
          </p:nvPr>
        </p:nvSpPr>
        <p:spPr>
          <a:xfrm>
            <a:off x="1064577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2" name="任意多边形: 形状 137"/>
          <p:cNvSpPr/>
          <p:nvPr>
            <p:custDataLst>
              <p:tags r:id="rId13"/>
            </p:custDataLst>
          </p:nvPr>
        </p:nvSpPr>
        <p:spPr>
          <a:xfrm>
            <a:off x="1078801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3" name="任意多边形: 形状 138"/>
          <p:cNvSpPr/>
          <p:nvPr>
            <p:custDataLst>
              <p:tags r:id="rId14"/>
            </p:custDataLst>
          </p:nvPr>
        </p:nvSpPr>
        <p:spPr>
          <a:xfrm>
            <a:off x="1093025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4" name="任意多边形: 形状 139"/>
          <p:cNvSpPr/>
          <p:nvPr>
            <p:custDataLst>
              <p:tags r:id="rId15"/>
            </p:custDataLst>
          </p:nvPr>
        </p:nvSpPr>
        <p:spPr>
          <a:xfrm>
            <a:off x="1107376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5" name="任意多边形: 形状 140"/>
          <p:cNvSpPr/>
          <p:nvPr>
            <p:custDataLst>
              <p:tags r:id="rId16"/>
            </p:custDataLst>
          </p:nvPr>
        </p:nvSpPr>
        <p:spPr>
          <a:xfrm>
            <a:off x="1121600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6" name="任意多边形: 形状 141"/>
          <p:cNvSpPr/>
          <p:nvPr>
            <p:custDataLst>
              <p:tags r:id="rId17"/>
            </p:custDataLst>
          </p:nvPr>
        </p:nvSpPr>
        <p:spPr>
          <a:xfrm>
            <a:off x="1150175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7" name="任意多边形: 形状 142"/>
          <p:cNvSpPr/>
          <p:nvPr>
            <p:custDataLst>
              <p:tags r:id="rId18"/>
            </p:custDataLst>
          </p:nvPr>
        </p:nvSpPr>
        <p:spPr>
          <a:xfrm>
            <a:off x="1178623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8" name="任意多边形: 形状 143"/>
          <p:cNvSpPr/>
          <p:nvPr>
            <p:custDataLst>
              <p:tags r:id="rId19"/>
            </p:custDataLst>
          </p:nvPr>
        </p:nvSpPr>
        <p:spPr>
          <a:xfrm>
            <a:off x="1135824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9" name="任意多边形: 形状 144"/>
          <p:cNvSpPr/>
          <p:nvPr>
            <p:custDataLst>
              <p:tags r:id="rId20"/>
            </p:custDataLst>
          </p:nvPr>
        </p:nvSpPr>
        <p:spPr>
          <a:xfrm>
            <a:off x="1164399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20" name="任意多边形: 形状 145"/>
          <p:cNvSpPr/>
          <p:nvPr>
            <p:custDataLst>
              <p:tags r:id="rId21"/>
            </p:custDataLst>
          </p:nvPr>
        </p:nvSpPr>
        <p:spPr>
          <a:xfrm>
            <a:off x="10503535" y="153606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1" name="任意多边形: 形状 147"/>
          <p:cNvSpPr/>
          <p:nvPr>
            <p:custDataLst>
              <p:tags r:id="rId22"/>
            </p:custDataLst>
          </p:nvPr>
        </p:nvSpPr>
        <p:spPr>
          <a:xfrm>
            <a:off x="1064577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2" name="任意多边形: 形状 148"/>
          <p:cNvSpPr/>
          <p:nvPr>
            <p:custDataLst>
              <p:tags r:id="rId23"/>
            </p:custDataLst>
          </p:nvPr>
        </p:nvSpPr>
        <p:spPr>
          <a:xfrm>
            <a:off x="1078801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3" name="任意多边形: 形状 149"/>
          <p:cNvSpPr/>
          <p:nvPr>
            <p:custDataLst>
              <p:tags r:id="rId24"/>
            </p:custDataLst>
          </p:nvPr>
        </p:nvSpPr>
        <p:spPr>
          <a:xfrm>
            <a:off x="1093025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4" name="任意多边形: 形状 150"/>
          <p:cNvSpPr/>
          <p:nvPr>
            <p:custDataLst>
              <p:tags r:id="rId25"/>
            </p:custDataLst>
          </p:nvPr>
        </p:nvSpPr>
        <p:spPr>
          <a:xfrm>
            <a:off x="1107376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5" name="任意多边形: 形状 151"/>
          <p:cNvSpPr/>
          <p:nvPr>
            <p:custDataLst>
              <p:tags r:id="rId26"/>
            </p:custDataLst>
          </p:nvPr>
        </p:nvSpPr>
        <p:spPr>
          <a:xfrm>
            <a:off x="1121600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6" name="任意多边形: 形状 152"/>
          <p:cNvSpPr/>
          <p:nvPr>
            <p:custDataLst>
              <p:tags r:id="rId27"/>
            </p:custDataLst>
          </p:nvPr>
        </p:nvSpPr>
        <p:spPr>
          <a:xfrm>
            <a:off x="1150175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7" name="任意多边形: 形状 153"/>
          <p:cNvSpPr/>
          <p:nvPr>
            <p:custDataLst>
              <p:tags r:id="rId28"/>
            </p:custDataLst>
          </p:nvPr>
        </p:nvSpPr>
        <p:spPr>
          <a:xfrm>
            <a:off x="1178623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8" name="任意多边形: 形状 154"/>
          <p:cNvSpPr/>
          <p:nvPr>
            <p:custDataLst>
              <p:tags r:id="rId29"/>
            </p:custDataLst>
          </p:nvPr>
        </p:nvSpPr>
        <p:spPr>
          <a:xfrm>
            <a:off x="1135824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9" name="任意多边形: 形状 155"/>
          <p:cNvSpPr/>
          <p:nvPr>
            <p:custDataLst>
              <p:tags r:id="rId30"/>
            </p:custDataLst>
          </p:nvPr>
        </p:nvSpPr>
        <p:spPr>
          <a:xfrm>
            <a:off x="1164399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127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0" name="任意多边形: 形状 156"/>
          <p:cNvSpPr/>
          <p:nvPr>
            <p:custDataLst>
              <p:tags r:id="rId31"/>
            </p:custDataLst>
          </p:nvPr>
        </p:nvSpPr>
        <p:spPr>
          <a:xfrm>
            <a:off x="10503535" y="16783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1" name="任意多边形: 形状 158"/>
          <p:cNvSpPr/>
          <p:nvPr>
            <p:custDataLst>
              <p:tags r:id="rId32"/>
            </p:custDataLst>
          </p:nvPr>
        </p:nvSpPr>
        <p:spPr>
          <a:xfrm>
            <a:off x="1064577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2" name="任意多边形: 形状 159"/>
          <p:cNvSpPr/>
          <p:nvPr>
            <p:custDataLst>
              <p:tags r:id="rId33"/>
            </p:custDataLst>
          </p:nvPr>
        </p:nvSpPr>
        <p:spPr>
          <a:xfrm>
            <a:off x="1078801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3" name="任意多边形: 形状 160"/>
          <p:cNvSpPr/>
          <p:nvPr>
            <p:custDataLst>
              <p:tags r:id="rId34"/>
            </p:custDataLst>
          </p:nvPr>
        </p:nvSpPr>
        <p:spPr>
          <a:xfrm>
            <a:off x="1093025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4" name="任意多边形: 形状 161"/>
          <p:cNvSpPr/>
          <p:nvPr>
            <p:custDataLst>
              <p:tags r:id="rId35"/>
            </p:custDataLst>
          </p:nvPr>
        </p:nvSpPr>
        <p:spPr>
          <a:xfrm>
            <a:off x="1107376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5" name="任意多边形: 形状 162"/>
          <p:cNvSpPr/>
          <p:nvPr>
            <p:custDataLst>
              <p:tags r:id="rId36"/>
            </p:custDataLst>
          </p:nvPr>
        </p:nvSpPr>
        <p:spPr>
          <a:xfrm>
            <a:off x="1121600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6" name="任意多边形: 形状 163"/>
          <p:cNvSpPr/>
          <p:nvPr>
            <p:custDataLst>
              <p:tags r:id="rId37"/>
            </p:custDataLst>
          </p:nvPr>
        </p:nvSpPr>
        <p:spPr>
          <a:xfrm>
            <a:off x="1150175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7" name="任意多边形: 形状 164"/>
          <p:cNvSpPr/>
          <p:nvPr>
            <p:custDataLst>
              <p:tags r:id="rId38"/>
            </p:custDataLst>
          </p:nvPr>
        </p:nvSpPr>
        <p:spPr>
          <a:xfrm>
            <a:off x="1178623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8" name="任意多边形: 形状 165"/>
          <p:cNvSpPr/>
          <p:nvPr>
            <p:custDataLst>
              <p:tags r:id="rId39"/>
            </p:custDataLst>
          </p:nvPr>
        </p:nvSpPr>
        <p:spPr>
          <a:xfrm>
            <a:off x="1135824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9" name="任意多边形: 形状 166"/>
          <p:cNvSpPr/>
          <p:nvPr>
            <p:custDataLst>
              <p:tags r:id="rId40"/>
            </p:custDataLst>
          </p:nvPr>
        </p:nvSpPr>
        <p:spPr>
          <a:xfrm>
            <a:off x="1164399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00" name="任意多边形: 形状 167"/>
          <p:cNvSpPr/>
          <p:nvPr>
            <p:custDataLst>
              <p:tags r:id="rId41"/>
            </p:custDataLst>
          </p:nvPr>
        </p:nvSpPr>
        <p:spPr>
          <a:xfrm>
            <a:off x="10503535" y="182181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1" name="任意多边形: 形状 169"/>
          <p:cNvSpPr/>
          <p:nvPr>
            <p:custDataLst>
              <p:tags r:id="rId42"/>
            </p:custDataLst>
          </p:nvPr>
        </p:nvSpPr>
        <p:spPr>
          <a:xfrm>
            <a:off x="1064577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2" name="任意多边形: 形状 170"/>
          <p:cNvSpPr/>
          <p:nvPr>
            <p:custDataLst>
              <p:tags r:id="rId43"/>
            </p:custDataLst>
          </p:nvPr>
        </p:nvSpPr>
        <p:spPr>
          <a:xfrm>
            <a:off x="1078801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3" name="任意多边形: 形状 171"/>
          <p:cNvSpPr/>
          <p:nvPr>
            <p:custDataLst>
              <p:tags r:id="rId44"/>
            </p:custDataLst>
          </p:nvPr>
        </p:nvSpPr>
        <p:spPr>
          <a:xfrm>
            <a:off x="1093025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4" name="任意多边形: 形状 172"/>
          <p:cNvSpPr/>
          <p:nvPr>
            <p:custDataLst>
              <p:tags r:id="rId45"/>
            </p:custDataLst>
          </p:nvPr>
        </p:nvSpPr>
        <p:spPr>
          <a:xfrm>
            <a:off x="1107376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5" name="任意多边形: 形状 173"/>
          <p:cNvSpPr/>
          <p:nvPr>
            <p:custDataLst>
              <p:tags r:id="rId46"/>
            </p:custDataLst>
          </p:nvPr>
        </p:nvSpPr>
        <p:spPr>
          <a:xfrm>
            <a:off x="1121600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6" name="任意多边形: 形状 174"/>
          <p:cNvSpPr/>
          <p:nvPr>
            <p:custDataLst>
              <p:tags r:id="rId47"/>
            </p:custDataLst>
          </p:nvPr>
        </p:nvSpPr>
        <p:spPr>
          <a:xfrm>
            <a:off x="1150175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7" name="任意多边形: 形状 175"/>
          <p:cNvSpPr/>
          <p:nvPr>
            <p:custDataLst>
              <p:tags r:id="rId48"/>
            </p:custDataLst>
          </p:nvPr>
        </p:nvSpPr>
        <p:spPr>
          <a:xfrm>
            <a:off x="1178623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8" name="任意多边形: 形状 176"/>
          <p:cNvSpPr/>
          <p:nvPr>
            <p:custDataLst>
              <p:tags r:id="rId49"/>
            </p:custDataLst>
          </p:nvPr>
        </p:nvSpPr>
        <p:spPr>
          <a:xfrm>
            <a:off x="1135824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9" name="任意多边形: 形状 177"/>
          <p:cNvSpPr/>
          <p:nvPr>
            <p:custDataLst>
              <p:tags r:id="rId50"/>
            </p:custDataLst>
          </p:nvPr>
        </p:nvSpPr>
        <p:spPr>
          <a:xfrm>
            <a:off x="1164399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90" name="任意多边形: 形状 178"/>
          <p:cNvSpPr/>
          <p:nvPr>
            <p:custDataLst>
              <p:tags r:id="rId51"/>
            </p:custDataLst>
          </p:nvPr>
        </p:nvSpPr>
        <p:spPr>
          <a:xfrm>
            <a:off x="10503535" y="196405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1" name="任意多边形: 形状 180"/>
          <p:cNvSpPr/>
          <p:nvPr>
            <p:custDataLst>
              <p:tags r:id="rId52"/>
            </p:custDataLst>
          </p:nvPr>
        </p:nvSpPr>
        <p:spPr>
          <a:xfrm>
            <a:off x="1064577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2" name="任意多边形: 形状 181"/>
          <p:cNvSpPr/>
          <p:nvPr>
            <p:custDataLst>
              <p:tags r:id="rId53"/>
            </p:custDataLst>
          </p:nvPr>
        </p:nvSpPr>
        <p:spPr>
          <a:xfrm>
            <a:off x="1078801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3" name="任意多边形: 形状 182"/>
          <p:cNvSpPr/>
          <p:nvPr>
            <p:custDataLst>
              <p:tags r:id="rId54"/>
            </p:custDataLst>
          </p:nvPr>
        </p:nvSpPr>
        <p:spPr>
          <a:xfrm>
            <a:off x="1093025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4" name="任意多边形: 形状 183"/>
          <p:cNvSpPr/>
          <p:nvPr>
            <p:custDataLst>
              <p:tags r:id="rId55"/>
            </p:custDataLst>
          </p:nvPr>
        </p:nvSpPr>
        <p:spPr>
          <a:xfrm>
            <a:off x="1107376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5" name="任意多边形: 形状 184"/>
          <p:cNvSpPr/>
          <p:nvPr>
            <p:custDataLst>
              <p:tags r:id="rId56"/>
            </p:custDataLst>
          </p:nvPr>
        </p:nvSpPr>
        <p:spPr>
          <a:xfrm>
            <a:off x="1121600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6" name="任意多边形: 形状 185"/>
          <p:cNvSpPr/>
          <p:nvPr>
            <p:custDataLst>
              <p:tags r:id="rId57"/>
            </p:custDataLst>
          </p:nvPr>
        </p:nvSpPr>
        <p:spPr>
          <a:xfrm>
            <a:off x="1150175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7" name="任意多边形: 形状 186"/>
          <p:cNvSpPr/>
          <p:nvPr>
            <p:custDataLst>
              <p:tags r:id="rId58"/>
            </p:custDataLst>
          </p:nvPr>
        </p:nvSpPr>
        <p:spPr>
          <a:xfrm>
            <a:off x="1178623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8" name="任意多边形: 形状 187"/>
          <p:cNvSpPr/>
          <p:nvPr>
            <p:custDataLst>
              <p:tags r:id="rId59"/>
            </p:custDataLst>
          </p:nvPr>
        </p:nvSpPr>
        <p:spPr>
          <a:xfrm>
            <a:off x="1135824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9" name="任意多边形: 形状 188"/>
          <p:cNvSpPr/>
          <p:nvPr>
            <p:custDataLst>
              <p:tags r:id="rId60"/>
            </p:custDataLst>
          </p:nvPr>
        </p:nvSpPr>
        <p:spPr>
          <a:xfrm>
            <a:off x="1164399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80" name="任意多边形: 形状 189"/>
          <p:cNvSpPr/>
          <p:nvPr>
            <p:custDataLst>
              <p:tags r:id="rId61"/>
            </p:custDataLst>
          </p:nvPr>
        </p:nvSpPr>
        <p:spPr>
          <a:xfrm>
            <a:off x="10503535" y="21062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1" name="任意多边形: 形状 191"/>
          <p:cNvSpPr/>
          <p:nvPr>
            <p:custDataLst>
              <p:tags r:id="rId62"/>
            </p:custDataLst>
          </p:nvPr>
        </p:nvSpPr>
        <p:spPr>
          <a:xfrm>
            <a:off x="1064577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2" name="任意多边形: 形状 192"/>
          <p:cNvSpPr/>
          <p:nvPr>
            <p:custDataLst>
              <p:tags r:id="rId63"/>
            </p:custDataLst>
          </p:nvPr>
        </p:nvSpPr>
        <p:spPr>
          <a:xfrm>
            <a:off x="1078801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3" name="任意多边形: 形状 193"/>
          <p:cNvSpPr/>
          <p:nvPr>
            <p:custDataLst>
              <p:tags r:id="rId64"/>
            </p:custDataLst>
          </p:nvPr>
        </p:nvSpPr>
        <p:spPr>
          <a:xfrm>
            <a:off x="1093025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4" name="任意多边形: 形状 194"/>
          <p:cNvSpPr/>
          <p:nvPr>
            <p:custDataLst>
              <p:tags r:id="rId65"/>
            </p:custDataLst>
          </p:nvPr>
        </p:nvSpPr>
        <p:spPr>
          <a:xfrm>
            <a:off x="1107376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5" name="任意多边形: 形状 195"/>
          <p:cNvSpPr/>
          <p:nvPr>
            <p:custDataLst>
              <p:tags r:id="rId66"/>
            </p:custDataLst>
          </p:nvPr>
        </p:nvSpPr>
        <p:spPr>
          <a:xfrm>
            <a:off x="1121600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6" name="任意多边形: 形状 196"/>
          <p:cNvSpPr/>
          <p:nvPr>
            <p:custDataLst>
              <p:tags r:id="rId67"/>
            </p:custDataLst>
          </p:nvPr>
        </p:nvSpPr>
        <p:spPr>
          <a:xfrm>
            <a:off x="1150175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7" name="任意多边形: 形状 197"/>
          <p:cNvSpPr/>
          <p:nvPr>
            <p:custDataLst>
              <p:tags r:id="rId68"/>
            </p:custDataLst>
          </p:nvPr>
        </p:nvSpPr>
        <p:spPr>
          <a:xfrm>
            <a:off x="1178623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8" name="任意多边形: 形状 198"/>
          <p:cNvSpPr/>
          <p:nvPr>
            <p:custDataLst>
              <p:tags r:id="rId69"/>
            </p:custDataLst>
          </p:nvPr>
        </p:nvSpPr>
        <p:spPr>
          <a:xfrm>
            <a:off x="1135824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9" name="任意多边形: 形状 199"/>
          <p:cNvSpPr/>
          <p:nvPr>
            <p:custDataLst>
              <p:tags r:id="rId70"/>
            </p:custDataLst>
          </p:nvPr>
        </p:nvSpPr>
        <p:spPr>
          <a:xfrm>
            <a:off x="11643995" y="224980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0" name="任意多边形: 形状 200"/>
          <p:cNvSpPr/>
          <p:nvPr>
            <p:custDataLst>
              <p:tags r:id="rId71"/>
            </p:custDataLst>
          </p:nvPr>
        </p:nvSpPr>
        <p:spPr>
          <a:xfrm>
            <a:off x="10503535" y="22485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1" name="任意多边形: 形状 202"/>
          <p:cNvSpPr/>
          <p:nvPr>
            <p:custDataLst>
              <p:tags r:id="rId72"/>
            </p:custDataLst>
          </p:nvPr>
        </p:nvSpPr>
        <p:spPr>
          <a:xfrm>
            <a:off x="1064577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2" name="任意多边形: 形状 203"/>
          <p:cNvSpPr/>
          <p:nvPr>
            <p:custDataLst>
              <p:tags r:id="rId73"/>
            </p:custDataLst>
          </p:nvPr>
        </p:nvSpPr>
        <p:spPr>
          <a:xfrm>
            <a:off x="1078801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3" name="任意多边形: 形状 204"/>
          <p:cNvSpPr/>
          <p:nvPr>
            <p:custDataLst>
              <p:tags r:id="rId74"/>
            </p:custDataLst>
          </p:nvPr>
        </p:nvSpPr>
        <p:spPr>
          <a:xfrm>
            <a:off x="1093025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4" name="任意多边形: 形状 205"/>
          <p:cNvSpPr/>
          <p:nvPr>
            <p:custDataLst>
              <p:tags r:id="rId75"/>
            </p:custDataLst>
          </p:nvPr>
        </p:nvSpPr>
        <p:spPr>
          <a:xfrm>
            <a:off x="1107376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5" name="任意多边形: 形状 206"/>
          <p:cNvSpPr/>
          <p:nvPr>
            <p:custDataLst>
              <p:tags r:id="rId76"/>
            </p:custDataLst>
          </p:nvPr>
        </p:nvSpPr>
        <p:spPr>
          <a:xfrm>
            <a:off x="1121600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6" name="任意多边形: 形状 207"/>
          <p:cNvSpPr/>
          <p:nvPr>
            <p:custDataLst>
              <p:tags r:id="rId77"/>
            </p:custDataLst>
          </p:nvPr>
        </p:nvSpPr>
        <p:spPr>
          <a:xfrm>
            <a:off x="1150175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7" name="任意多边形: 形状 208"/>
          <p:cNvSpPr/>
          <p:nvPr>
            <p:custDataLst>
              <p:tags r:id="rId78"/>
            </p:custDataLst>
          </p:nvPr>
        </p:nvSpPr>
        <p:spPr>
          <a:xfrm>
            <a:off x="1178623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8" name="任意多边形: 形状 209"/>
          <p:cNvSpPr/>
          <p:nvPr>
            <p:custDataLst>
              <p:tags r:id="rId79"/>
            </p:custDataLst>
          </p:nvPr>
        </p:nvSpPr>
        <p:spPr>
          <a:xfrm>
            <a:off x="1135824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9" name="任意多边形: 形状 210"/>
          <p:cNvSpPr/>
          <p:nvPr>
            <p:custDataLst>
              <p:tags r:id="rId80"/>
            </p:custDataLst>
          </p:nvPr>
        </p:nvSpPr>
        <p:spPr>
          <a:xfrm>
            <a:off x="1164399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0" name="任意多边形: 形状 211"/>
          <p:cNvSpPr/>
          <p:nvPr>
            <p:custDataLst>
              <p:tags r:id="rId81"/>
            </p:custDataLst>
          </p:nvPr>
        </p:nvSpPr>
        <p:spPr>
          <a:xfrm>
            <a:off x="10503535" y="239204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1" name="任意多边形: 形状 213"/>
          <p:cNvSpPr/>
          <p:nvPr>
            <p:custDataLst>
              <p:tags r:id="rId82"/>
            </p:custDataLst>
          </p:nvPr>
        </p:nvSpPr>
        <p:spPr>
          <a:xfrm>
            <a:off x="1064577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2" name="任意多边形: 形状 214"/>
          <p:cNvSpPr/>
          <p:nvPr>
            <p:custDataLst>
              <p:tags r:id="rId83"/>
            </p:custDataLst>
          </p:nvPr>
        </p:nvSpPr>
        <p:spPr>
          <a:xfrm>
            <a:off x="1078801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3" name="任意多边形: 形状 215"/>
          <p:cNvSpPr/>
          <p:nvPr>
            <p:custDataLst>
              <p:tags r:id="rId84"/>
            </p:custDataLst>
          </p:nvPr>
        </p:nvSpPr>
        <p:spPr>
          <a:xfrm>
            <a:off x="1093025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4" name="任意多边形: 形状 216"/>
          <p:cNvSpPr/>
          <p:nvPr>
            <p:custDataLst>
              <p:tags r:id="rId85"/>
            </p:custDataLst>
          </p:nvPr>
        </p:nvSpPr>
        <p:spPr>
          <a:xfrm>
            <a:off x="1107376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5" name="任意多边形: 形状 217"/>
          <p:cNvSpPr/>
          <p:nvPr>
            <p:custDataLst>
              <p:tags r:id="rId86"/>
            </p:custDataLst>
          </p:nvPr>
        </p:nvSpPr>
        <p:spPr>
          <a:xfrm>
            <a:off x="1121600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6" name="任意多边形: 形状 218"/>
          <p:cNvSpPr/>
          <p:nvPr>
            <p:custDataLst>
              <p:tags r:id="rId87"/>
            </p:custDataLst>
          </p:nvPr>
        </p:nvSpPr>
        <p:spPr>
          <a:xfrm>
            <a:off x="1150175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7" name="任意多边形: 形状 219"/>
          <p:cNvSpPr/>
          <p:nvPr>
            <p:custDataLst>
              <p:tags r:id="rId88"/>
            </p:custDataLst>
          </p:nvPr>
        </p:nvSpPr>
        <p:spPr>
          <a:xfrm>
            <a:off x="1178623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8" name="任意多边形: 形状 220"/>
          <p:cNvSpPr/>
          <p:nvPr>
            <p:custDataLst>
              <p:tags r:id="rId89"/>
            </p:custDataLst>
          </p:nvPr>
        </p:nvSpPr>
        <p:spPr>
          <a:xfrm>
            <a:off x="1135824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9" name="任意多边形: 形状 221"/>
          <p:cNvSpPr/>
          <p:nvPr>
            <p:custDataLst>
              <p:tags r:id="rId90"/>
            </p:custDataLst>
          </p:nvPr>
        </p:nvSpPr>
        <p:spPr>
          <a:xfrm>
            <a:off x="1164399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0" name="任意多边形: 形状 222"/>
          <p:cNvSpPr/>
          <p:nvPr>
            <p:custDataLst>
              <p:tags r:id="rId91"/>
            </p:custDataLst>
          </p:nvPr>
        </p:nvSpPr>
        <p:spPr>
          <a:xfrm>
            <a:off x="10503535" y="253428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1" name="任意多边形: 形状 224"/>
          <p:cNvSpPr/>
          <p:nvPr>
            <p:custDataLst>
              <p:tags r:id="rId92"/>
            </p:custDataLst>
          </p:nvPr>
        </p:nvSpPr>
        <p:spPr>
          <a:xfrm>
            <a:off x="1064577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2" name="任意多边形: 形状 225"/>
          <p:cNvSpPr/>
          <p:nvPr>
            <p:custDataLst>
              <p:tags r:id="rId93"/>
            </p:custDataLst>
          </p:nvPr>
        </p:nvSpPr>
        <p:spPr>
          <a:xfrm>
            <a:off x="1078801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3" name="任意多边形: 形状 226"/>
          <p:cNvSpPr/>
          <p:nvPr>
            <p:custDataLst>
              <p:tags r:id="rId94"/>
            </p:custDataLst>
          </p:nvPr>
        </p:nvSpPr>
        <p:spPr>
          <a:xfrm>
            <a:off x="1093025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4" name="任意多边形: 形状 227"/>
          <p:cNvSpPr/>
          <p:nvPr>
            <p:custDataLst>
              <p:tags r:id="rId95"/>
            </p:custDataLst>
          </p:nvPr>
        </p:nvSpPr>
        <p:spPr>
          <a:xfrm>
            <a:off x="1107376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5" name="任意多边形: 形状 228"/>
          <p:cNvSpPr/>
          <p:nvPr>
            <p:custDataLst>
              <p:tags r:id="rId96"/>
            </p:custDataLst>
          </p:nvPr>
        </p:nvSpPr>
        <p:spPr>
          <a:xfrm>
            <a:off x="1121600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6" name="任意多边形: 形状 229"/>
          <p:cNvSpPr/>
          <p:nvPr>
            <p:custDataLst>
              <p:tags r:id="rId97"/>
            </p:custDataLst>
          </p:nvPr>
        </p:nvSpPr>
        <p:spPr>
          <a:xfrm>
            <a:off x="1150175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7" name="任意多边形: 形状 230"/>
          <p:cNvSpPr/>
          <p:nvPr>
            <p:custDataLst>
              <p:tags r:id="rId98"/>
            </p:custDataLst>
          </p:nvPr>
        </p:nvSpPr>
        <p:spPr>
          <a:xfrm>
            <a:off x="1178623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8" name="任意多边形: 形状 231"/>
          <p:cNvSpPr/>
          <p:nvPr>
            <p:custDataLst>
              <p:tags r:id="rId99"/>
            </p:custDataLst>
          </p:nvPr>
        </p:nvSpPr>
        <p:spPr>
          <a:xfrm>
            <a:off x="1135824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9" name="任意多边形: 形状 232"/>
          <p:cNvSpPr/>
          <p:nvPr>
            <p:custDataLst>
              <p:tags r:id="rId100"/>
            </p:custDataLst>
          </p:nvPr>
        </p:nvSpPr>
        <p:spPr>
          <a:xfrm>
            <a:off x="11643995" y="267779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762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0" name="任意多边形: 形状 233"/>
          <p:cNvSpPr/>
          <p:nvPr>
            <p:custDataLst>
              <p:tags r:id="rId101"/>
            </p:custDataLst>
          </p:nvPr>
        </p:nvSpPr>
        <p:spPr>
          <a:xfrm>
            <a:off x="10503535" y="267652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3048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1" name="任意多边形: 形状 235"/>
          <p:cNvSpPr/>
          <p:nvPr>
            <p:custDataLst>
              <p:tags r:id="rId102"/>
            </p:custDataLst>
          </p:nvPr>
        </p:nvSpPr>
        <p:spPr>
          <a:xfrm>
            <a:off x="1064577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2" name="任意多边形: 形状 236"/>
          <p:cNvSpPr/>
          <p:nvPr>
            <p:custDataLst>
              <p:tags r:id="rId103"/>
            </p:custDataLst>
          </p:nvPr>
        </p:nvSpPr>
        <p:spPr>
          <a:xfrm>
            <a:off x="1078801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3" name="任意多边形: 形状 237"/>
          <p:cNvSpPr/>
          <p:nvPr>
            <p:custDataLst>
              <p:tags r:id="rId104"/>
            </p:custDataLst>
          </p:nvPr>
        </p:nvSpPr>
        <p:spPr>
          <a:xfrm>
            <a:off x="1093025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4" name="任意多边形: 形状 238"/>
          <p:cNvSpPr/>
          <p:nvPr>
            <p:custDataLst>
              <p:tags r:id="rId105"/>
            </p:custDataLst>
          </p:nvPr>
        </p:nvSpPr>
        <p:spPr>
          <a:xfrm>
            <a:off x="1107376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5" name="任意多边形: 形状 239"/>
          <p:cNvSpPr/>
          <p:nvPr>
            <p:custDataLst>
              <p:tags r:id="rId106"/>
            </p:custDataLst>
          </p:nvPr>
        </p:nvSpPr>
        <p:spPr>
          <a:xfrm>
            <a:off x="1121600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09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6" name="任意多边形: 形状 240"/>
          <p:cNvSpPr/>
          <p:nvPr>
            <p:custDataLst>
              <p:tags r:id="rId107"/>
            </p:custDataLst>
          </p:nvPr>
        </p:nvSpPr>
        <p:spPr>
          <a:xfrm>
            <a:off x="1150175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7" name="任意多边形: 形状 241"/>
          <p:cNvSpPr/>
          <p:nvPr>
            <p:custDataLst>
              <p:tags r:id="rId108"/>
            </p:custDataLst>
          </p:nvPr>
        </p:nvSpPr>
        <p:spPr>
          <a:xfrm>
            <a:off x="1178623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80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8" name="任意多边形: 形状 242"/>
          <p:cNvSpPr/>
          <p:nvPr>
            <p:custDataLst>
              <p:tags r:id="rId109"/>
            </p:custDataLst>
          </p:nvPr>
        </p:nvSpPr>
        <p:spPr>
          <a:xfrm>
            <a:off x="1135824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0" y="38100"/>
                  <a:pt x="19050" y="38100"/>
                </a:cubicBezTo>
                <a:cubicBezTo>
                  <a:pt x="8889" y="38100"/>
                  <a:pt x="0" y="29210"/>
                  <a:pt x="0" y="19050"/>
                </a:cubicBezTo>
                <a:cubicBezTo>
                  <a:pt x="0" y="8890"/>
                  <a:pt x="8889" y="0"/>
                  <a:pt x="19050" y="0"/>
                </a:cubicBezTo>
                <a:cubicBezTo>
                  <a:pt x="30478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9" name="任意多边形: 形状 243"/>
          <p:cNvSpPr/>
          <p:nvPr>
            <p:custDataLst>
              <p:tags r:id="rId110"/>
            </p:custDataLst>
          </p:nvPr>
        </p:nvSpPr>
        <p:spPr>
          <a:xfrm>
            <a:off x="1164399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38100" y="19050"/>
                </a:moveTo>
                <a:cubicBezTo>
                  <a:pt x="38100" y="29210"/>
                  <a:pt x="29211" y="38100"/>
                  <a:pt x="19050" y="38100"/>
                </a:cubicBez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1" y="0"/>
                  <a:pt x="38100" y="8890"/>
                  <a:pt x="38100" y="1905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0" name="任意多边形: 形状 244"/>
          <p:cNvSpPr/>
          <p:nvPr>
            <p:custDataLst>
              <p:tags r:id="rId111"/>
            </p:custDataLst>
          </p:nvPr>
        </p:nvSpPr>
        <p:spPr>
          <a:xfrm>
            <a:off x="10503535" y="2820035"/>
            <a:ext cx="28575" cy="28575"/>
          </a:xfrm>
          <a:custGeom>
            <a:avLst/>
            <a:gdLst/>
            <a:ahLst/>
            <a:cxnLst/>
            <a:rect l="0" t="0" r="0" b="0"/>
            <a:pathLst>
              <a:path w="38101" h="38101">
                <a:moveTo>
                  <a:pt x="19050" y="38100"/>
                </a:moveTo>
                <a:cubicBezTo>
                  <a:pt x="8890" y="38100"/>
                  <a:pt x="0" y="29210"/>
                  <a:pt x="0" y="19050"/>
                </a:cubicBezTo>
                <a:cubicBezTo>
                  <a:pt x="0" y="8890"/>
                  <a:pt x="8890" y="0"/>
                  <a:pt x="19050" y="0"/>
                </a:cubicBezTo>
                <a:cubicBezTo>
                  <a:pt x="29210" y="0"/>
                  <a:pt x="38100" y="8890"/>
                  <a:pt x="38100" y="19050"/>
                </a:cubicBezTo>
                <a:cubicBezTo>
                  <a:pt x="38100" y="29210"/>
                  <a:pt x="29210" y="38100"/>
                  <a:pt x="19050" y="38100"/>
                </a:cubicBezTo>
                <a:close/>
              </a:path>
            </a:pathLst>
          </a:custGeom>
          <a:solidFill>
            <a:srgbClr val="E6E6E6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0" name="矩形: 圆角 1127"/>
          <p:cNvSpPr/>
          <p:nvPr>
            <p:custDataLst>
              <p:tags r:id="rId112"/>
            </p:custDataLst>
          </p:nvPr>
        </p:nvSpPr>
        <p:spPr>
          <a:xfrm>
            <a:off x="4323715" y="2040255"/>
            <a:ext cx="6360160" cy="4173220"/>
          </a:xfrm>
          <a:prstGeom prst="roundRect">
            <a:avLst>
              <a:gd name="adj" fmla="val 4386"/>
            </a:avLst>
          </a:prstGeom>
          <a:solidFill>
            <a:schemeClr val="lt1"/>
          </a:solidFill>
          <a:ln w="12700">
            <a:solidFill>
              <a:schemeClr val="dk2">
                <a:lumMod val="75000"/>
              </a:schemeClr>
            </a:solidFill>
          </a:ln>
          <a:effectLst>
            <a:outerShdw blurRad="50800" dist="76200" dir="5400000" algn="t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1" name="矩形: 圆角 1128"/>
          <p:cNvSpPr/>
          <p:nvPr>
            <p:custDataLst>
              <p:tags r:id="rId113"/>
            </p:custDataLst>
          </p:nvPr>
        </p:nvSpPr>
        <p:spPr>
          <a:xfrm>
            <a:off x="1508125" y="2040255"/>
            <a:ext cx="2534285" cy="4173220"/>
          </a:xfrm>
          <a:prstGeom prst="roundRect">
            <a:avLst>
              <a:gd name="adj" fmla="val 4386"/>
            </a:avLst>
          </a:prstGeom>
          <a:solidFill>
            <a:schemeClr val="lt1"/>
          </a:solidFill>
          <a:ln w="12700">
            <a:solidFill>
              <a:schemeClr val="dk2">
                <a:lumMod val="75000"/>
              </a:schemeClr>
            </a:solidFill>
          </a:ln>
          <a:effectLst>
            <a:outerShdw blurRad="50800" dist="76200" dir="5400000" algn="t" rotWithShape="0">
              <a:prstClr val="black">
                <a:alpha val="1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C:\Users\2GGTFQ2\Desktop\通用图片占位符\图片\916\132378028_916.jpg132378028_916"/>
          <p:cNvPicPr>
            <a:picLocks noChangeAspect="1"/>
          </p:cNvPicPr>
          <p:nvPr>
            <p:custDataLst>
              <p:tags r:id="rId114"/>
            </p:custDataLst>
          </p:nvPr>
        </p:nvPicPr>
        <p:blipFill>
          <a:blip r:embed="rId115"/>
          <a:srcRect t="209" b="209"/>
          <a:stretch>
            <a:fillRect/>
          </a:stretch>
        </p:blipFill>
        <p:spPr>
          <a:xfrm>
            <a:off x="1680210" y="2183765"/>
            <a:ext cx="2188210" cy="3886835"/>
          </a:xfrm>
          <a:prstGeom prst="roundRect">
            <a:avLst>
              <a:gd name="adj" fmla="val 3442"/>
            </a:avLst>
          </a:prstGeom>
        </p:spPr>
      </p:pic>
      <p:sp>
        <p:nvSpPr>
          <p:cNvPr id="2" name="同心圆 262"/>
          <p:cNvSpPr/>
          <p:nvPr>
            <p:custDataLst>
              <p:tags r:id="rId116"/>
            </p:custDataLst>
          </p:nvPr>
        </p:nvSpPr>
        <p:spPr>
          <a:xfrm>
            <a:off x="1553845" y="2092325"/>
            <a:ext cx="300990" cy="300990"/>
          </a:xfrm>
          <a:prstGeom prst="donut">
            <a:avLst/>
          </a:prstGeom>
          <a:solidFill>
            <a:schemeClr val="accent1"/>
          </a:solidFill>
          <a:ln w="25400">
            <a:solidFill>
              <a:schemeClr val="l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117"/>
            </p:custDataLst>
          </p:nvPr>
        </p:nvSpPr>
        <p:spPr>
          <a:xfrm>
            <a:off x="5896610" y="3711575"/>
            <a:ext cx="3542665" cy="829945"/>
          </a:xfrm>
          <a:prstGeom prst="rect">
            <a:avLst/>
          </a:prstGeom>
          <a:noFill/>
        </p:spPr>
        <p:txBody>
          <a:bodyPr wrap="square" lIns="101600" tIns="0" rIns="82550" bIns="0" rtlCol="0">
            <a:noAutofit/>
          </a:bodyPr>
          <a:lstStyle>
            <a:defPPr>
              <a:defRPr lang="zh-CN"/>
            </a:defPPr>
            <a:lvl1pPr fontAlgn="auto">
              <a:lnSpc>
                <a:spcPct val="130000"/>
              </a:lnSpc>
              <a:spcAft>
                <a:spcPts val="1000"/>
              </a:spcAft>
              <a:defRPr sz="1600" spc="150"/>
            </a:lvl1pPr>
          </a:lstStyle>
          <a:p>
            <a:pPr marL="0">
              <a:lnSpc>
                <a:spcPct val="10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用户可以在此列表查看已标记我喜欢的歌曲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同心圆 262"/>
          <p:cNvSpPr/>
          <p:nvPr>
            <p:custDataLst>
              <p:tags r:id="rId118"/>
            </p:custDataLst>
          </p:nvPr>
        </p:nvSpPr>
        <p:spPr>
          <a:xfrm>
            <a:off x="10300970" y="5838825"/>
            <a:ext cx="300990" cy="300990"/>
          </a:xfrm>
          <a:prstGeom prst="donut">
            <a:avLst/>
          </a:prstGeom>
          <a:solidFill>
            <a:schemeClr val="accent1"/>
          </a:solidFill>
          <a:ln w="25400">
            <a:solidFill>
              <a:schemeClr val="lt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斜纹 3"/>
          <p:cNvSpPr/>
          <p:nvPr>
            <p:custDataLst>
              <p:tags r:id="rId119"/>
            </p:custDataLst>
          </p:nvPr>
        </p:nvSpPr>
        <p:spPr>
          <a:xfrm rot="8100000">
            <a:off x="-242794" y="530843"/>
            <a:ext cx="488126" cy="488126"/>
          </a:xfrm>
          <a:prstGeom prst="diagStripe">
            <a:avLst/>
          </a:prstGeom>
          <a:solidFill>
            <a:schemeClr val="dk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solidFill>
                <a:schemeClr val="dk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120"/>
            </p:custDataLst>
          </p:nvPr>
        </p:nvSpPr>
        <p:spPr>
          <a:xfrm>
            <a:off x="533718" y="480531"/>
            <a:ext cx="10744286" cy="568325"/>
          </a:xfrm>
          <a:prstGeom prst="rect">
            <a:avLst/>
          </a:prstGeom>
          <a:noFill/>
        </p:spPr>
        <p:txBody>
          <a:bodyPr wrap="square" lIns="101600" tIns="38100" rIns="76200" bIns="38100" rtlCol="0" anchor="t" anchorCtr="0">
            <a:noAutofit/>
          </a:bodyPr>
          <a:lstStyle>
            <a:defPPr>
              <a:defRPr lang="zh-CN"/>
            </a:defPPr>
            <a:lvl1pPr>
              <a:defRPr sz="2400" spc="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300">
                <a:solidFill>
                  <a:schemeClr val="accent1"/>
                </a:solidFill>
              </a:rPr>
              <a:t>我喜欢的歌曲</a:t>
            </a:r>
            <a:endParaRPr lang="zh-CN" altLang="en-US" sz="3200" b="1" spc="300">
              <a:solidFill>
                <a:schemeClr val="accent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12690" y="3831590"/>
            <a:ext cx="687070" cy="5905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en-US" altLang="zh-CN" sz="3200" b="1">
                <a:solidFill>
                  <a:schemeClr val="bg1">
                    <a:lumMod val="50000"/>
                  </a:schemeClr>
                </a:solidFill>
              </a:rPr>
              <a:t>05</a:t>
            </a:r>
            <a:endParaRPr lang="en-US" altLang="zh-CN" sz="3200" b="1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645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985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7"/>
            </p:custDataLst>
          </p:nvPr>
        </p:nvSpPr>
        <p:spPr>
          <a:xfrm>
            <a:off x="1038791" y="3601658"/>
            <a:ext cx="2682581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altLang="zh-CN" sz="3600" b="1" kern="0" spc="30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微软雅黑" panose="020B0503020204020204" charset="-122"/>
                <a:sym typeface="+mn-lt"/>
              </a:rPr>
              <a:t>06</a:t>
            </a:r>
            <a:endParaRPr lang="en-US" altLang="zh-CN" sz="3600" b="1" kern="0" spc="300" dirty="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微软雅黑" panose="020B0503020204020204" charset="-122"/>
              <a:sym typeface="+mn-lt"/>
            </a:endParaRPr>
          </a:p>
        </p:txBody>
      </p:sp>
      <p:sp>
        <p:nvSpPr>
          <p:cNvPr id="6" name="Title 6"/>
          <p:cNvSpPr txBox="1"/>
          <p:nvPr>
            <p:custDataLst>
              <p:tags r:id="rId8"/>
            </p:custDataLst>
          </p:nvPr>
        </p:nvSpPr>
        <p:spPr>
          <a:xfrm>
            <a:off x="2431351" y="3073672"/>
            <a:ext cx="2682576" cy="229912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l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5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此页面为用户提供了三种可调整的播放模式选项</a:t>
            </a:r>
            <a:endParaRPr lang="zh-CN" altLang="en-US" sz="2400" spc="5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28650" lvl="1" indent="-3429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spc="5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顺序播放</a:t>
            </a:r>
            <a:endParaRPr lang="en-US" altLang="zh-CN" sz="2400" spc="5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28650" lvl="1" indent="-3429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spc="5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单曲循环</a:t>
            </a:r>
            <a:endParaRPr lang="en-US" altLang="zh-CN" sz="2400" spc="5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628650" lvl="1" indent="-342900" algn="l" font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zh-CN" sz="2400" spc="50">
                <a:ln w="3175">
                  <a:noFill/>
                  <a:prstDash val="dash"/>
                </a:ln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随机播放</a:t>
            </a:r>
            <a:endParaRPr lang="en-US" altLang="zh-CN" sz="2400" spc="50">
              <a:ln w="3175">
                <a:noFill/>
                <a:prstDash val="dash"/>
              </a:ln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Rectángulo 5"/>
          <p:cNvSpPr/>
          <p:nvPr>
            <p:custDataLst>
              <p:tags r:id="rId9"/>
            </p:custDataLst>
          </p:nvPr>
        </p:nvSpPr>
        <p:spPr>
          <a:xfrm>
            <a:off x="1278457" y="1070754"/>
            <a:ext cx="6624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7" name="任意多边形: 形状 3767"/>
          <p:cNvSpPr/>
          <p:nvPr>
            <p:custDataLst>
              <p:tags r:id="rId10"/>
            </p:custDataLst>
          </p:nvPr>
        </p:nvSpPr>
        <p:spPr>
          <a:xfrm>
            <a:off x="5454104" y="1040445"/>
            <a:ext cx="6363315" cy="4777109"/>
          </a:xfrm>
          <a:custGeom>
            <a:avLst/>
            <a:gdLst>
              <a:gd name="connsiteX0" fmla="*/ 2850531 w 5969001"/>
              <a:gd name="connsiteY0" fmla="*/ 4473920 h 4481087"/>
              <a:gd name="connsiteX1" fmla="*/ 2781952 w 5969001"/>
              <a:gd name="connsiteY1" fmla="*/ 4478865 h 4481087"/>
              <a:gd name="connsiteX2" fmla="*/ 2850531 w 5969001"/>
              <a:gd name="connsiteY2" fmla="*/ 4473920 h 4481087"/>
              <a:gd name="connsiteX3" fmla="*/ 3383626 w 5969001"/>
              <a:gd name="connsiteY3" fmla="*/ 4442389 h 4481087"/>
              <a:gd name="connsiteX4" fmla="*/ 3379702 w 5969001"/>
              <a:gd name="connsiteY4" fmla="*/ 4446443 h 4481087"/>
              <a:gd name="connsiteX5" fmla="*/ 3316403 w 5969001"/>
              <a:gd name="connsiteY5" fmla="*/ 4453489 h 4481087"/>
              <a:gd name="connsiteX6" fmla="*/ 3358528 w 5969001"/>
              <a:gd name="connsiteY6" fmla="*/ 4444468 h 4481087"/>
              <a:gd name="connsiteX7" fmla="*/ 3384722 w 5969001"/>
              <a:gd name="connsiteY7" fmla="*/ 4441257 h 4481087"/>
              <a:gd name="connsiteX8" fmla="*/ 3384721 w 5969001"/>
              <a:gd name="connsiteY8" fmla="*/ 4442298 h 4481087"/>
              <a:gd name="connsiteX9" fmla="*/ 3383626 w 5969001"/>
              <a:gd name="connsiteY9" fmla="*/ 4442389 h 4481087"/>
              <a:gd name="connsiteX10" fmla="*/ 3183267 w 5969001"/>
              <a:gd name="connsiteY10" fmla="*/ 4439748 h 4481087"/>
              <a:gd name="connsiteX11" fmla="*/ 3206961 w 5969001"/>
              <a:gd name="connsiteY11" fmla="*/ 4454530 h 4481087"/>
              <a:gd name="connsiteX12" fmla="*/ 3206961 w 5969001"/>
              <a:gd name="connsiteY12" fmla="*/ 4454921 h 4481087"/>
              <a:gd name="connsiteX13" fmla="*/ 3138512 w 5969001"/>
              <a:gd name="connsiteY13" fmla="*/ 4452448 h 4481087"/>
              <a:gd name="connsiteX14" fmla="*/ 3165840 w 5969001"/>
              <a:gd name="connsiteY14" fmla="*/ 4440216 h 4481087"/>
              <a:gd name="connsiteX15" fmla="*/ 3183267 w 5969001"/>
              <a:gd name="connsiteY15" fmla="*/ 4439748 h 4481087"/>
              <a:gd name="connsiteX16" fmla="*/ 3042957 w 5969001"/>
              <a:gd name="connsiteY16" fmla="*/ 4429145 h 4481087"/>
              <a:gd name="connsiteX17" fmla="*/ 3031626 w 5969001"/>
              <a:gd name="connsiteY17" fmla="*/ 4431160 h 4481087"/>
              <a:gd name="connsiteX18" fmla="*/ 3042606 w 5969001"/>
              <a:gd name="connsiteY18" fmla="*/ 4429155 h 4481087"/>
              <a:gd name="connsiteX19" fmla="*/ 2741023 w 5969001"/>
              <a:gd name="connsiteY19" fmla="*/ 4425262 h 4481087"/>
              <a:gd name="connsiteX20" fmla="*/ 2718903 w 5969001"/>
              <a:gd name="connsiteY20" fmla="*/ 4430684 h 4481087"/>
              <a:gd name="connsiteX21" fmla="*/ 2673422 w 5969001"/>
              <a:gd name="connsiteY21" fmla="*/ 4432278 h 4481087"/>
              <a:gd name="connsiteX22" fmla="*/ 2693397 w 5969001"/>
              <a:gd name="connsiteY22" fmla="*/ 4426422 h 4481087"/>
              <a:gd name="connsiteX23" fmla="*/ 2742132 w 5969001"/>
              <a:gd name="connsiteY23" fmla="*/ 4424991 h 4481087"/>
              <a:gd name="connsiteX24" fmla="*/ 2741481 w 5969001"/>
              <a:gd name="connsiteY24" fmla="*/ 4425251 h 4481087"/>
              <a:gd name="connsiteX25" fmla="*/ 2741023 w 5969001"/>
              <a:gd name="connsiteY25" fmla="*/ 4425262 h 4481087"/>
              <a:gd name="connsiteX26" fmla="*/ 3220495 w 5969001"/>
              <a:gd name="connsiteY26" fmla="*/ 4420826 h 4481087"/>
              <a:gd name="connsiteX27" fmla="*/ 3261616 w 5969001"/>
              <a:gd name="connsiteY27" fmla="*/ 4430196 h 4481087"/>
              <a:gd name="connsiteX28" fmla="*/ 3261616 w 5969001"/>
              <a:gd name="connsiteY28" fmla="*/ 4430586 h 4481087"/>
              <a:gd name="connsiteX29" fmla="*/ 3220495 w 5969001"/>
              <a:gd name="connsiteY29" fmla="*/ 4420826 h 4481087"/>
              <a:gd name="connsiteX30" fmla="*/ 3077361 w 5969001"/>
              <a:gd name="connsiteY30" fmla="*/ 4419639 h 4481087"/>
              <a:gd name="connsiteX31" fmla="*/ 3165841 w 5969001"/>
              <a:gd name="connsiteY31" fmla="*/ 4431497 h 4481087"/>
              <a:gd name="connsiteX32" fmla="*/ 3104126 w 5969001"/>
              <a:gd name="connsiteY32" fmla="*/ 4427495 h 4481087"/>
              <a:gd name="connsiteX33" fmla="*/ 3042957 w 5969001"/>
              <a:gd name="connsiteY33" fmla="*/ 4429145 h 4481087"/>
              <a:gd name="connsiteX34" fmla="*/ 3044362 w 5969001"/>
              <a:gd name="connsiteY34" fmla="*/ 4428895 h 4481087"/>
              <a:gd name="connsiteX35" fmla="*/ 3042605 w 5969001"/>
              <a:gd name="connsiteY35" fmla="*/ 4422778 h 4481087"/>
              <a:gd name="connsiteX36" fmla="*/ 3042606 w 5969001"/>
              <a:gd name="connsiteY36" fmla="*/ 4421737 h 4481087"/>
              <a:gd name="connsiteX37" fmla="*/ 3077361 w 5969001"/>
              <a:gd name="connsiteY37" fmla="*/ 4419639 h 4481087"/>
              <a:gd name="connsiteX38" fmla="*/ 2426563 w 5969001"/>
              <a:gd name="connsiteY38" fmla="*/ 4417963 h 4481087"/>
              <a:gd name="connsiteX39" fmla="*/ 2427213 w 5969001"/>
              <a:gd name="connsiteY39" fmla="*/ 4417963 h 4481087"/>
              <a:gd name="connsiteX40" fmla="*/ 2331437 w 5969001"/>
              <a:gd name="connsiteY40" fmla="*/ 4425251 h 4481087"/>
              <a:gd name="connsiteX41" fmla="*/ 2358764 w 5969001"/>
              <a:gd name="connsiteY41" fmla="*/ 4430196 h 4481087"/>
              <a:gd name="connsiteX42" fmla="*/ 2276781 w 5969001"/>
              <a:gd name="connsiteY42" fmla="*/ 4435011 h 4481087"/>
              <a:gd name="connsiteX43" fmla="*/ 2289795 w 5969001"/>
              <a:gd name="connsiteY43" fmla="*/ 4430196 h 4481087"/>
              <a:gd name="connsiteX44" fmla="*/ 2248803 w 5969001"/>
              <a:gd name="connsiteY44" fmla="*/ 4430196 h 4481087"/>
              <a:gd name="connsiteX45" fmla="*/ 2426563 w 5969001"/>
              <a:gd name="connsiteY45" fmla="*/ 4417963 h 4481087"/>
              <a:gd name="connsiteX46" fmla="*/ 2892446 w 5969001"/>
              <a:gd name="connsiteY46" fmla="*/ 4415487 h 4481087"/>
              <a:gd name="connsiteX47" fmla="*/ 2891913 w 5969001"/>
              <a:gd name="connsiteY47" fmla="*/ 4415881 h 4481087"/>
              <a:gd name="connsiteX48" fmla="*/ 2891913 w 5969001"/>
              <a:gd name="connsiteY48" fmla="*/ 4415491 h 4481087"/>
              <a:gd name="connsiteX49" fmla="*/ 1947418 w 5969001"/>
              <a:gd name="connsiteY49" fmla="*/ 4413011 h 4481087"/>
              <a:gd name="connsiteX50" fmla="*/ 1948069 w 5969001"/>
              <a:gd name="connsiteY50" fmla="*/ 4413018 h 4481087"/>
              <a:gd name="connsiteX51" fmla="*/ 1947419 w 5969001"/>
              <a:gd name="connsiteY51" fmla="*/ 4413018 h 4481087"/>
              <a:gd name="connsiteX52" fmla="*/ 2933034 w 5969001"/>
              <a:gd name="connsiteY52" fmla="*/ 4406121 h 4481087"/>
              <a:gd name="connsiteX53" fmla="*/ 2924251 w 5969001"/>
              <a:gd name="connsiteY53" fmla="*/ 4415217 h 4481087"/>
              <a:gd name="connsiteX54" fmla="*/ 2892446 w 5969001"/>
              <a:gd name="connsiteY54" fmla="*/ 4415487 h 4481087"/>
              <a:gd name="connsiteX55" fmla="*/ 2901201 w 5969001"/>
              <a:gd name="connsiteY55" fmla="*/ 4409001 h 4481087"/>
              <a:gd name="connsiteX56" fmla="*/ 2933034 w 5969001"/>
              <a:gd name="connsiteY56" fmla="*/ 4406121 h 4481087"/>
              <a:gd name="connsiteX57" fmla="*/ 2357815 w 5969001"/>
              <a:gd name="connsiteY57" fmla="*/ 4405735 h 4481087"/>
              <a:gd name="connsiteX58" fmla="*/ 2351243 w 5969001"/>
              <a:gd name="connsiteY58" fmla="*/ 4409369 h 4481087"/>
              <a:gd name="connsiteX59" fmla="*/ 2276780 w 5969001"/>
              <a:gd name="connsiteY59" fmla="*/ 4412498 h 4481087"/>
              <a:gd name="connsiteX60" fmla="*/ 2301149 w 5969001"/>
              <a:gd name="connsiteY60" fmla="*/ 4406528 h 4481087"/>
              <a:gd name="connsiteX61" fmla="*/ 2358764 w 5969001"/>
              <a:gd name="connsiteY61" fmla="*/ 4405211 h 4481087"/>
              <a:gd name="connsiteX62" fmla="*/ 2358114 w 5969001"/>
              <a:gd name="connsiteY62" fmla="*/ 4405731 h 4481087"/>
              <a:gd name="connsiteX63" fmla="*/ 2357815 w 5969001"/>
              <a:gd name="connsiteY63" fmla="*/ 4405735 h 4481087"/>
              <a:gd name="connsiteX64" fmla="*/ 1923312 w 5969001"/>
              <a:gd name="connsiteY64" fmla="*/ 4403584 h 4481087"/>
              <a:gd name="connsiteX65" fmla="*/ 1946358 w 5969001"/>
              <a:gd name="connsiteY65" fmla="*/ 4406703 h 4481087"/>
              <a:gd name="connsiteX66" fmla="*/ 1947418 w 5969001"/>
              <a:gd name="connsiteY66" fmla="*/ 4413011 h 4481087"/>
              <a:gd name="connsiteX67" fmla="*/ 1925496 w 5969001"/>
              <a:gd name="connsiteY67" fmla="*/ 4412778 h 4481087"/>
              <a:gd name="connsiteX68" fmla="*/ 1879489 w 5969001"/>
              <a:gd name="connsiteY68" fmla="*/ 4408204 h 4481087"/>
              <a:gd name="connsiteX69" fmla="*/ 1923312 w 5969001"/>
              <a:gd name="connsiteY69" fmla="*/ 4403584 h 4481087"/>
              <a:gd name="connsiteX70" fmla="*/ 2372268 w 5969001"/>
              <a:gd name="connsiteY70" fmla="*/ 4402841 h 4481087"/>
              <a:gd name="connsiteX71" fmla="*/ 2372428 w 5969001"/>
              <a:gd name="connsiteY71" fmla="*/ 4402868 h 4481087"/>
              <a:gd name="connsiteX72" fmla="*/ 2371778 w 5969001"/>
              <a:gd name="connsiteY72" fmla="*/ 4403389 h 4481087"/>
              <a:gd name="connsiteX73" fmla="*/ 3442432 w 5969001"/>
              <a:gd name="connsiteY73" fmla="*/ 4396142 h 4481087"/>
              <a:gd name="connsiteX74" fmla="*/ 3494422 w 5969001"/>
              <a:gd name="connsiteY74" fmla="*/ 4403389 h 4481087"/>
              <a:gd name="connsiteX75" fmla="*/ 3494422 w 5969001"/>
              <a:gd name="connsiteY75" fmla="*/ 4403779 h 4481087"/>
              <a:gd name="connsiteX76" fmla="*/ 3412309 w 5969001"/>
              <a:gd name="connsiteY76" fmla="*/ 4411066 h 4481087"/>
              <a:gd name="connsiteX77" fmla="*/ 3439636 w 5969001"/>
              <a:gd name="connsiteY77" fmla="*/ 4406121 h 4481087"/>
              <a:gd name="connsiteX78" fmla="*/ 3425842 w 5969001"/>
              <a:gd name="connsiteY78" fmla="*/ 4398834 h 4481087"/>
              <a:gd name="connsiteX79" fmla="*/ 3442432 w 5969001"/>
              <a:gd name="connsiteY79" fmla="*/ 4396142 h 4481087"/>
              <a:gd name="connsiteX80" fmla="*/ 2751113 w 5969001"/>
              <a:gd name="connsiteY80" fmla="*/ 4393534 h 4481087"/>
              <a:gd name="connsiteX81" fmla="*/ 2781689 w 5969001"/>
              <a:gd name="connsiteY81" fmla="*/ 4393627 h 4481087"/>
              <a:gd name="connsiteX82" fmla="*/ 2765734 w 5969001"/>
              <a:gd name="connsiteY82" fmla="*/ 4398883 h 4481087"/>
              <a:gd name="connsiteX83" fmla="*/ 2755145 w 5969001"/>
              <a:gd name="connsiteY83" fmla="*/ 4405471 h 4481087"/>
              <a:gd name="connsiteX84" fmla="*/ 2672772 w 5969001"/>
              <a:gd name="connsiteY84" fmla="*/ 4395711 h 4481087"/>
              <a:gd name="connsiteX85" fmla="*/ 2751113 w 5969001"/>
              <a:gd name="connsiteY85" fmla="*/ 4393534 h 4481087"/>
              <a:gd name="connsiteX86" fmla="*/ 2782472 w 5969001"/>
              <a:gd name="connsiteY86" fmla="*/ 4393369 h 4481087"/>
              <a:gd name="connsiteX87" fmla="*/ 2782472 w 5969001"/>
              <a:gd name="connsiteY87" fmla="*/ 4393629 h 4481087"/>
              <a:gd name="connsiteX88" fmla="*/ 2781689 w 5969001"/>
              <a:gd name="connsiteY88" fmla="*/ 4393627 h 4481087"/>
              <a:gd name="connsiteX89" fmla="*/ 3672228 w 5969001"/>
              <a:gd name="connsiteY89" fmla="*/ 4386312 h 4481087"/>
              <a:gd name="connsiteX90" fmla="*/ 3672311 w 5969001"/>
              <a:gd name="connsiteY90" fmla="*/ 4386341 h 4481087"/>
              <a:gd name="connsiteX91" fmla="*/ 3672181 w 5969001"/>
              <a:gd name="connsiteY91" fmla="*/ 4386341 h 4481087"/>
              <a:gd name="connsiteX92" fmla="*/ 3154240 w 5969001"/>
              <a:gd name="connsiteY92" fmla="*/ 4385174 h 4481087"/>
              <a:gd name="connsiteX93" fmla="*/ 3247953 w 5969001"/>
              <a:gd name="connsiteY93" fmla="*/ 4395971 h 4481087"/>
              <a:gd name="connsiteX94" fmla="*/ 3247953 w 5969001"/>
              <a:gd name="connsiteY94" fmla="*/ 4396362 h 4481087"/>
              <a:gd name="connsiteX95" fmla="*/ 3124848 w 5969001"/>
              <a:gd name="connsiteY95" fmla="*/ 4389074 h 4481087"/>
              <a:gd name="connsiteX96" fmla="*/ 3154240 w 5969001"/>
              <a:gd name="connsiteY96" fmla="*/ 4385174 h 4481087"/>
              <a:gd name="connsiteX97" fmla="*/ 3083077 w 5969001"/>
              <a:gd name="connsiteY97" fmla="*/ 4378013 h 4481087"/>
              <a:gd name="connsiteX98" fmla="*/ 3070063 w 5969001"/>
              <a:gd name="connsiteY98" fmla="*/ 4398574 h 4481087"/>
              <a:gd name="connsiteX99" fmla="*/ 3070064 w 5969001"/>
              <a:gd name="connsiteY99" fmla="*/ 4397403 h 4481087"/>
              <a:gd name="connsiteX100" fmla="*/ 3083077 w 5969001"/>
              <a:gd name="connsiteY100" fmla="*/ 4382828 h 4481087"/>
              <a:gd name="connsiteX101" fmla="*/ 3041956 w 5969001"/>
              <a:gd name="connsiteY101" fmla="*/ 4385300 h 4481087"/>
              <a:gd name="connsiteX102" fmla="*/ 3083077 w 5969001"/>
              <a:gd name="connsiteY102" fmla="*/ 4378013 h 4481087"/>
              <a:gd name="connsiteX103" fmla="*/ 2872747 w 5969001"/>
              <a:gd name="connsiteY103" fmla="*/ 4376575 h 4481087"/>
              <a:gd name="connsiteX104" fmla="*/ 2891913 w 5969001"/>
              <a:gd name="connsiteY104" fmla="*/ 4376582 h 4481087"/>
              <a:gd name="connsiteX105" fmla="*/ 2891913 w 5969001"/>
              <a:gd name="connsiteY105" fmla="*/ 4376842 h 4481087"/>
              <a:gd name="connsiteX106" fmla="*/ 2878900 w 5969001"/>
              <a:gd name="connsiteY106" fmla="*/ 4386602 h 4481087"/>
              <a:gd name="connsiteX107" fmla="*/ 2823984 w 5969001"/>
              <a:gd name="connsiteY107" fmla="*/ 4386602 h 4481087"/>
              <a:gd name="connsiteX108" fmla="*/ 2872747 w 5969001"/>
              <a:gd name="connsiteY108" fmla="*/ 4376575 h 4481087"/>
              <a:gd name="connsiteX109" fmla="*/ 2345231 w 5969001"/>
              <a:gd name="connsiteY109" fmla="*/ 4376061 h 4481087"/>
              <a:gd name="connsiteX110" fmla="*/ 2376615 w 5969001"/>
              <a:gd name="connsiteY110" fmla="*/ 4397984 h 4481087"/>
              <a:gd name="connsiteX111" fmla="*/ 2372268 w 5969001"/>
              <a:gd name="connsiteY111" fmla="*/ 4402841 h 4481087"/>
              <a:gd name="connsiteX112" fmla="*/ 2341237 w 5969001"/>
              <a:gd name="connsiteY112" fmla="*/ 4397575 h 4481087"/>
              <a:gd name="connsiteX113" fmla="*/ 2166951 w 5969001"/>
              <a:gd name="connsiteY113" fmla="*/ 4397923 h 4481087"/>
              <a:gd name="connsiteX114" fmla="*/ 2290185 w 5969001"/>
              <a:gd name="connsiteY114" fmla="*/ 4393108 h 4481087"/>
              <a:gd name="connsiteX115" fmla="*/ 2345231 w 5969001"/>
              <a:gd name="connsiteY115" fmla="*/ 4376061 h 4481087"/>
              <a:gd name="connsiteX116" fmla="*/ 2276781 w 5969001"/>
              <a:gd name="connsiteY116" fmla="*/ 4374109 h 4481087"/>
              <a:gd name="connsiteX117" fmla="*/ 2303979 w 5969001"/>
              <a:gd name="connsiteY117" fmla="*/ 4386341 h 4481087"/>
              <a:gd name="connsiteX118" fmla="*/ 2290185 w 5969001"/>
              <a:gd name="connsiteY118" fmla="*/ 4383869 h 4481087"/>
              <a:gd name="connsiteX119" fmla="*/ 2153547 w 5969001"/>
              <a:gd name="connsiteY119" fmla="*/ 4379054 h 4481087"/>
              <a:gd name="connsiteX120" fmla="*/ 2276781 w 5969001"/>
              <a:gd name="connsiteY120" fmla="*/ 4374109 h 4481087"/>
              <a:gd name="connsiteX121" fmla="*/ 1755735 w 5969001"/>
              <a:gd name="connsiteY121" fmla="*/ 4374109 h 4481087"/>
              <a:gd name="connsiteX122" fmla="*/ 1756125 w 5969001"/>
              <a:gd name="connsiteY122" fmla="*/ 4374109 h 4481087"/>
              <a:gd name="connsiteX123" fmla="*/ 1715004 w 5969001"/>
              <a:gd name="connsiteY123" fmla="*/ 4386341 h 4481087"/>
              <a:gd name="connsiteX124" fmla="*/ 1755735 w 5969001"/>
              <a:gd name="connsiteY124" fmla="*/ 4374109 h 4481087"/>
              <a:gd name="connsiteX125" fmla="*/ 1487959 w 5969001"/>
              <a:gd name="connsiteY125" fmla="*/ 4369301 h 4481087"/>
              <a:gd name="connsiteX126" fmla="*/ 1523190 w 5969001"/>
              <a:gd name="connsiteY126" fmla="*/ 4371637 h 4481087"/>
              <a:gd name="connsiteX127" fmla="*/ 1550778 w 5969001"/>
              <a:gd name="connsiteY127" fmla="*/ 4391156 h 4481087"/>
              <a:gd name="connsiteX128" fmla="*/ 1728538 w 5969001"/>
              <a:gd name="connsiteY128" fmla="*/ 4403389 h 4481087"/>
              <a:gd name="connsiteX129" fmla="*/ 1673622 w 5969001"/>
              <a:gd name="connsiteY129" fmla="*/ 4405731 h 4481087"/>
              <a:gd name="connsiteX130" fmla="*/ 1701210 w 5969001"/>
              <a:gd name="connsiteY130" fmla="*/ 4400916 h 4481087"/>
              <a:gd name="connsiteX131" fmla="*/ 1440947 w 5969001"/>
              <a:gd name="connsiteY131" fmla="*/ 4379054 h 4481087"/>
              <a:gd name="connsiteX132" fmla="*/ 1487959 w 5969001"/>
              <a:gd name="connsiteY132" fmla="*/ 4369301 h 4481087"/>
              <a:gd name="connsiteX133" fmla="*/ 2468335 w 5969001"/>
              <a:gd name="connsiteY133" fmla="*/ 4366301 h 4481087"/>
              <a:gd name="connsiteX134" fmla="*/ 2427213 w 5969001"/>
              <a:gd name="connsiteY134" fmla="*/ 4380876 h 4481087"/>
              <a:gd name="connsiteX135" fmla="*/ 2385962 w 5969001"/>
              <a:gd name="connsiteY135" fmla="*/ 4373589 h 4481087"/>
              <a:gd name="connsiteX136" fmla="*/ 2467685 w 5969001"/>
              <a:gd name="connsiteY136" fmla="*/ 4366822 h 4481087"/>
              <a:gd name="connsiteX137" fmla="*/ 3672311 w 5969001"/>
              <a:gd name="connsiteY137" fmla="*/ 4361877 h 4481087"/>
              <a:gd name="connsiteX138" fmla="*/ 3681937 w 5969001"/>
              <a:gd name="connsiteY138" fmla="*/ 4380268 h 4481087"/>
              <a:gd name="connsiteX139" fmla="*/ 3672228 w 5969001"/>
              <a:gd name="connsiteY139" fmla="*/ 4386312 h 4481087"/>
              <a:gd name="connsiteX140" fmla="*/ 3658568 w 5969001"/>
              <a:gd name="connsiteY140" fmla="*/ 4381586 h 4481087"/>
              <a:gd name="connsiteX141" fmla="*/ 3672311 w 5969001"/>
              <a:gd name="connsiteY141" fmla="*/ 4361877 h 4481087"/>
              <a:gd name="connsiteX142" fmla="*/ 3980072 w 5969001"/>
              <a:gd name="connsiteY142" fmla="*/ 4355110 h 4481087"/>
              <a:gd name="connsiteX143" fmla="*/ 3980723 w 5969001"/>
              <a:gd name="connsiteY143" fmla="*/ 4355761 h 4481087"/>
              <a:gd name="connsiteX144" fmla="*/ 3912274 w 5969001"/>
              <a:gd name="connsiteY144" fmla="*/ 4359665 h 4481087"/>
              <a:gd name="connsiteX145" fmla="*/ 3980072 w 5969001"/>
              <a:gd name="connsiteY145" fmla="*/ 4355110 h 4481087"/>
              <a:gd name="connsiteX146" fmla="*/ 3206961 w 5969001"/>
              <a:gd name="connsiteY146" fmla="*/ 4354199 h 4481087"/>
              <a:gd name="connsiteX147" fmla="*/ 3193167 w 5969001"/>
              <a:gd name="connsiteY147" fmla="*/ 4373719 h 4481087"/>
              <a:gd name="connsiteX148" fmla="*/ 3247953 w 5969001"/>
              <a:gd name="connsiteY148" fmla="*/ 4378664 h 4481087"/>
              <a:gd name="connsiteX149" fmla="*/ 3261616 w 5969001"/>
              <a:gd name="connsiteY149" fmla="*/ 4373719 h 4481087"/>
              <a:gd name="connsiteX150" fmla="*/ 3289074 w 5969001"/>
              <a:gd name="connsiteY150" fmla="*/ 4376191 h 4481087"/>
              <a:gd name="connsiteX151" fmla="*/ 3261616 w 5969001"/>
              <a:gd name="connsiteY151" fmla="*/ 4366822 h 4481087"/>
              <a:gd name="connsiteX152" fmla="*/ 3261616 w 5969001"/>
              <a:gd name="connsiteY152" fmla="*/ 4366431 h 4481087"/>
              <a:gd name="connsiteX153" fmla="*/ 3206961 w 5969001"/>
              <a:gd name="connsiteY153" fmla="*/ 4354199 h 4481087"/>
              <a:gd name="connsiteX154" fmla="*/ 2442563 w 5969001"/>
              <a:gd name="connsiteY154" fmla="*/ 4344815 h 4481087"/>
              <a:gd name="connsiteX155" fmla="*/ 2412899 w 5969001"/>
              <a:gd name="connsiteY155" fmla="*/ 4352117 h 4481087"/>
              <a:gd name="connsiteX156" fmla="*/ 2413550 w 5969001"/>
              <a:gd name="connsiteY156" fmla="*/ 4352637 h 4481087"/>
              <a:gd name="connsiteX157" fmla="*/ 2468335 w 5969001"/>
              <a:gd name="connsiteY157" fmla="*/ 4352637 h 4481087"/>
              <a:gd name="connsiteX158" fmla="*/ 2468335 w 5969001"/>
              <a:gd name="connsiteY158" fmla="*/ 4345350 h 4481087"/>
              <a:gd name="connsiteX159" fmla="*/ 2442563 w 5969001"/>
              <a:gd name="connsiteY159" fmla="*/ 4344815 h 4481087"/>
              <a:gd name="connsiteX160" fmla="*/ 2175810 w 5969001"/>
              <a:gd name="connsiteY160" fmla="*/ 4343205 h 4481087"/>
              <a:gd name="connsiteX161" fmla="*/ 2138842 w 5969001"/>
              <a:gd name="connsiteY161" fmla="*/ 4347302 h 4481087"/>
              <a:gd name="connsiteX162" fmla="*/ 2180224 w 5969001"/>
              <a:gd name="connsiteY162" fmla="*/ 4359534 h 4481087"/>
              <a:gd name="connsiteX163" fmla="*/ 2316992 w 5969001"/>
              <a:gd name="connsiteY163" fmla="*/ 4349774 h 4481087"/>
              <a:gd name="connsiteX164" fmla="*/ 2175810 w 5969001"/>
              <a:gd name="connsiteY164" fmla="*/ 4343205 h 4481087"/>
              <a:gd name="connsiteX165" fmla="*/ 1852032 w 5969001"/>
              <a:gd name="connsiteY165" fmla="*/ 4340014 h 4481087"/>
              <a:gd name="connsiteX166" fmla="*/ 1851382 w 5969001"/>
              <a:gd name="connsiteY166" fmla="*/ 4340015 h 4481087"/>
              <a:gd name="connsiteX167" fmla="*/ 1852044 w 5969001"/>
              <a:gd name="connsiteY167" fmla="*/ 4340038 h 4481087"/>
              <a:gd name="connsiteX168" fmla="*/ 1854007 w 5969001"/>
              <a:gd name="connsiteY168" fmla="*/ 4344009 h 4481087"/>
              <a:gd name="connsiteX169" fmla="*/ 1839019 w 5969001"/>
              <a:gd name="connsiteY169" fmla="*/ 4352116 h 4481087"/>
              <a:gd name="connsiteX170" fmla="*/ 1907599 w 5969001"/>
              <a:gd name="connsiteY170" fmla="*/ 4359533 h 4481087"/>
              <a:gd name="connsiteX171" fmla="*/ 1893544 w 5969001"/>
              <a:gd name="connsiteY171" fmla="*/ 4349773 h 4481087"/>
              <a:gd name="connsiteX172" fmla="*/ 1921002 w 5969001"/>
              <a:gd name="connsiteY172" fmla="*/ 4342486 h 4481087"/>
              <a:gd name="connsiteX173" fmla="*/ 1852044 w 5969001"/>
              <a:gd name="connsiteY173" fmla="*/ 4340038 h 4481087"/>
              <a:gd name="connsiteX174" fmla="*/ 1673362 w 5969001"/>
              <a:gd name="connsiteY174" fmla="*/ 4337542 h 4481087"/>
              <a:gd name="connsiteX175" fmla="*/ 1577715 w 5969001"/>
              <a:gd name="connsiteY175" fmla="*/ 4340015 h 4481087"/>
              <a:gd name="connsiteX176" fmla="*/ 1673362 w 5969001"/>
              <a:gd name="connsiteY176" fmla="*/ 4354589 h 4481087"/>
              <a:gd name="connsiteX177" fmla="*/ 1714614 w 5969001"/>
              <a:gd name="connsiteY177" fmla="*/ 4340015 h 4481087"/>
              <a:gd name="connsiteX178" fmla="*/ 1673362 w 5969001"/>
              <a:gd name="connsiteY178" fmla="*/ 4337542 h 4481087"/>
              <a:gd name="connsiteX179" fmla="*/ 2359496 w 5969001"/>
              <a:gd name="connsiteY179" fmla="*/ 4335737 h 4481087"/>
              <a:gd name="connsiteX180" fmla="*/ 2331437 w 5969001"/>
              <a:gd name="connsiteY180" fmla="*/ 4340535 h 4481087"/>
              <a:gd name="connsiteX181" fmla="*/ 2413550 w 5969001"/>
              <a:gd name="connsiteY181" fmla="*/ 4345350 h 4481087"/>
              <a:gd name="connsiteX182" fmla="*/ 2389785 w 5969001"/>
              <a:gd name="connsiteY182" fmla="*/ 4342081 h 4481087"/>
              <a:gd name="connsiteX183" fmla="*/ 2398339 w 5969001"/>
              <a:gd name="connsiteY183" fmla="*/ 4337915 h 4481087"/>
              <a:gd name="connsiteX184" fmla="*/ 2399756 w 5969001"/>
              <a:gd name="connsiteY184" fmla="*/ 4338063 h 4481087"/>
              <a:gd name="connsiteX185" fmla="*/ 2399105 w 5969001"/>
              <a:gd name="connsiteY185" fmla="*/ 4337542 h 4481087"/>
              <a:gd name="connsiteX186" fmla="*/ 2398339 w 5969001"/>
              <a:gd name="connsiteY186" fmla="*/ 4337915 h 4481087"/>
              <a:gd name="connsiteX187" fmla="*/ 2381852 w 5969001"/>
              <a:gd name="connsiteY187" fmla="*/ 4336198 h 4481087"/>
              <a:gd name="connsiteX188" fmla="*/ 2359496 w 5969001"/>
              <a:gd name="connsiteY188" fmla="*/ 4335737 h 4481087"/>
              <a:gd name="connsiteX189" fmla="*/ 4513871 w 5969001"/>
              <a:gd name="connsiteY189" fmla="*/ 4329995 h 4481087"/>
              <a:gd name="connsiteX190" fmla="*/ 4513871 w 5969001"/>
              <a:gd name="connsiteY190" fmla="*/ 4330255 h 4481087"/>
              <a:gd name="connsiteX191" fmla="*/ 4445552 w 5969001"/>
              <a:gd name="connsiteY191" fmla="*/ 4339885 h 4481087"/>
              <a:gd name="connsiteX192" fmla="*/ 4513871 w 5969001"/>
              <a:gd name="connsiteY192" fmla="*/ 4329995 h 4481087"/>
              <a:gd name="connsiteX193" fmla="*/ 4312369 w 5969001"/>
              <a:gd name="connsiteY193" fmla="*/ 4327930 h 4481087"/>
              <a:gd name="connsiteX194" fmla="*/ 4336112 w 5969001"/>
              <a:gd name="connsiteY194" fmla="*/ 4339625 h 4481087"/>
              <a:gd name="connsiteX195" fmla="*/ 4336112 w 5969001"/>
              <a:gd name="connsiteY195" fmla="*/ 4339885 h 4481087"/>
              <a:gd name="connsiteX196" fmla="*/ 4267532 w 5969001"/>
              <a:gd name="connsiteY196" fmla="*/ 4337933 h 4481087"/>
              <a:gd name="connsiteX197" fmla="*/ 4294990 w 5969001"/>
              <a:gd name="connsiteY197" fmla="*/ 4328303 h 4481087"/>
              <a:gd name="connsiteX198" fmla="*/ 4312369 w 5969001"/>
              <a:gd name="connsiteY198" fmla="*/ 4327930 h 4481087"/>
              <a:gd name="connsiteX199" fmla="*/ 3870501 w 5969001"/>
              <a:gd name="connsiteY199" fmla="*/ 4316461 h 4481087"/>
              <a:gd name="connsiteX200" fmla="*/ 3871152 w 5969001"/>
              <a:gd name="connsiteY200" fmla="*/ 4317112 h 4481087"/>
              <a:gd name="connsiteX201" fmla="*/ 3802573 w 5969001"/>
              <a:gd name="connsiteY201" fmla="*/ 4322838 h 4481087"/>
              <a:gd name="connsiteX202" fmla="*/ 3870501 w 5969001"/>
              <a:gd name="connsiteY202" fmla="*/ 4316461 h 4481087"/>
              <a:gd name="connsiteX203" fmla="*/ 4171626 w 5969001"/>
              <a:gd name="connsiteY203" fmla="*/ 4314509 h 4481087"/>
              <a:gd name="connsiteX204" fmla="*/ 4173718 w 5969001"/>
              <a:gd name="connsiteY204" fmla="*/ 4314636 h 4481087"/>
              <a:gd name="connsiteX205" fmla="*/ 4170975 w 5969001"/>
              <a:gd name="connsiteY205" fmla="*/ 4314769 h 4481087"/>
              <a:gd name="connsiteX206" fmla="*/ 4205732 w 5969001"/>
              <a:gd name="connsiteY206" fmla="*/ 4313078 h 4481087"/>
              <a:gd name="connsiteX207" fmla="*/ 4294341 w 5969001"/>
              <a:gd name="connsiteY207" fmla="*/ 4322447 h 4481087"/>
              <a:gd name="connsiteX208" fmla="*/ 4170975 w 5969001"/>
              <a:gd name="connsiteY208" fmla="*/ 4320495 h 4481087"/>
              <a:gd name="connsiteX209" fmla="*/ 4183127 w 5969001"/>
              <a:gd name="connsiteY209" fmla="*/ 4315204 h 4481087"/>
              <a:gd name="connsiteX210" fmla="*/ 4173718 w 5969001"/>
              <a:gd name="connsiteY210" fmla="*/ 4314636 h 4481087"/>
              <a:gd name="connsiteX211" fmla="*/ 4349515 w 5969001"/>
              <a:gd name="connsiteY211" fmla="*/ 4312817 h 4481087"/>
              <a:gd name="connsiteX212" fmla="*/ 4390637 w 5969001"/>
              <a:gd name="connsiteY212" fmla="*/ 4320495 h 4481087"/>
              <a:gd name="connsiteX213" fmla="*/ 4349515 w 5969001"/>
              <a:gd name="connsiteY213" fmla="*/ 4312817 h 4481087"/>
              <a:gd name="connsiteX214" fmla="*/ 4062706 w 5969001"/>
              <a:gd name="connsiteY214" fmla="*/ 4300975 h 4481087"/>
              <a:gd name="connsiteX215" fmla="*/ 4021714 w 5969001"/>
              <a:gd name="connsiteY215" fmla="*/ 4308653 h 4481087"/>
              <a:gd name="connsiteX216" fmla="*/ 4062706 w 5969001"/>
              <a:gd name="connsiteY216" fmla="*/ 4300975 h 4481087"/>
              <a:gd name="connsiteX217" fmla="*/ 4199144 w 5969001"/>
              <a:gd name="connsiteY217" fmla="*/ 4295117 h 4481087"/>
              <a:gd name="connsiteX218" fmla="*/ 4198433 w 5969001"/>
              <a:gd name="connsiteY218" fmla="*/ 4295380 h 4481087"/>
              <a:gd name="connsiteX219" fmla="*/ 4199083 w 5969001"/>
              <a:gd name="connsiteY219" fmla="*/ 4295120 h 4481087"/>
              <a:gd name="connsiteX220" fmla="*/ 4571984 w 5969001"/>
              <a:gd name="connsiteY220" fmla="*/ 4293442 h 4481087"/>
              <a:gd name="connsiteX221" fmla="*/ 4623442 w 5969001"/>
              <a:gd name="connsiteY221" fmla="*/ 4299023 h 4481087"/>
              <a:gd name="connsiteX222" fmla="*/ 4624353 w 5969001"/>
              <a:gd name="connsiteY222" fmla="*/ 4299674 h 4481087"/>
              <a:gd name="connsiteX223" fmla="*/ 4542240 w 5969001"/>
              <a:gd name="connsiteY223" fmla="*/ 4305400 h 4481087"/>
              <a:gd name="connsiteX224" fmla="*/ 4569568 w 5969001"/>
              <a:gd name="connsiteY224" fmla="*/ 4301625 h 4481087"/>
              <a:gd name="connsiteX225" fmla="*/ 4555774 w 5969001"/>
              <a:gd name="connsiteY225" fmla="*/ 4295769 h 4481087"/>
              <a:gd name="connsiteX226" fmla="*/ 4571984 w 5969001"/>
              <a:gd name="connsiteY226" fmla="*/ 4293442 h 4481087"/>
              <a:gd name="connsiteX227" fmla="*/ 3880145 w 5969001"/>
              <a:gd name="connsiteY227" fmla="*/ 4291165 h 4481087"/>
              <a:gd name="connsiteX228" fmla="*/ 3911623 w 5969001"/>
              <a:gd name="connsiteY228" fmla="*/ 4291216 h 4481087"/>
              <a:gd name="connsiteX229" fmla="*/ 3912274 w 5969001"/>
              <a:gd name="connsiteY229" fmla="*/ 4291866 h 4481087"/>
              <a:gd name="connsiteX230" fmla="*/ 3884816 w 5969001"/>
              <a:gd name="connsiteY230" fmla="*/ 4301626 h 4481087"/>
              <a:gd name="connsiteX231" fmla="*/ 3802573 w 5969001"/>
              <a:gd name="connsiteY231" fmla="*/ 4293818 h 4481087"/>
              <a:gd name="connsiteX232" fmla="*/ 3880145 w 5969001"/>
              <a:gd name="connsiteY232" fmla="*/ 4291165 h 4481087"/>
              <a:gd name="connsiteX233" fmla="*/ 4283187 w 5969001"/>
              <a:gd name="connsiteY233" fmla="*/ 4284512 h 4481087"/>
              <a:gd name="connsiteX234" fmla="*/ 4376973 w 5969001"/>
              <a:gd name="connsiteY234" fmla="*/ 4293168 h 4481087"/>
              <a:gd name="connsiteX235" fmla="*/ 4376973 w 5969001"/>
              <a:gd name="connsiteY235" fmla="*/ 4293428 h 4481087"/>
              <a:gd name="connsiteX236" fmla="*/ 4253869 w 5969001"/>
              <a:gd name="connsiteY236" fmla="*/ 4287572 h 4481087"/>
              <a:gd name="connsiteX237" fmla="*/ 4283187 w 5969001"/>
              <a:gd name="connsiteY237" fmla="*/ 4284512 h 4481087"/>
              <a:gd name="connsiteX238" fmla="*/ 715204 w 5969001"/>
              <a:gd name="connsiteY238" fmla="*/ 4284058 h 4481087"/>
              <a:gd name="connsiteX239" fmla="*/ 674212 w 5969001"/>
              <a:gd name="connsiteY239" fmla="*/ 4298633 h 4481087"/>
              <a:gd name="connsiteX240" fmla="*/ 715204 w 5969001"/>
              <a:gd name="connsiteY240" fmla="*/ 4284058 h 4481087"/>
              <a:gd name="connsiteX241" fmla="*/ 3342751 w 5969001"/>
              <a:gd name="connsiteY241" fmla="*/ 4281402 h 4481087"/>
              <a:gd name="connsiteX242" fmla="*/ 3349813 w 5969001"/>
              <a:gd name="connsiteY242" fmla="*/ 4287181 h 4481087"/>
              <a:gd name="connsiteX243" fmla="*/ 3362765 w 5969001"/>
              <a:gd name="connsiteY243" fmla="*/ 4290376 h 4481087"/>
              <a:gd name="connsiteX244" fmla="*/ 3368516 w 5969001"/>
              <a:gd name="connsiteY244" fmla="*/ 4290462 h 4481087"/>
              <a:gd name="connsiteX245" fmla="*/ 3384330 w 5969001"/>
              <a:gd name="connsiteY245" fmla="*/ 4289003 h 4481087"/>
              <a:gd name="connsiteX246" fmla="*/ 3370957 w 5969001"/>
              <a:gd name="connsiteY246" fmla="*/ 4285882 h 4481087"/>
              <a:gd name="connsiteX247" fmla="*/ 3369898 w 5969001"/>
              <a:gd name="connsiteY247" fmla="*/ 4281540 h 4481087"/>
              <a:gd name="connsiteX248" fmla="*/ 3352546 w 5969001"/>
              <a:gd name="connsiteY248" fmla="*/ 4281439 h 4481087"/>
              <a:gd name="connsiteX249" fmla="*/ 4212096 w 5969001"/>
              <a:gd name="connsiteY249" fmla="*/ 4279894 h 4481087"/>
              <a:gd name="connsiteX250" fmla="*/ 4221222 w 5969001"/>
              <a:gd name="connsiteY250" fmla="*/ 4293980 h 4481087"/>
              <a:gd name="connsiteX251" fmla="*/ 4199144 w 5969001"/>
              <a:gd name="connsiteY251" fmla="*/ 4295117 h 4481087"/>
              <a:gd name="connsiteX252" fmla="*/ 4211706 w 5969001"/>
              <a:gd name="connsiteY252" fmla="*/ 4290467 h 4481087"/>
              <a:gd name="connsiteX253" fmla="*/ 4212096 w 5969001"/>
              <a:gd name="connsiteY253" fmla="*/ 4283798 h 4481087"/>
              <a:gd name="connsiteX254" fmla="*/ 4170975 w 5969001"/>
              <a:gd name="connsiteY254" fmla="*/ 4285750 h 4481087"/>
              <a:gd name="connsiteX255" fmla="*/ 4212096 w 5969001"/>
              <a:gd name="connsiteY255" fmla="*/ 4279894 h 4481087"/>
              <a:gd name="connsiteX256" fmla="*/ 4021714 w 5969001"/>
              <a:gd name="connsiteY256" fmla="*/ 4277682 h 4481087"/>
              <a:gd name="connsiteX257" fmla="*/ 4008701 w 5969001"/>
              <a:gd name="connsiteY257" fmla="*/ 4285490 h 4481087"/>
              <a:gd name="connsiteX258" fmla="*/ 3952744 w 5969001"/>
              <a:gd name="connsiteY258" fmla="*/ 4285490 h 4481087"/>
              <a:gd name="connsiteX259" fmla="*/ 4021714 w 5969001"/>
              <a:gd name="connsiteY259" fmla="*/ 4277682 h 4481087"/>
              <a:gd name="connsiteX260" fmla="*/ 3343599 w 5969001"/>
              <a:gd name="connsiteY260" fmla="*/ 4274298 h 4481087"/>
              <a:gd name="connsiteX261" fmla="*/ 3343209 w 5969001"/>
              <a:gd name="connsiteY261" fmla="*/ 4274428 h 4481087"/>
              <a:gd name="connsiteX262" fmla="*/ 3342849 w 5969001"/>
              <a:gd name="connsiteY262" fmla="*/ 4276359 h 4481087"/>
              <a:gd name="connsiteX263" fmla="*/ 3365752 w 5969001"/>
              <a:gd name="connsiteY263" fmla="*/ 4276129 h 4481087"/>
              <a:gd name="connsiteX264" fmla="*/ 3365537 w 5969001"/>
              <a:gd name="connsiteY264" fmla="*/ 4275882 h 4481087"/>
              <a:gd name="connsiteX265" fmla="*/ 3343599 w 5969001"/>
              <a:gd name="connsiteY265" fmla="*/ 4274298 h 4481087"/>
              <a:gd name="connsiteX266" fmla="*/ 4801722 w 5969001"/>
              <a:gd name="connsiteY266" fmla="*/ 4266751 h 4481087"/>
              <a:gd name="connsiteX267" fmla="*/ 4801202 w 5969001"/>
              <a:gd name="connsiteY267" fmla="*/ 4285490 h 4481087"/>
              <a:gd name="connsiteX268" fmla="*/ 4801722 w 5969001"/>
              <a:gd name="connsiteY268" fmla="*/ 4286140 h 4481087"/>
              <a:gd name="connsiteX269" fmla="*/ 4801722 w 5969001"/>
              <a:gd name="connsiteY269" fmla="*/ 4266751 h 4481087"/>
              <a:gd name="connsiteX270" fmla="*/ 3694898 w 5969001"/>
              <a:gd name="connsiteY270" fmla="*/ 4264225 h 4481087"/>
              <a:gd name="connsiteX271" fmla="*/ 3695367 w 5969001"/>
              <a:gd name="connsiteY271" fmla="*/ 4264612 h 4481087"/>
              <a:gd name="connsiteX272" fmla="*/ 3701033 w 5969001"/>
              <a:gd name="connsiteY272" fmla="*/ 4265230 h 4481087"/>
              <a:gd name="connsiteX273" fmla="*/ 3704551 w 5969001"/>
              <a:gd name="connsiteY273" fmla="*/ 4274234 h 4481087"/>
              <a:gd name="connsiteX274" fmla="*/ 3698938 w 5969001"/>
              <a:gd name="connsiteY274" fmla="*/ 4275303 h 4481087"/>
              <a:gd name="connsiteX275" fmla="*/ 3699249 w 5969001"/>
              <a:gd name="connsiteY275" fmla="*/ 4276250 h 4481087"/>
              <a:gd name="connsiteX276" fmla="*/ 3751757 w 5969001"/>
              <a:gd name="connsiteY276" fmla="*/ 4276657 h 4481087"/>
              <a:gd name="connsiteX277" fmla="*/ 3783910 w 5969001"/>
              <a:gd name="connsiteY277" fmla="*/ 4278197 h 4481087"/>
              <a:gd name="connsiteX278" fmla="*/ 3766201 w 5969001"/>
              <a:gd name="connsiteY278" fmla="*/ 4274868 h 4481087"/>
              <a:gd name="connsiteX279" fmla="*/ 3788909 w 5969001"/>
              <a:gd name="connsiteY279" fmla="*/ 4272477 h 4481087"/>
              <a:gd name="connsiteX280" fmla="*/ 4336112 w 5969001"/>
              <a:gd name="connsiteY280" fmla="*/ 4259984 h 4481087"/>
              <a:gd name="connsiteX281" fmla="*/ 4322188 w 5969001"/>
              <a:gd name="connsiteY281" fmla="*/ 4275470 h 4481087"/>
              <a:gd name="connsiteX282" fmla="*/ 4376972 w 5969001"/>
              <a:gd name="connsiteY282" fmla="*/ 4279374 h 4481087"/>
              <a:gd name="connsiteX283" fmla="*/ 4390636 w 5969001"/>
              <a:gd name="connsiteY283" fmla="*/ 4275470 h 4481087"/>
              <a:gd name="connsiteX284" fmla="*/ 4418094 w 5969001"/>
              <a:gd name="connsiteY284" fmla="*/ 4277422 h 4481087"/>
              <a:gd name="connsiteX285" fmla="*/ 4390637 w 5969001"/>
              <a:gd name="connsiteY285" fmla="*/ 4270004 h 4481087"/>
              <a:gd name="connsiteX286" fmla="*/ 4390637 w 5969001"/>
              <a:gd name="connsiteY286" fmla="*/ 4269744 h 4481087"/>
              <a:gd name="connsiteX287" fmla="*/ 4336112 w 5969001"/>
              <a:gd name="connsiteY287" fmla="*/ 4259984 h 4481087"/>
              <a:gd name="connsiteX288" fmla="*/ 1235470 w 5969001"/>
              <a:gd name="connsiteY288" fmla="*/ 4259463 h 4481087"/>
              <a:gd name="connsiteX289" fmla="*/ 1262797 w 5969001"/>
              <a:gd name="connsiteY289" fmla="*/ 4274168 h 4481087"/>
              <a:gd name="connsiteX290" fmla="*/ 1331246 w 5969001"/>
              <a:gd name="connsiteY290" fmla="*/ 4271696 h 4481087"/>
              <a:gd name="connsiteX291" fmla="*/ 1290255 w 5969001"/>
              <a:gd name="connsiteY291" fmla="*/ 4259593 h 4481087"/>
              <a:gd name="connsiteX292" fmla="*/ 1290255 w 5969001"/>
              <a:gd name="connsiteY292" fmla="*/ 4259463 h 4481087"/>
              <a:gd name="connsiteX293" fmla="*/ 1235470 w 5969001"/>
              <a:gd name="connsiteY293" fmla="*/ 4259463 h 4481087"/>
              <a:gd name="connsiteX294" fmla="*/ 544010 w 5969001"/>
              <a:gd name="connsiteY294" fmla="*/ 4253604 h 4481087"/>
              <a:gd name="connsiteX295" fmla="*/ 578306 w 5969001"/>
              <a:gd name="connsiteY295" fmla="*/ 4257251 h 4481087"/>
              <a:gd name="connsiteX296" fmla="*/ 578306 w 5969001"/>
              <a:gd name="connsiteY296" fmla="*/ 4257641 h 4481087"/>
              <a:gd name="connsiteX297" fmla="*/ 510117 w 5969001"/>
              <a:gd name="connsiteY297" fmla="*/ 4259984 h 4481087"/>
              <a:gd name="connsiteX298" fmla="*/ 544010 w 5969001"/>
              <a:gd name="connsiteY298" fmla="*/ 4253604 h 4481087"/>
              <a:gd name="connsiteX299" fmla="*/ 661069 w 5969001"/>
              <a:gd name="connsiteY299" fmla="*/ 4235389 h 4481087"/>
              <a:gd name="connsiteX300" fmla="*/ 701930 w 5969001"/>
              <a:gd name="connsiteY300" fmla="*/ 4259724 h 4481087"/>
              <a:gd name="connsiteX301" fmla="*/ 743182 w 5969001"/>
              <a:gd name="connsiteY301" fmla="*/ 4262196 h 4481087"/>
              <a:gd name="connsiteX302" fmla="*/ 729388 w 5969001"/>
              <a:gd name="connsiteY302" fmla="*/ 4240204 h 4481087"/>
              <a:gd name="connsiteX303" fmla="*/ 729388 w 5969001"/>
              <a:gd name="connsiteY303" fmla="*/ 4240334 h 4481087"/>
              <a:gd name="connsiteX304" fmla="*/ 661069 w 5969001"/>
              <a:gd name="connsiteY304" fmla="*/ 4235389 h 4481087"/>
              <a:gd name="connsiteX305" fmla="*/ 1139042 w 5969001"/>
              <a:gd name="connsiteY305" fmla="*/ 4234738 h 4481087"/>
              <a:gd name="connsiteX306" fmla="*/ 1234949 w 5969001"/>
              <a:gd name="connsiteY306" fmla="*/ 4290825 h 4481087"/>
              <a:gd name="connsiteX307" fmla="*/ 1193827 w 5969001"/>
              <a:gd name="connsiteY307" fmla="*/ 4285880 h 4481087"/>
              <a:gd name="connsiteX308" fmla="*/ 1262277 w 5969001"/>
              <a:gd name="connsiteY308" fmla="*/ 4298112 h 4481087"/>
              <a:gd name="connsiteX309" fmla="*/ 1084517 w 5969001"/>
              <a:gd name="connsiteY309" fmla="*/ 4293167 h 4481087"/>
              <a:gd name="connsiteX310" fmla="*/ 1043265 w 5969001"/>
              <a:gd name="connsiteY310" fmla="*/ 4281065 h 4481087"/>
              <a:gd name="connsiteX311" fmla="*/ 1125378 w 5969001"/>
              <a:gd name="connsiteY311" fmla="*/ 4307872 h 4481087"/>
              <a:gd name="connsiteX312" fmla="*/ 1152836 w 5969001"/>
              <a:gd name="connsiteY312" fmla="*/ 4302927 h 4481087"/>
              <a:gd name="connsiteX313" fmla="*/ 1139042 w 5969001"/>
              <a:gd name="connsiteY313" fmla="*/ 4310215 h 4481087"/>
              <a:gd name="connsiteX314" fmla="*/ 1344520 w 5969001"/>
              <a:gd name="connsiteY314" fmla="*/ 4319974 h 4481087"/>
              <a:gd name="connsiteX315" fmla="*/ 1357533 w 5969001"/>
              <a:gd name="connsiteY315" fmla="*/ 4310215 h 4481087"/>
              <a:gd name="connsiteX316" fmla="*/ 1302878 w 5969001"/>
              <a:gd name="connsiteY316" fmla="*/ 4302927 h 4481087"/>
              <a:gd name="connsiteX317" fmla="*/ 1357533 w 5969001"/>
              <a:gd name="connsiteY317" fmla="*/ 4302927 h 4481087"/>
              <a:gd name="connsiteX318" fmla="*/ 1289084 w 5969001"/>
              <a:gd name="connsiteY318" fmla="*/ 4293167 h 4481087"/>
              <a:gd name="connsiteX319" fmla="*/ 1372368 w 5969001"/>
              <a:gd name="connsiteY319" fmla="*/ 4300975 h 4481087"/>
              <a:gd name="connsiteX320" fmla="*/ 1372368 w 5969001"/>
              <a:gd name="connsiteY320" fmla="*/ 4300455 h 4481087"/>
              <a:gd name="connsiteX321" fmla="*/ 1385381 w 5969001"/>
              <a:gd name="connsiteY321" fmla="*/ 4285880 h 4481087"/>
              <a:gd name="connsiteX322" fmla="*/ 1330726 w 5969001"/>
              <a:gd name="connsiteY322" fmla="*/ 4290825 h 4481087"/>
              <a:gd name="connsiteX323" fmla="*/ 1303528 w 5969001"/>
              <a:gd name="connsiteY323" fmla="*/ 4276120 h 4481087"/>
              <a:gd name="connsiteX324" fmla="*/ 1289734 w 5969001"/>
              <a:gd name="connsiteY324" fmla="*/ 4288352 h 4481087"/>
              <a:gd name="connsiteX325" fmla="*/ 1248613 w 5969001"/>
              <a:gd name="connsiteY325" fmla="*/ 4285880 h 4481087"/>
              <a:gd name="connsiteX326" fmla="*/ 1139042 w 5969001"/>
              <a:gd name="connsiteY326" fmla="*/ 4234738 h 4481087"/>
              <a:gd name="connsiteX327" fmla="*/ 1407599 w 5969001"/>
              <a:gd name="connsiteY327" fmla="*/ 4218165 h 4481087"/>
              <a:gd name="connsiteX328" fmla="*/ 1385902 w 5969001"/>
              <a:gd name="connsiteY328" fmla="*/ 4218732 h 4481087"/>
              <a:gd name="connsiteX329" fmla="*/ 1372368 w 5969001"/>
              <a:gd name="connsiteY329" fmla="*/ 4240204 h 4481087"/>
              <a:gd name="connsiteX330" fmla="*/ 1372368 w 5969001"/>
              <a:gd name="connsiteY330" fmla="*/ 4240724 h 4481087"/>
              <a:gd name="connsiteX331" fmla="*/ 1399826 w 5969001"/>
              <a:gd name="connsiteY331" fmla="*/ 4250354 h 4481087"/>
              <a:gd name="connsiteX332" fmla="*/ 1454611 w 5969001"/>
              <a:gd name="connsiteY332" fmla="*/ 4245539 h 4481087"/>
              <a:gd name="connsiteX333" fmla="*/ 1407599 w 5969001"/>
              <a:gd name="connsiteY333" fmla="*/ 4218165 h 4481087"/>
              <a:gd name="connsiteX334" fmla="*/ 1222180 w 5969001"/>
              <a:gd name="connsiteY334" fmla="*/ 4197635 h 4481087"/>
              <a:gd name="connsiteX335" fmla="*/ 1208012 w 5969001"/>
              <a:gd name="connsiteY335" fmla="*/ 4198562 h 4481087"/>
              <a:gd name="connsiteX336" fmla="*/ 1194999 w 5969001"/>
              <a:gd name="connsiteY336" fmla="*/ 4201034 h 4481087"/>
              <a:gd name="connsiteX337" fmla="*/ 1263448 w 5969001"/>
              <a:gd name="connsiteY337" fmla="*/ 4257121 h 4481087"/>
              <a:gd name="connsiteX338" fmla="*/ 1318233 w 5969001"/>
              <a:gd name="connsiteY338" fmla="*/ 4247361 h 4481087"/>
              <a:gd name="connsiteX339" fmla="*/ 1249133 w 5969001"/>
              <a:gd name="connsiteY339" fmla="*/ 4198692 h 4481087"/>
              <a:gd name="connsiteX340" fmla="*/ 1249133 w 5969001"/>
              <a:gd name="connsiteY340" fmla="*/ 4198562 h 4481087"/>
              <a:gd name="connsiteX341" fmla="*/ 1222180 w 5969001"/>
              <a:gd name="connsiteY341" fmla="*/ 4197635 h 4481087"/>
              <a:gd name="connsiteX342" fmla="*/ 4472750 w 5969001"/>
              <a:gd name="connsiteY342" fmla="*/ 4196350 h 4481087"/>
              <a:gd name="connsiteX343" fmla="*/ 4472878 w 5969001"/>
              <a:gd name="connsiteY343" fmla="*/ 4196357 h 4481087"/>
              <a:gd name="connsiteX344" fmla="*/ 4471619 w 5969001"/>
              <a:gd name="connsiteY344" fmla="*/ 4201453 h 4481087"/>
              <a:gd name="connsiteX345" fmla="*/ 4514002 w 5969001"/>
              <a:gd name="connsiteY345" fmla="*/ 4207931 h 4481087"/>
              <a:gd name="connsiteX346" fmla="*/ 4494677 w 5969001"/>
              <a:gd name="connsiteY346" fmla="*/ 4197629 h 4481087"/>
              <a:gd name="connsiteX347" fmla="*/ 4472878 w 5969001"/>
              <a:gd name="connsiteY347" fmla="*/ 4196357 h 4481087"/>
              <a:gd name="connsiteX348" fmla="*/ 4472880 w 5969001"/>
              <a:gd name="connsiteY348" fmla="*/ 4196350 h 4481087"/>
              <a:gd name="connsiteX349" fmla="*/ 511337 w 5969001"/>
              <a:gd name="connsiteY349" fmla="*/ 4182507 h 4481087"/>
              <a:gd name="connsiteX350" fmla="*/ 510117 w 5969001"/>
              <a:gd name="connsiteY350" fmla="*/ 4194267 h 4481087"/>
              <a:gd name="connsiteX351" fmla="*/ 511337 w 5969001"/>
              <a:gd name="connsiteY351" fmla="*/ 4182507 h 4481087"/>
              <a:gd name="connsiteX352" fmla="*/ 1304049 w 5969001"/>
              <a:gd name="connsiteY352" fmla="*/ 4174227 h 4481087"/>
              <a:gd name="connsiteX353" fmla="*/ 1276591 w 5969001"/>
              <a:gd name="connsiteY353" fmla="*/ 4189062 h 4481087"/>
              <a:gd name="connsiteX354" fmla="*/ 1276591 w 5969001"/>
              <a:gd name="connsiteY354" fmla="*/ 4188932 h 4481087"/>
              <a:gd name="connsiteX355" fmla="*/ 1304049 w 5969001"/>
              <a:gd name="connsiteY355" fmla="*/ 4174227 h 4481087"/>
              <a:gd name="connsiteX356" fmla="*/ 920421 w 5969001"/>
              <a:gd name="connsiteY356" fmla="*/ 4166159 h 4481087"/>
              <a:gd name="connsiteX357" fmla="*/ 1002664 w 5969001"/>
              <a:gd name="connsiteY357" fmla="*/ 4217301 h 4481087"/>
              <a:gd name="connsiteX358" fmla="*/ 1002664 w 5969001"/>
              <a:gd name="connsiteY358" fmla="*/ 4220684 h 4481087"/>
              <a:gd name="connsiteX359" fmla="*/ 1002664 w 5969001"/>
              <a:gd name="connsiteY359" fmla="*/ 4219773 h 4481087"/>
              <a:gd name="connsiteX360" fmla="*/ 1029992 w 5969001"/>
              <a:gd name="connsiteY360" fmla="*/ 4207541 h 4481087"/>
              <a:gd name="connsiteX361" fmla="*/ 975207 w 5969001"/>
              <a:gd name="connsiteY361" fmla="*/ 4205198 h 4481087"/>
              <a:gd name="connsiteX362" fmla="*/ 1016328 w 5969001"/>
              <a:gd name="connsiteY362" fmla="*/ 4200253 h 4481087"/>
              <a:gd name="connsiteX363" fmla="*/ 989001 w 5969001"/>
              <a:gd name="connsiteY363" fmla="*/ 4175919 h 4481087"/>
              <a:gd name="connsiteX364" fmla="*/ 920421 w 5969001"/>
              <a:gd name="connsiteY364" fmla="*/ 4166159 h 4481087"/>
              <a:gd name="connsiteX365" fmla="*/ 946578 w 5969001"/>
              <a:gd name="connsiteY365" fmla="*/ 4154057 h 4481087"/>
              <a:gd name="connsiteX366" fmla="*/ 1016458 w 5969001"/>
              <a:gd name="connsiteY366" fmla="*/ 4174357 h 4481087"/>
              <a:gd name="connsiteX367" fmla="*/ 1015677 w 5969001"/>
              <a:gd name="connsiteY367" fmla="*/ 4173446 h 4481087"/>
              <a:gd name="connsiteX368" fmla="*/ 1028691 w 5969001"/>
              <a:gd name="connsiteY368" fmla="*/ 4161344 h 4481087"/>
              <a:gd name="connsiteX369" fmla="*/ 946578 w 5969001"/>
              <a:gd name="connsiteY369" fmla="*/ 4154057 h 4481087"/>
              <a:gd name="connsiteX370" fmla="*/ 975337 w 5969001"/>
              <a:gd name="connsiteY370" fmla="*/ 4135578 h 4481087"/>
              <a:gd name="connsiteX371" fmla="*/ 934215 w 5969001"/>
              <a:gd name="connsiteY371" fmla="*/ 4137920 h 4481087"/>
              <a:gd name="connsiteX372" fmla="*/ 921202 w 5969001"/>
              <a:gd name="connsiteY372" fmla="*/ 4145338 h 4481087"/>
              <a:gd name="connsiteX373" fmla="*/ 962323 w 5969001"/>
              <a:gd name="connsiteY373" fmla="*/ 4150153 h 4481087"/>
              <a:gd name="connsiteX374" fmla="*/ 961673 w 5969001"/>
              <a:gd name="connsiteY374" fmla="*/ 4152495 h 4481087"/>
              <a:gd name="connsiteX375" fmla="*/ 961673 w 5969001"/>
              <a:gd name="connsiteY375" fmla="*/ 4152625 h 4481087"/>
              <a:gd name="connsiteX376" fmla="*/ 989131 w 5969001"/>
              <a:gd name="connsiteY376" fmla="*/ 4152625 h 4481087"/>
              <a:gd name="connsiteX377" fmla="*/ 975337 w 5969001"/>
              <a:gd name="connsiteY377" fmla="*/ 4135578 h 4481087"/>
              <a:gd name="connsiteX378" fmla="*/ 4843234 w 5969001"/>
              <a:gd name="connsiteY378" fmla="*/ 4131154 h 4481087"/>
              <a:gd name="connsiteX379" fmla="*/ 4843234 w 5969001"/>
              <a:gd name="connsiteY379" fmla="*/ 4131154 h 4481087"/>
              <a:gd name="connsiteX380" fmla="*/ 975337 w 5969001"/>
              <a:gd name="connsiteY380" fmla="*/ 4123346 h 4481087"/>
              <a:gd name="connsiteX381" fmla="*/ 920551 w 5969001"/>
              <a:gd name="connsiteY381" fmla="*/ 4135448 h 4481087"/>
              <a:gd name="connsiteX382" fmla="*/ 920551 w 5969001"/>
              <a:gd name="connsiteY382" fmla="*/ 4135578 h 4481087"/>
              <a:gd name="connsiteX383" fmla="*/ 975337 w 5969001"/>
              <a:gd name="connsiteY383" fmla="*/ 4123346 h 4481087"/>
              <a:gd name="connsiteX384" fmla="*/ 1070983 w 5969001"/>
              <a:gd name="connsiteY384" fmla="*/ 4123215 h 4481087"/>
              <a:gd name="connsiteX385" fmla="*/ 1002664 w 5969001"/>
              <a:gd name="connsiteY385" fmla="*/ 4147550 h 4481087"/>
              <a:gd name="connsiteX386" fmla="*/ 1043656 w 5969001"/>
              <a:gd name="connsiteY386" fmla="*/ 4154968 h 4481087"/>
              <a:gd name="connsiteX387" fmla="*/ 1070983 w 5969001"/>
              <a:gd name="connsiteY387" fmla="*/ 4123215 h 4481087"/>
              <a:gd name="connsiteX388" fmla="*/ 5386278 w 5969001"/>
              <a:gd name="connsiteY388" fmla="*/ 4115442 h 4481087"/>
              <a:gd name="connsiteX389" fmla="*/ 5325453 w 5969001"/>
              <a:gd name="connsiteY389" fmla="*/ 4126892 h 4481087"/>
              <a:gd name="connsiteX390" fmla="*/ 5294270 w 5969001"/>
              <a:gd name="connsiteY390" fmla="*/ 4140003 h 4481087"/>
              <a:gd name="connsiteX391" fmla="*/ 5345985 w 5969001"/>
              <a:gd name="connsiteY391" fmla="*/ 4120147 h 4481087"/>
              <a:gd name="connsiteX392" fmla="*/ 5389917 w 5969001"/>
              <a:gd name="connsiteY392" fmla="*/ 4114757 h 4481087"/>
              <a:gd name="connsiteX393" fmla="*/ 5389917 w 5969001"/>
              <a:gd name="connsiteY393" fmla="*/ 4115017 h 4481087"/>
              <a:gd name="connsiteX394" fmla="*/ 5386278 w 5969001"/>
              <a:gd name="connsiteY394" fmla="*/ 4115442 h 4481087"/>
              <a:gd name="connsiteX395" fmla="*/ 893354 w 5969001"/>
              <a:gd name="connsiteY395" fmla="*/ 4113586 h 4481087"/>
              <a:gd name="connsiteX396" fmla="*/ 880341 w 5969001"/>
              <a:gd name="connsiteY396" fmla="*/ 4121003 h 4481087"/>
              <a:gd name="connsiteX397" fmla="*/ 947281 w 5969001"/>
              <a:gd name="connsiteY397" fmla="*/ 4125322 h 4481087"/>
              <a:gd name="connsiteX398" fmla="*/ 961198 w 5969001"/>
              <a:gd name="connsiteY398" fmla="*/ 4123285 h 4481087"/>
              <a:gd name="connsiteX399" fmla="*/ 961673 w 5969001"/>
              <a:gd name="connsiteY399" fmla="*/ 4123346 h 4481087"/>
              <a:gd name="connsiteX400" fmla="*/ 961673 w 5969001"/>
              <a:gd name="connsiteY400" fmla="*/ 4123215 h 4481087"/>
              <a:gd name="connsiteX401" fmla="*/ 961198 w 5969001"/>
              <a:gd name="connsiteY401" fmla="*/ 4123285 h 4481087"/>
              <a:gd name="connsiteX402" fmla="*/ 948660 w 5969001"/>
              <a:gd name="connsiteY402" fmla="*/ 4121674 h 4481087"/>
              <a:gd name="connsiteX403" fmla="*/ 920551 w 5969001"/>
              <a:gd name="connsiteY403" fmla="*/ 4113586 h 4481087"/>
              <a:gd name="connsiteX404" fmla="*/ 893354 w 5969001"/>
              <a:gd name="connsiteY404" fmla="*/ 4113586 h 4481087"/>
              <a:gd name="connsiteX405" fmla="*/ 386752 w 5969001"/>
              <a:gd name="connsiteY405" fmla="*/ 4110723 h 4481087"/>
              <a:gd name="connsiteX406" fmla="*/ 373088 w 5969001"/>
              <a:gd name="connsiteY406" fmla="*/ 4118010 h 4481087"/>
              <a:gd name="connsiteX407" fmla="*/ 386752 w 5969001"/>
              <a:gd name="connsiteY407" fmla="*/ 4111113 h 4481087"/>
              <a:gd name="connsiteX408" fmla="*/ 167611 w 5969001"/>
              <a:gd name="connsiteY408" fmla="*/ 4105778 h 4481087"/>
              <a:gd name="connsiteX409" fmla="*/ 167611 w 5969001"/>
              <a:gd name="connsiteY409" fmla="*/ 4105778 h 4481087"/>
              <a:gd name="connsiteX410" fmla="*/ 386752 w 5969001"/>
              <a:gd name="connsiteY410" fmla="*/ 4071683 h 4481087"/>
              <a:gd name="connsiteX411" fmla="*/ 413949 w 5969001"/>
              <a:gd name="connsiteY411" fmla="*/ 4086258 h 4481087"/>
              <a:gd name="connsiteX412" fmla="*/ 359294 w 5969001"/>
              <a:gd name="connsiteY412" fmla="*/ 4081443 h 4481087"/>
              <a:gd name="connsiteX413" fmla="*/ 386752 w 5969001"/>
              <a:gd name="connsiteY413" fmla="*/ 4071683 h 4481087"/>
              <a:gd name="connsiteX414" fmla="*/ 1002664 w 5969001"/>
              <a:gd name="connsiteY414" fmla="*/ 4052164 h 4481087"/>
              <a:gd name="connsiteX415" fmla="*/ 975207 w 5969001"/>
              <a:gd name="connsiteY415" fmla="*/ 4071683 h 4481087"/>
              <a:gd name="connsiteX416" fmla="*/ 893354 w 5969001"/>
              <a:gd name="connsiteY416" fmla="*/ 4077019 h 4481087"/>
              <a:gd name="connsiteX417" fmla="*/ 893224 w 5969001"/>
              <a:gd name="connsiteY417" fmla="*/ 4076628 h 4481087"/>
              <a:gd name="connsiteX418" fmla="*/ 975207 w 5969001"/>
              <a:gd name="connsiteY418" fmla="*/ 4098490 h 4481087"/>
              <a:gd name="connsiteX419" fmla="*/ 893224 w 5969001"/>
              <a:gd name="connsiteY419" fmla="*/ 4088731 h 4481087"/>
              <a:gd name="connsiteX420" fmla="*/ 893224 w 5969001"/>
              <a:gd name="connsiteY420" fmla="*/ 4110723 h 4481087"/>
              <a:gd name="connsiteX421" fmla="*/ 1057450 w 5969001"/>
              <a:gd name="connsiteY421" fmla="*/ 4086258 h 4481087"/>
              <a:gd name="connsiteX422" fmla="*/ 1029992 w 5969001"/>
              <a:gd name="connsiteY422" fmla="*/ 4071683 h 4481087"/>
              <a:gd name="connsiteX423" fmla="*/ 975207 w 5969001"/>
              <a:gd name="connsiteY423" fmla="*/ 4081443 h 4481087"/>
              <a:gd name="connsiteX424" fmla="*/ 1002664 w 5969001"/>
              <a:gd name="connsiteY424" fmla="*/ 4052164 h 4481087"/>
              <a:gd name="connsiteX425" fmla="*/ 647073 w 5969001"/>
              <a:gd name="connsiteY425" fmla="*/ 4040415 h 4481087"/>
              <a:gd name="connsiteX426" fmla="*/ 647275 w 5969001"/>
              <a:gd name="connsiteY426" fmla="*/ 4040582 h 4481087"/>
              <a:gd name="connsiteX427" fmla="*/ 646755 w 5969001"/>
              <a:gd name="connsiteY427" fmla="*/ 4040452 h 4481087"/>
              <a:gd name="connsiteX428" fmla="*/ 331837 w 5969001"/>
              <a:gd name="connsiteY428" fmla="*/ 4025487 h 4481087"/>
              <a:gd name="connsiteX429" fmla="*/ 331837 w 5969001"/>
              <a:gd name="connsiteY429" fmla="*/ 4025877 h 4481087"/>
              <a:gd name="connsiteX430" fmla="*/ 330350 w 5969001"/>
              <a:gd name="connsiteY430" fmla="*/ 4025750 h 4481087"/>
              <a:gd name="connsiteX431" fmla="*/ 960892 w 5969001"/>
              <a:gd name="connsiteY431" fmla="*/ 4018069 h 4481087"/>
              <a:gd name="connsiteX432" fmla="*/ 878909 w 5969001"/>
              <a:gd name="connsiteY432" fmla="*/ 4040061 h 4481087"/>
              <a:gd name="connsiteX433" fmla="*/ 933434 w 5969001"/>
              <a:gd name="connsiteY433" fmla="*/ 4052164 h 4481087"/>
              <a:gd name="connsiteX434" fmla="*/ 974556 w 5969001"/>
              <a:gd name="connsiteY434" fmla="*/ 4027829 h 4481087"/>
              <a:gd name="connsiteX435" fmla="*/ 1002014 w 5969001"/>
              <a:gd name="connsiteY435" fmla="*/ 4035116 h 4481087"/>
              <a:gd name="connsiteX436" fmla="*/ 988350 w 5969001"/>
              <a:gd name="connsiteY436" fmla="*/ 4047349 h 4481087"/>
              <a:gd name="connsiteX437" fmla="*/ 961673 w 5969001"/>
              <a:gd name="connsiteY437" fmla="*/ 4018460 h 4481087"/>
              <a:gd name="connsiteX438" fmla="*/ 5280606 w 5969001"/>
              <a:gd name="connsiteY438" fmla="*/ 4017939 h 4481087"/>
              <a:gd name="connsiteX439" fmla="*/ 5280606 w 5969001"/>
              <a:gd name="connsiteY439" fmla="*/ 4018200 h 4481087"/>
              <a:gd name="connsiteX440" fmla="*/ 5280439 w 5969001"/>
              <a:gd name="connsiteY440" fmla="*/ 4018197 h 4481087"/>
              <a:gd name="connsiteX441" fmla="*/ 5103107 w 5969001"/>
              <a:gd name="connsiteY441" fmla="*/ 4010392 h 4481087"/>
              <a:gd name="connsiteX442" fmla="*/ 5075779 w 5969001"/>
              <a:gd name="connsiteY442" fmla="*/ 4012344 h 4481087"/>
              <a:gd name="connsiteX443" fmla="*/ 5020864 w 5969001"/>
              <a:gd name="connsiteY443" fmla="*/ 4020152 h 4481087"/>
              <a:gd name="connsiteX444" fmla="*/ 5061985 w 5969001"/>
              <a:gd name="connsiteY444" fmla="*/ 4024055 h 4481087"/>
              <a:gd name="connsiteX445" fmla="*/ 5007460 w 5969001"/>
              <a:gd name="connsiteY445" fmla="*/ 4024055 h 4481087"/>
              <a:gd name="connsiteX446" fmla="*/ 5061985 w 5969001"/>
              <a:gd name="connsiteY446" fmla="*/ 4027829 h 4481087"/>
              <a:gd name="connsiteX447" fmla="*/ 5103107 w 5969001"/>
              <a:gd name="connsiteY447" fmla="*/ 4010392 h 4481087"/>
              <a:gd name="connsiteX448" fmla="*/ 592230 w 5969001"/>
              <a:gd name="connsiteY448" fmla="*/ 4008179 h 4481087"/>
              <a:gd name="connsiteX449" fmla="*/ 550978 w 5969001"/>
              <a:gd name="connsiteY449" fmla="*/ 4022884 h 4481087"/>
              <a:gd name="connsiteX450" fmla="*/ 605633 w 5969001"/>
              <a:gd name="connsiteY450" fmla="*/ 4022884 h 4481087"/>
              <a:gd name="connsiteX451" fmla="*/ 564642 w 5969001"/>
              <a:gd name="connsiteY451" fmla="*/ 4054506 h 4481087"/>
              <a:gd name="connsiteX452" fmla="*/ 605633 w 5969001"/>
              <a:gd name="connsiteY452" fmla="*/ 4054506 h 4481087"/>
              <a:gd name="connsiteX453" fmla="*/ 605633 w 5969001"/>
              <a:gd name="connsiteY453" fmla="*/ 4147030 h 4481087"/>
              <a:gd name="connsiteX454" fmla="*/ 633091 w 5969001"/>
              <a:gd name="connsiteY454" fmla="*/ 4059451 h 4481087"/>
              <a:gd name="connsiteX455" fmla="*/ 660549 w 5969001"/>
              <a:gd name="connsiteY455" fmla="*/ 4061793 h 4481087"/>
              <a:gd name="connsiteX456" fmla="*/ 633091 w 5969001"/>
              <a:gd name="connsiteY456" fmla="*/ 4049691 h 4481087"/>
              <a:gd name="connsiteX457" fmla="*/ 687746 w 5969001"/>
              <a:gd name="connsiteY457" fmla="*/ 4042404 h 4481087"/>
              <a:gd name="connsiteX458" fmla="*/ 715204 w 5969001"/>
              <a:gd name="connsiteY458" fmla="*/ 4047219 h 4481087"/>
              <a:gd name="connsiteX459" fmla="*/ 728868 w 5969001"/>
              <a:gd name="connsiteY459" fmla="*/ 4039931 h 4481087"/>
              <a:gd name="connsiteX460" fmla="*/ 685566 w 5969001"/>
              <a:gd name="connsiteY460" fmla="*/ 4035995 h 4481087"/>
              <a:gd name="connsiteX461" fmla="*/ 647073 w 5969001"/>
              <a:gd name="connsiteY461" fmla="*/ 4040415 h 4481087"/>
              <a:gd name="connsiteX462" fmla="*/ 622343 w 5969001"/>
              <a:gd name="connsiteY462" fmla="*/ 4019979 h 4481087"/>
              <a:gd name="connsiteX463" fmla="*/ 592230 w 5969001"/>
              <a:gd name="connsiteY463" fmla="*/ 4008179 h 4481087"/>
              <a:gd name="connsiteX464" fmla="*/ 318043 w 5969001"/>
              <a:gd name="connsiteY464" fmla="*/ 4005967 h 4481087"/>
              <a:gd name="connsiteX465" fmla="*/ 313235 w 5969001"/>
              <a:gd name="connsiteY465" fmla="*/ 4024280 h 4481087"/>
              <a:gd name="connsiteX466" fmla="*/ 330350 w 5969001"/>
              <a:gd name="connsiteY466" fmla="*/ 4025750 h 4481087"/>
              <a:gd name="connsiteX467" fmla="*/ 301014 w 5969001"/>
              <a:gd name="connsiteY467" fmla="*/ 4030936 h 4481087"/>
              <a:gd name="connsiteX468" fmla="*/ 222526 w 5969001"/>
              <a:gd name="connsiteY468" fmla="*/ 4049821 h 4481087"/>
              <a:gd name="connsiteX469" fmla="*/ 249724 w 5969001"/>
              <a:gd name="connsiteY469" fmla="*/ 4069341 h 4481087"/>
              <a:gd name="connsiteX470" fmla="*/ 318043 w 5969001"/>
              <a:gd name="connsiteY470" fmla="*/ 4005967 h 4481087"/>
              <a:gd name="connsiteX471" fmla="*/ 934215 w 5969001"/>
              <a:gd name="connsiteY471" fmla="*/ 3994125 h 4481087"/>
              <a:gd name="connsiteX472" fmla="*/ 975337 w 5969001"/>
              <a:gd name="connsiteY472" fmla="*/ 4016117 h 4481087"/>
              <a:gd name="connsiteX473" fmla="*/ 1002795 w 5969001"/>
              <a:gd name="connsiteY473" fmla="*/ 4016117 h 4481087"/>
              <a:gd name="connsiteX474" fmla="*/ 989651 w 5969001"/>
              <a:gd name="connsiteY474" fmla="*/ 3994125 h 4481087"/>
              <a:gd name="connsiteX475" fmla="*/ 5143578 w 5969001"/>
              <a:gd name="connsiteY475" fmla="*/ 3946497 h 4481087"/>
              <a:gd name="connsiteX476" fmla="*/ 5143578 w 5969001"/>
              <a:gd name="connsiteY476" fmla="*/ 3947018 h 4481087"/>
              <a:gd name="connsiteX477" fmla="*/ 5130565 w 5969001"/>
              <a:gd name="connsiteY477" fmla="*/ 3972263 h 4481087"/>
              <a:gd name="connsiteX478" fmla="*/ 5185220 w 5969001"/>
              <a:gd name="connsiteY478" fmla="*/ 3970311 h 4481087"/>
              <a:gd name="connsiteX479" fmla="*/ 5143578 w 5969001"/>
              <a:gd name="connsiteY479" fmla="*/ 3946497 h 4481087"/>
              <a:gd name="connsiteX480" fmla="*/ 961673 w 5969001"/>
              <a:gd name="connsiteY480" fmla="*/ 3943113 h 4481087"/>
              <a:gd name="connsiteX481" fmla="*/ 961673 w 5969001"/>
              <a:gd name="connsiteY481" fmla="*/ 3989440 h 4481087"/>
              <a:gd name="connsiteX482" fmla="*/ 948660 w 5969001"/>
              <a:gd name="connsiteY482" fmla="*/ 3979680 h 4481087"/>
              <a:gd name="connsiteX483" fmla="*/ 989651 w 5969001"/>
              <a:gd name="connsiteY483" fmla="*/ 3982153 h 4481087"/>
              <a:gd name="connsiteX484" fmla="*/ 948530 w 5969001"/>
              <a:gd name="connsiteY484" fmla="*/ 3972393 h 4481087"/>
              <a:gd name="connsiteX485" fmla="*/ 989651 w 5969001"/>
              <a:gd name="connsiteY485" fmla="*/ 3967448 h 4481087"/>
              <a:gd name="connsiteX486" fmla="*/ 961673 w 5969001"/>
              <a:gd name="connsiteY486" fmla="*/ 3943113 h 4481087"/>
              <a:gd name="connsiteX487" fmla="*/ 5239485 w 5969001"/>
              <a:gd name="connsiteY487" fmla="*/ 3931011 h 4481087"/>
              <a:gd name="connsiteX488" fmla="*/ 5240135 w 5969001"/>
              <a:gd name="connsiteY488" fmla="*/ 3931011 h 4481087"/>
              <a:gd name="connsiteX489" fmla="*/ 5185480 w 5969001"/>
              <a:gd name="connsiteY489" fmla="*/ 3942723 h 4481087"/>
              <a:gd name="connsiteX490" fmla="*/ 5239485 w 5969001"/>
              <a:gd name="connsiteY490" fmla="*/ 3931011 h 4481087"/>
              <a:gd name="connsiteX491" fmla="*/ 1276591 w 5969001"/>
              <a:gd name="connsiteY491" fmla="*/ 3916176 h 4481087"/>
              <a:gd name="connsiteX492" fmla="*/ 1276591 w 5969001"/>
              <a:gd name="connsiteY492" fmla="*/ 3925936 h 4481087"/>
              <a:gd name="connsiteX493" fmla="*/ 1331246 w 5969001"/>
              <a:gd name="connsiteY493" fmla="*/ 3928409 h 4481087"/>
              <a:gd name="connsiteX494" fmla="*/ 1318233 w 5969001"/>
              <a:gd name="connsiteY494" fmla="*/ 3916176 h 4481087"/>
              <a:gd name="connsiteX495" fmla="*/ 1317582 w 5969001"/>
              <a:gd name="connsiteY495" fmla="*/ 3921121 h 4481087"/>
              <a:gd name="connsiteX496" fmla="*/ 1276591 w 5969001"/>
              <a:gd name="connsiteY496" fmla="*/ 3916176 h 4481087"/>
              <a:gd name="connsiteX497" fmla="*/ 852102 w 5969001"/>
              <a:gd name="connsiteY497" fmla="*/ 3896787 h 4481087"/>
              <a:gd name="connsiteX498" fmla="*/ 865896 w 5969001"/>
              <a:gd name="connsiteY498" fmla="*/ 3918779 h 4481087"/>
              <a:gd name="connsiteX499" fmla="*/ 906888 w 5969001"/>
              <a:gd name="connsiteY499" fmla="*/ 3925936 h 4481087"/>
              <a:gd name="connsiteX500" fmla="*/ 906888 w 5969001"/>
              <a:gd name="connsiteY500" fmla="*/ 3926066 h 4481087"/>
              <a:gd name="connsiteX501" fmla="*/ 934215 w 5969001"/>
              <a:gd name="connsiteY501" fmla="*/ 3923594 h 4481087"/>
              <a:gd name="connsiteX502" fmla="*/ 906888 w 5969001"/>
              <a:gd name="connsiteY502" fmla="*/ 3899259 h 4481087"/>
              <a:gd name="connsiteX503" fmla="*/ 852102 w 5969001"/>
              <a:gd name="connsiteY503" fmla="*/ 3896787 h 4481087"/>
              <a:gd name="connsiteX504" fmla="*/ 770640 w 5969001"/>
              <a:gd name="connsiteY504" fmla="*/ 3853193 h 4481087"/>
              <a:gd name="connsiteX505" fmla="*/ 701930 w 5969001"/>
              <a:gd name="connsiteY505" fmla="*/ 3858138 h 4481087"/>
              <a:gd name="connsiteX506" fmla="*/ 729388 w 5969001"/>
              <a:gd name="connsiteY506" fmla="*/ 3867897 h 4481087"/>
              <a:gd name="connsiteX507" fmla="*/ 770640 w 5969001"/>
              <a:gd name="connsiteY507" fmla="*/ 3863083 h 4481087"/>
              <a:gd name="connsiteX508" fmla="*/ 811501 w 5969001"/>
              <a:gd name="connsiteY508" fmla="*/ 3894704 h 4481087"/>
              <a:gd name="connsiteX509" fmla="*/ 824514 w 5969001"/>
              <a:gd name="connsiteY509" fmla="*/ 3875185 h 4481087"/>
              <a:gd name="connsiteX510" fmla="*/ 865766 w 5969001"/>
              <a:gd name="connsiteY510" fmla="*/ 3880000 h 4481087"/>
              <a:gd name="connsiteX511" fmla="*/ 865766 w 5969001"/>
              <a:gd name="connsiteY511" fmla="*/ 3865425 h 4481087"/>
              <a:gd name="connsiteX512" fmla="*/ 879560 w 5969001"/>
              <a:gd name="connsiteY512" fmla="*/ 3865425 h 4481087"/>
              <a:gd name="connsiteX513" fmla="*/ 852102 w 5969001"/>
              <a:gd name="connsiteY513" fmla="*/ 3857747 h 4481087"/>
              <a:gd name="connsiteX514" fmla="*/ 852102 w 5969001"/>
              <a:gd name="connsiteY514" fmla="*/ 3858138 h 4481087"/>
              <a:gd name="connsiteX515" fmla="*/ 783653 w 5969001"/>
              <a:gd name="connsiteY515" fmla="*/ 3867897 h 4481087"/>
              <a:gd name="connsiteX516" fmla="*/ 770640 w 5969001"/>
              <a:gd name="connsiteY516" fmla="*/ 3853193 h 4481087"/>
              <a:gd name="connsiteX517" fmla="*/ 5034267 w 5969001"/>
              <a:gd name="connsiteY517" fmla="*/ 3845905 h 4481087"/>
              <a:gd name="connsiteX518" fmla="*/ 5034267 w 5969001"/>
              <a:gd name="connsiteY518" fmla="*/ 3846426 h 4481087"/>
              <a:gd name="connsiteX519" fmla="*/ 5034267 w 5969001"/>
              <a:gd name="connsiteY519" fmla="*/ 3856056 h 4481087"/>
              <a:gd name="connsiteX520" fmla="*/ 5102586 w 5969001"/>
              <a:gd name="connsiteY520" fmla="*/ 3858008 h 4481087"/>
              <a:gd name="connsiteX521" fmla="*/ 5116250 w 5969001"/>
              <a:gd name="connsiteY521" fmla="*/ 3848248 h 4481087"/>
              <a:gd name="connsiteX522" fmla="*/ 5034267 w 5969001"/>
              <a:gd name="connsiteY522" fmla="*/ 3845905 h 4481087"/>
              <a:gd name="connsiteX523" fmla="*/ 5321598 w 5969001"/>
              <a:gd name="connsiteY523" fmla="*/ 3841974 h 4481087"/>
              <a:gd name="connsiteX524" fmla="*/ 5321858 w 5969001"/>
              <a:gd name="connsiteY524" fmla="*/ 3842001 h 4481087"/>
              <a:gd name="connsiteX525" fmla="*/ 5321728 w 5969001"/>
              <a:gd name="connsiteY525" fmla="*/ 3842001 h 4481087"/>
              <a:gd name="connsiteX526" fmla="*/ 838438 w 5969001"/>
              <a:gd name="connsiteY526" fmla="*/ 3838227 h 4481087"/>
              <a:gd name="connsiteX527" fmla="*/ 835584 w 5969001"/>
              <a:gd name="connsiteY527" fmla="*/ 3839153 h 4481087"/>
              <a:gd name="connsiteX528" fmla="*/ 816281 w 5969001"/>
              <a:gd name="connsiteY528" fmla="*/ 3840131 h 4481087"/>
              <a:gd name="connsiteX529" fmla="*/ 783653 w 5969001"/>
              <a:gd name="connsiteY529" fmla="*/ 3848768 h 4481087"/>
              <a:gd name="connsiteX530" fmla="*/ 824645 w 5969001"/>
              <a:gd name="connsiteY530" fmla="*/ 3848768 h 4481087"/>
              <a:gd name="connsiteX531" fmla="*/ 838438 w 5969001"/>
              <a:gd name="connsiteY531" fmla="*/ 3853583 h 4481087"/>
              <a:gd name="connsiteX532" fmla="*/ 829234 w 5969001"/>
              <a:gd name="connsiteY532" fmla="*/ 3841212 h 4481087"/>
              <a:gd name="connsiteX533" fmla="*/ 835584 w 5969001"/>
              <a:gd name="connsiteY533" fmla="*/ 3839153 h 4481087"/>
              <a:gd name="connsiteX534" fmla="*/ 838438 w 5969001"/>
              <a:gd name="connsiteY534" fmla="*/ 3839008 h 4481087"/>
              <a:gd name="connsiteX535" fmla="*/ 5266942 w 5969001"/>
              <a:gd name="connsiteY535" fmla="*/ 3830420 h 4481087"/>
              <a:gd name="connsiteX536" fmla="*/ 5321598 w 5969001"/>
              <a:gd name="connsiteY536" fmla="*/ 3841974 h 4481087"/>
              <a:gd name="connsiteX537" fmla="*/ 5298985 w 5969001"/>
              <a:gd name="connsiteY537" fmla="*/ 3839588 h 4481087"/>
              <a:gd name="connsiteX538" fmla="*/ 5266942 w 5969001"/>
              <a:gd name="connsiteY538" fmla="*/ 3830420 h 4481087"/>
              <a:gd name="connsiteX539" fmla="*/ 1029992 w 5969001"/>
              <a:gd name="connsiteY539" fmla="*/ 3816365 h 4481087"/>
              <a:gd name="connsiteX540" fmla="*/ 989001 w 5969001"/>
              <a:gd name="connsiteY540" fmla="*/ 3828468 h 4481087"/>
              <a:gd name="connsiteX541" fmla="*/ 1057450 w 5969001"/>
              <a:gd name="connsiteY541" fmla="*/ 3828468 h 4481087"/>
              <a:gd name="connsiteX542" fmla="*/ 1030122 w 5969001"/>
              <a:gd name="connsiteY542" fmla="*/ 3816365 h 4481087"/>
              <a:gd name="connsiteX543" fmla="*/ 550978 w 5969001"/>
              <a:gd name="connsiteY543" fmla="*/ 3813893 h 4481087"/>
              <a:gd name="connsiteX544" fmla="*/ 550978 w 5969001"/>
              <a:gd name="connsiteY544" fmla="*/ 3814543 h 4481087"/>
              <a:gd name="connsiteX545" fmla="*/ 510117 w 5969001"/>
              <a:gd name="connsiteY545" fmla="*/ 3829118 h 4481087"/>
              <a:gd name="connsiteX546" fmla="*/ 564642 w 5969001"/>
              <a:gd name="connsiteY546" fmla="*/ 3819358 h 4481087"/>
              <a:gd name="connsiteX547" fmla="*/ 550978 w 5969001"/>
              <a:gd name="connsiteY547" fmla="*/ 3813893 h 4481087"/>
              <a:gd name="connsiteX548" fmla="*/ 633611 w 5969001"/>
              <a:gd name="connsiteY548" fmla="*/ 3799448 h 4481087"/>
              <a:gd name="connsiteX549" fmla="*/ 619427 w 5969001"/>
              <a:gd name="connsiteY549" fmla="*/ 3816365 h 4481087"/>
              <a:gd name="connsiteX550" fmla="*/ 619948 w 5969001"/>
              <a:gd name="connsiteY550" fmla="*/ 3816495 h 4481087"/>
              <a:gd name="connsiteX551" fmla="*/ 674733 w 5969001"/>
              <a:gd name="connsiteY551" fmla="*/ 3811550 h 4481087"/>
              <a:gd name="connsiteX552" fmla="*/ 633611 w 5969001"/>
              <a:gd name="connsiteY552" fmla="*/ 3799448 h 4481087"/>
              <a:gd name="connsiteX553" fmla="*/ 5225821 w 5969001"/>
              <a:gd name="connsiteY553" fmla="*/ 3795544 h 4481087"/>
              <a:gd name="connsiteX554" fmla="*/ 5253279 w 5969001"/>
              <a:gd name="connsiteY554" fmla="*/ 3805174 h 4481087"/>
              <a:gd name="connsiteX555" fmla="*/ 5225821 w 5969001"/>
              <a:gd name="connsiteY555" fmla="*/ 3799448 h 4481087"/>
              <a:gd name="connsiteX556" fmla="*/ 5211897 w 5969001"/>
              <a:gd name="connsiteY556" fmla="*/ 3803222 h 4481087"/>
              <a:gd name="connsiteX557" fmla="*/ 5225821 w 5969001"/>
              <a:gd name="connsiteY557" fmla="*/ 3795544 h 4481087"/>
              <a:gd name="connsiteX558" fmla="*/ 756456 w 5969001"/>
              <a:gd name="connsiteY558" fmla="*/ 3785524 h 4481087"/>
              <a:gd name="connsiteX559" fmla="*/ 674212 w 5969001"/>
              <a:gd name="connsiteY559" fmla="*/ 3792811 h 4481087"/>
              <a:gd name="connsiteX560" fmla="*/ 715204 w 5969001"/>
              <a:gd name="connsiteY560" fmla="*/ 3809859 h 4481087"/>
              <a:gd name="connsiteX561" fmla="*/ 810981 w 5969001"/>
              <a:gd name="connsiteY561" fmla="*/ 3809859 h 4481087"/>
              <a:gd name="connsiteX562" fmla="*/ 825419 w 5969001"/>
              <a:gd name="connsiteY562" fmla="*/ 3796628 h 4481087"/>
              <a:gd name="connsiteX563" fmla="*/ 836301 w 5969001"/>
              <a:gd name="connsiteY563" fmla="*/ 3792786 h 4481087"/>
              <a:gd name="connsiteX564" fmla="*/ 838438 w 5969001"/>
              <a:gd name="connsiteY564" fmla="*/ 3792811 h 4481087"/>
              <a:gd name="connsiteX565" fmla="*/ 838438 w 5969001"/>
              <a:gd name="connsiteY565" fmla="*/ 3792031 h 4481087"/>
              <a:gd name="connsiteX566" fmla="*/ 836301 w 5969001"/>
              <a:gd name="connsiteY566" fmla="*/ 3792786 h 4481087"/>
              <a:gd name="connsiteX567" fmla="*/ 812656 w 5969001"/>
              <a:gd name="connsiteY567" fmla="*/ 3792502 h 4481087"/>
              <a:gd name="connsiteX568" fmla="*/ 797317 w 5969001"/>
              <a:gd name="connsiteY568" fmla="*/ 3790339 h 4481087"/>
              <a:gd name="connsiteX569" fmla="*/ 810981 w 5969001"/>
              <a:gd name="connsiteY569" fmla="*/ 3787866 h 4481087"/>
              <a:gd name="connsiteX570" fmla="*/ 770119 w 5969001"/>
              <a:gd name="connsiteY570" fmla="*/ 3795154 h 4481087"/>
              <a:gd name="connsiteX571" fmla="*/ 797317 w 5969001"/>
              <a:gd name="connsiteY571" fmla="*/ 3802441 h 4481087"/>
              <a:gd name="connsiteX572" fmla="*/ 756456 w 5969001"/>
              <a:gd name="connsiteY572" fmla="*/ 3785524 h 4481087"/>
              <a:gd name="connsiteX573" fmla="*/ 510117 w 5969001"/>
              <a:gd name="connsiteY573" fmla="*/ 3782921 h 4481087"/>
              <a:gd name="connsiteX574" fmla="*/ 468865 w 5969001"/>
              <a:gd name="connsiteY574" fmla="*/ 3787736 h 4481087"/>
              <a:gd name="connsiteX575" fmla="*/ 510117 w 5969001"/>
              <a:gd name="connsiteY575" fmla="*/ 3814543 h 4481087"/>
              <a:gd name="connsiteX576" fmla="*/ 564642 w 5969001"/>
              <a:gd name="connsiteY576" fmla="*/ 3799969 h 4481087"/>
              <a:gd name="connsiteX577" fmla="*/ 510117 w 5969001"/>
              <a:gd name="connsiteY577" fmla="*/ 3782921 h 4481087"/>
              <a:gd name="connsiteX578" fmla="*/ 5431168 w 5969001"/>
              <a:gd name="connsiteY578" fmla="*/ 3782011 h 4481087"/>
              <a:gd name="connsiteX579" fmla="*/ 5431168 w 5969001"/>
              <a:gd name="connsiteY579" fmla="*/ 3787216 h 4481087"/>
              <a:gd name="connsiteX580" fmla="*/ 5266812 w 5969001"/>
              <a:gd name="connsiteY580" fmla="*/ 3787216 h 4481087"/>
              <a:gd name="connsiteX581" fmla="*/ 5431168 w 5969001"/>
              <a:gd name="connsiteY581" fmla="*/ 3782011 h 4481087"/>
              <a:gd name="connsiteX582" fmla="*/ 921072 w 5969001"/>
              <a:gd name="connsiteY582" fmla="*/ 3752991 h 4481087"/>
              <a:gd name="connsiteX583" fmla="*/ 989651 w 5969001"/>
              <a:gd name="connsiteY583" fmla="*/ 3767566 h 4481087"/>
              <a:gd name="connsiteX584" fmla="*/ 989651 w 5969001"/>
              <a:gd name="connsiteY584" fmla="*/ 3752991 h 4481087"/>
              <a:gd name="connsiteX585" fmla="*/ 948530 w 5969001"/>
              <a:gd name="connsiteY585" fmla="*/ 3757936 h 4481087"/>
              <a:gd name="connsiteX586" fmla="*/ 921072 w 5969001"/>
              <a:gd name="connsiteY586" fmla="*/ 3752991 h 4481087"/>
              <a:gd name="connsiteX587" fmla="*/ 345630 w 5969001"/>
              <a:gd name="connsiteY587" fmla="*/ 3745704 h 4481087"/>
              <a:gd name="connsiteX588" fmla="*/ 345630 w 5969001"/>
              <a:gd name="connsiteY588" fmla="*/ 3746094 h 4481087"/>
              <a:gd name="connsiteX589" fmla="*/ 427874 w 5969001"/>
              <a:gd name="connsiteY589" fmla="*/ 3753382 h 4481087"/>
              <a:gd name="connsiteX590" fmla="*/ 413949 w 5969001"/>
              <a:gd name="connsiteY590" fmla="*/ 3767956 h 4481087"/>
              <a:gd name="connsiteX591" fmla="*/ 400286 w 5969001"/>
              <a:gd name="connsiteY591" fmla="*/ 3755854 h 4481087"/>
              <a:gd name="connsiteX592" fmla="*/ 345630 w 5969001"/>
              <a:gd name="connsiteY592" fmla="*/ 3775374 h 4481087"/>
              <a:gd name="connsiteX593" fmla="*/ 331837 w 5969001"/>
              <a:gd name="connsiteY593" fmla="*/ 3758327 h 4481087"/>
              <a:gd name="connsiteX594" fmla="*/ 345630 w 5969001"/>
              <a:gd name="connsiteY594" fmla="*/ 3745704 h 4481087"/>
              <a:gd name="connsiteX595" fmla="*/ 5499618 w 5969001"/>
              <a:gd name="connsiteY595" fmla="*/ 3732951 h 4481087"/>
              <a:gd name="connsiteX596" fmla="*/ 5568067 w 5969001"/>
              <a:gd name="connsiteY596" fmla="*/ 3734903 h 4481087"/>
              <a:gd name="connsiteX597" fmla="*/ 5595263 w 5969001"/>
              <a:gd name="connsiteY597" fmla="*/ 3748437 h 4481087"/>
              <a:gd name="connsiteX598" fmla="*/ 5526944 w 5969001"/>
              <a:gd name="connsiteY598" fmla="*/ 3748437 h 4481087"/>
              <a:gd name="connsiteX599" fmla="*/ 5540738 w 5969001"/>
              <a:gd name="connsiteY599" fmla="*/ 3742711 h 4481087"/>
              <a:gd name="connsiteX600" fmla="*/ 5472160 w 5969001"/>
              <a:gd name="connsiteY600" fmla="*/ 3752341 h 4481087"/>
              <a:gd name="connsiteX601" fmla="*/ 5431168 w 5969001"/>
              <a:gd name="connsiteY601" fmla="*/ 3744663 h 4481087"/>
              <a:gd name="connsiteX602" fmla="*/ 5499618 w 5969001"/>
              <a:gd name="connsiteY602" fmla="*/ 3732951 h 4481087"/>
              <a:gd name="connsiteX603" fmla="*/ 439535 w 5969001"/>
              <a:gd name="connsiteY603" fmla="*/ 3729671 h 4481087"/>
              <a:gd name="connsiteX604" fmla="*/ 469125 w 5969001"/>
              <a:gd name="connsiteY604" fmla="*/ 3740889 h 4481087"/>
              <a:gd name="connsiteX605" fmla="*/ 441667 w 5969001"/>
              <a:gd name="connsiteY605" fmla="*/ 3743231 h 4481087"/>
              <a:gd name="connsiteX606" fmla="*/ 428654 w 5969001"/>
              <a:gd name="connsiteY606" fmla="*/ 3731129 h 4481087"/>
              <a:gd name="connsiteX607" fmla="*/ 439535 w 5969001"/>
              <a:gd name="connsiteY607" fmla="*/ 3729671 h 4481087"/>
              <a:gd name="connsiteX608" fmla="*/ 5266812 w 5969001"/>
              <a:gd name="connsiteY608" fmla="*/ 3723842 h 4481087"/>
              <a:gd name="connsiteX609" fmla="*/ 5266942 w 5969001"/>
              <a:gd name="connsiteY609" fmla="*/ 3723842 h 4481087"/>
              <a:gd name="connsiteX610" fmla="*/ 5253929 w 5969001"/>
              <a:gd name="connsiteY610" fmla="*/ 3735424 h 4481087"/>
              <a:gd name="connsiteX611" fmla="*/ 5266812 w 5969001"/>
              <a:gd name="connsiteY611" fmla="*/ 3723842 h 4481087"/>
              <a:gd name="connsiteX612" fmla="*/ 5130825 w 5969001"/>
              <a:gd name="connsiteY612" fmla="*/ 3721890 h 4481087"/>
              <a:gd name="connsiteX613" fmla="*/ 5198493 w 5969001"/>
              <a:gd name="connsiteY613" fmla="*/ 3741280 h 4481087"/>
              <a:gd name="connsiteX614" fmla="*/ 5199144 w 5969001"/>
              <a:gd name="connsiteY614" fmla="*/ 3741280 h 4481087"/>
              <a:gd name="connsiteX615" fmla="*/ 5158022 w 5969001"/>
              <a:gd name="connsiteY615" fmla="*/ 3747136 h 4481087"/>
              <a:gd name="connsiteX616" fmla="*/ 5130825 w 5969001"/>
              <a:gd name="connsiteY616" fmla="*/ 3721890 h 4481087"/>
              <a:gd name="connsiteX617" fmla="*/ 5075779 w 5969001"/>
              <a:gd name="connsiteY617" fmla="*/ 3710308 h 4481087"/>
              <a:gd name="connsiteX618" fmla="*/ 5034788 w 5969001"/>
              <a:gd name="connsiteY618" fmla="*/ 3719938 h 4481087"/>
              <a:gd name="connsiteX619" fmla="*/ 5075779 w 5969001"/>
              <a:gd name="connsiteY619" fmla="*/ 3710308 h 4481087"/>
              <a:gd name="connsiteX620" fmla="*/ 729388 w 5969001"/>
              <a:gd name="connsiteY620" fmla="*/ 3706794 h 4481087"/>
              <a:gd name="connsiteX621" fmla="*/ 715724 w 5969001"/>
              <a:gd name="connsiteY621" fmla="*/ 3718897 h 4481087"/>
              <a:gd name="connsiteX622" fmla="*/ 756976 w 5969001"/>
              <a:gd name="connsiteY622" fmla="*/ 3721369 h 4481087"/>
              <a:gd name="connsiteX623" fmla="*/ 729388 w 5969001"/>
              <a:gd name="connsiteY623" fmla="*/ 3706794 h 4481087"/>
              <a:gd name="connsiteX624" fmla="*/ 4870432 w 5969001"/>
              <a:gd name="connsiteY624" fmla="*/ 3702500 h 4481087"/>
              <a:gd name="connsiteX625" fmla="*/ 4993146 w 5969001"/>
              <a:gd name="connsiteY625" fmla="*/ 3706404 h 4481087"/>
              <a:gd name="connsiteX626" fmla="*/ 4993666 w 5969001"/>
              <a:gd name="connsiteY626" fmla="*/ 3706404 h 4481087"/>
              <a:gd name="connsiteX627" fmla="*/ 4979872 w 5969001"/>
              <a:gd name="connsiteY627" fmla="*/ 3714212 h 4481087"/>
              <a:gd name="connsiteX628" fmla="*/ 4815646 w 5969001"/>
              <a:gd name="connsiteY628" fmla="*/ 3714212 h 4481087"/>
              <a:gd name="connsiteX629" fmla="*/ 4870432 w 5969001"/>
              <a:gd name="connsiteY629" fmla="*/ 3702500 h 4481087"/>
              <a:gd name="connsiteX630" fmla="*/ 408858 w 5969001"/>
              <a:gd name="connsiteY630" fmla="*/ 3698466 h 4481087"/>
              <a:gd name="connsiteX631" fmla="*/ 441407 w 5969001"/>
              <a:gd name="connsiteY631" fmla="*/ 3699377 h 4481087"/>
              <a:gd name="connsiteX632" fmla="*/ 442188 w 5969001"/>
              <a:gd name="connsiteY632" fmla="*/ 3699377 h 4481087"/>
              <a:gd name="connsiteX633" fmla="*/ 401066 w 5969001"/>
              <a:gd name="connsiteY633" fmla="*/ 3716424 h 4481087"/>
              <a:gd name="connsiteX634" fmla="*/ 373869 w 5969001"/>
              <a:gd name="connsiteY634" fmla="*/ 3701849 h 4481087"/>
              <a:gd name="connsiteX635" fmla="*/ 408858 w 5969001"/>
              <a:gd name="connsiteY635" fmla="*/ 3698466 h 4481087"/>
              <a:gd name="connsiteX636" fmla="*/ 4856768 w 5969001"/>
              <a:gd name="connsiteY636" fmla="*/ 3679988 h 4481087"/>
              <a:gd name="connsiteX637" fmla="*/ 4883575 w 5969001"/>
              <a:gd name="connsiteY637" fmla="*/ 3690919 h 4481087"/>
              <a:gd name="connsiteX638" fmla="*/ 4884096 w 5969001"/>
              <a:gd name="connsiteY638" fmla="*/ 3691569 h 4481087"/>
              <a:gd name="connsiteX639" fmla="*/ 4856768 w 5969001"/>
              <a:gd name="connsiteY639" fmla="*/ 3679988 h 4481087"/>
              <a:gd name="connsiteX640" fmla="*/ 1030642 w 5969001"/>
              <a:gd name="connsiteY640" fmla="*/ 3679987 h 4481087"/>
              <a:gd name="connsiteX641" fmla="*/ 1058100 w 5969001"/>
              <a:gd name="connsiteY641" fmla="*/ 3697035 h 4481087"/>
              <a:gd name="connsiteX642" fmla="*/ 989651 w 5969001"/>
              <a:gd name="connsiteY642" fmla="*/ 3697035 h 4481087"/>
              <a:gd name="connsiteX643" fmla="*/ 1085558 w 5969001"/>
              <a:gd name="connsiteY643" fmla="*/ 3697035 h 4481087"/>
              <a:gd name="connsiteX644" fmla="*/ 1030642 w 5969001"/>
              <a:gd name="connsiteY644" fmla="*/ 3679987 h 4481087"/>
              <a:gd name="connsiteX645" fmla="*/ 852102 w 5969001"/>
              <a:gd name="connsiteY645" fmla="*/ 3670748 h 4481087"/>
              <a:gd name="connsiteX646" fmla="*/ 797317 w 5969001"/>
              <a:gd name="connsiteY646" fmla="*/ 3682850 h 4481087"/>
              <a:gd name="connsiteX647" fmla="*/ 852102 w 5969001"/>
              <a:gd name="connsiteY647" fmla="*/ 3670748 h 4481087"/>
              <a:gd name="connsiteX648" fmla="*/ 879690 w 5969001"/>
              <a:gd name="connsiteY648" fmla="*/ 3669967 h 4481087"/>
              <a:gd name="connsiteX649" fmla="*/ 852102 w 5969001"/>
              <a:gd name="connsiteY649" fmla="*/ 3677515 h 4481087"/>
              <a:gd name="connsiteX650" fmla="*/ 852102 w 5969001"/>
              <a:gd name="connsiteY650" fmla="*/ 3677255 h 4481087"/>
              <a:gd name="connsiteX651" fmla="*/ 838438 w 5969001"/>
              <a:gd name="connsiteY651" fmla="*/ 3689357 h 4481087"/>
              <a:gd name="connsiteX652" fmla="*/ 879690 w 5969001"/>
              <a:gd name="connsiteY652" fmla="*/ 3669967 h 4481087"/>
              <a:gd name="connsiteX653" fmla="*/ 4938360 w 5969001"/>
              <a:gd name="connsiteY653" fmla="*/ 3665803 h 4481087"/>
              <a:gd name="connsiteX654" fmla="*/ 5143578 w 5969001"/>
              <a:gd name="connsiteY654" fmla="*/ 3687015 h 4481087"/>
              <a:gd name="connsiteX655" fmla="*/ 4938360 w 5969001"/>
              <a:gd name="connsiteY655" fmla="*/ 3665803 h 4481087"/>
              <a:gd name="connsiteX656" fmla="*/ 5211636 w 5969001"/>
              <a:gd name="connsiteY656" fmla="*/ 3664892 h 4481087"/>
              <a:gd name="connsiteX657" fmla="*/ 5280606 w 5969001"/>
              <a:gd name="connsiteY657" fmla="*/ 3706404 h 4481087"/>
              <a:gd name="connsiteX658" fmla="*/ 5280346 w 5969001"/>
              <a:gd name="connsiteY658" fmla="*/ 3705884 h 4481087"/>
              <a:gd name="connsiteX659" fmla="*/ 5211636 w 5969001"/>
              <a:gd name="connsiteY659" fmla="*/ 3703932 h 4481087"/>
              <a:gd name="connsiteX660" fmla="*/ 5211636 w 5969001"/>
              <a:gd name="connsiteY660" fmla="*/ 3664892 h 4481087"/>
              <a:gd name="connsiteX661" fmla="*/ 729388 w 5969001"/>
              <a:gd name="connsiteY661" fmla="*/ 3662940 h 4481087"/>
              <a:gd name="connsiteX662" fmla="*/ 701930 w 5969001"/>
              <a:gd name="connsiteY662" fmla="*/ 3665283 h 4481087"/>
              <a:gd name="connsiteX663" fmla="*/ 701930 w 5969001"/>
              <a:gd name="connsiteY663" fmla="*/ 3682330 h 4481087"/>
              <a:gd name="connsiteX664" fmla="*/ 756976 w 5969001"/>
              <a:gd name="connsiteY664" fmla="*/ 3665283 h 4481087"/>
              <a:gd name="connsiteX665" fmla="*/ 729388 w 5969001"/>
              <a:gd name="connsiteY665" fmla="*/ 3662940 h 4481087"/>
              <a:gd name="connsiteX666" fmla="*/ 5253279 w 5969001"/>
              <a:gd name="connsiteY666" fmla="*/ 3661888 h 4481087"/>
              <a:gd name="connsiteX667" fmla="*/ 5253929 w 5969001"/>
              <a:gd name="connsiteY667" fmla="*/ 3661899 h 4481087"/>
              <a:gd name="connsiteX668" fmla="*/ 5253279 w 5969001"/>
              <a:gd name="connsiteY668" fmla="*/ 3661899 h 4481087"/>
              <a:gd name="connsiteX669" fmla="*/ 497234 w 5969001"/>
              <a:gd name="connsiteY669" fmla="*/ 3660468 h 4481087"/>
              <a:gd name="connsiteX670" fmla="*/ 605633 w 5969001"/>
              <a:gd name="connsiteY670" fmla="*/ 3672570 h 4481087"/>
              <a:gd name="connsiteX671" fmla="*/ 578306 w 5969001"/>
              <a:gd name="connsiteY671" fmla="*/ 3677515 h 4481087"/>
              <a:gd name="connsiteX672" fmla="*/ 565292 w 5969001"/>
              <a:gd name="connsiteY672" fmla="*/ 3672570 h 4481087"/>
              <a:gd name="connsiteX673" fmla="*/ 537835 w 5969001"/>
              <a:gd name="connsiteY673" fmla="*/ 3675042 h 4481087"/>
              <a:gd name="connsiteX674" fmla="*/ 537835 w 5969001"/>
              <a:gd name="connsiteY674" fmla="*/ 3692090 h 4481087"/>
              <a:gd name="connsiteX675" fmla="*/ 524821 w 5969001"/>
              <a:gd name="connsiteY675" fmla="*/ 3665283 h 4481087"/>
              <a:gd name="connsiteX676" fmla="*/ 511808 w 5969001"/>
              <a:gd name="connsiteY676" fmla="*/ 3670228 h 4481087"/>
              <a:gd name="connsiteX677" fmla="*/ 484220 w 5969001"/>
              <a:gd name="connsiteY677" fmla="*/ 3662940 h 4481087"/>
              <a:gd name="connsiteX678" fmla="*/ 497234 w 5969001"/>
              <a:gd name="connsiteY678" fmla="*/ 3660468 h 4481087"/>
              <a:gd name="connsiteX679" fmla="*/ 4911553 w 5969001"/>
              <a:gd name="connsiteY679" fmla="*/ 3654742 h 4481087"/>
              <a:gd name="connsiteX680" fmla="*/ 4911553 w 5969001"/>
              <a:gd name="connsiteY680" fmla="*/ 3666454 h 4481087"/>
              <a:gd name="connsiteX681" fmla="*/ 4904593 w 5969001"/>
              <a:gd name="connsiteY681" fmla="*/ 3668349 h 4481087"/>
              <a:gd name="connsiteX682" fmla="*/ 4885674 w 5969001"/>
              <a:gd name="connsiteY682" fmla="*/ 3668536 h 4481087"/>
              <a:gd name="connsiteX683" fmla="*/ 4882458 w 5969001"/>
              <a:gd name="connsiteY683" fmla="*/ 3672479 h 4481087"/>
              <a:gd name="connsiteX684" fmla="*/ 4819159 w 5969001"/>
              <a:gd name="connsiteY684" fmla="*/ 3680768 h 4481087"/>
              <a:gd name="connsiteX685" fmla="*/ 4861432 w 5969001"/>
              <a:gd name="connsiteY685" fmla="*/ 3668727 h 4481087"/>
              <a:gd name="connsiteX686" fmla="*/ 4866748 w 5969001"/>
              <a:gd name="connsiteY686" fmla="*/ 3668210 h 4481087"/>
              <a:gd name="connsiteX687" fmla="*/ 4862565 w 5969001"/>
              <a:gd name="connsiteY687" fmla="*/ 3668138 h 4481087"/>
              <a:gd name="connsiteX688" fmla="*/ 4843234 w 5969001"/>
              <a:gd name="connsiteY688" fmla="*/ 3668276 h 4481087"/>
              <a:gd name="connsiteX689" fmla="*/ 4843234 w 5969001"/>
              <a:gd name="connsiteY689" fmla="*/ 3655263 h 4481087"/>
              <a:gd name="connsiteX690" fmla="*/ 960892 w 5969001"/>
              <a:gd name="connsiteY690" fmla="*/ 3650317 h 4481087"/>
              <a:gd name="connsiteX691" fmla="*/ 947879 w 5969001"/>
              <a:gd name="connsiteY691" fmla="*/ 3657605 h 4481087"/>
              <a:gd name="connsiteX692" fmla="*/ 1016328 w 5969001"/>
              <a:gd name="connsiteY692" fmla="*/ 3660077 h 4481087"/>
              <a:gd name="connsiteX693" fmla="*/ 961673 w 5969001"/>
              <a:gd name="connsiteY693" fmla="*/ 3650708 h 4481087"/>
              <a:gd name="connsiteX694" fmla="*/ 5240135 w 5969001"/>
              <a:gd name="connsiteY694" fmla="*/ 3648886 h 4481087"/>
              <a:gd name="connsiteX695" fmla="*/ 5253392 w 5969001"/>
              <a:gd name="connsiteY695" fmla="*/ 3654222 h 4481087"/>
              <a:gd name="connsiteX696" fmla="*/ 5253279 w 5969001"/>
              <a:gd name="connsiteY696" fmla="*/ 3661888 h 4481087"/>
              <a:gd name="connsiteX697" fmla="*/ 5212668 w 5969001"/>
              <a:gd name="connsiteY697" fmla="*/ 3661184 h 4481087"/>
              <a:gd name="connsiteX698" fmla="*/ 5240135 w 5969001"/>
              <a:gd name="connsiteY698" fmla="*/ 3648886 h 4481087"/>
              <a:gd name="connsiteX699" fmla="*/ 5075910 w 5969001"/>
              <a:gd name="connsiteY699" fmla="*/ 3646414 h 4481087"/>
              <a:gd name="connsiteX700" fmla="*/ 5116250 w 5969001"/>
              <a:gd name="connsiteY700" fmla="*/ 3648366 h 4481087"/>
              <a:gd name="connsiteX701" fmla="*/ 5116901 w 5969001"/>
              <a:gd name="connsiteY701" fmla="*/ 3648366 h 4481087"/>
              <a:gd name="connsiteX702" fmla="*/ 5116901 w 5969001"/>
              <a:gd name="connsiteY702" fmla="*/ 3659947 h 4481087"/>
              <a:gd name="connsiteX703" fmla="*/ 5020994 w 5969001"/>
              <a:gd name="connsiteY703" fmla="*/ 3659947 h 4481087"/>
              <a:gd name="connsiteX704" fmla="*/ 5062116 w 5969001"/>
              <a:gd name="connsiteY704" fmla="*/ 3657995 h 4481087"/>
              <a:gd name="connsiteX705" fmla="*/ 5075910 w 5969001"/>
              <a:gd name="connsiteY705" fmla="*/ 3646414 h 4481087"/>
              <a:gd name="connsiteX706" fmla="*/ 441407 w 5969001"/>
              <a:gd name="connsiteY706" fmla="*/ 3646283 h 4481087"/>
              <a:gd name="connsiteX707" fmla="*/ 496193 w 5969001"/>
              <a:gd name="connsiteY707" fmla="*/ 3648235 h 4481087"/>
              <a:gd name="connsiteX708" fmla="*/ 496193 w 5969001"/>
              <a:gd name="connsiteY708" fmla="*/ 3648626 h 4481087"/>
              <a:gd name="connsiteX709" fmla="*/ 468865 w 5969001"/>
              <a:gd name="connsiteY709" fmla="*/ 3663331 h 4481087"/>
              <a:gd name="connsiteX710" fmla="*/ 441407 w 5969001"/>
              <a:gd name="connsiteY710" fmla="*/ 3646283 h 4481087"/>
              <a:gd name="connsiteX711" fmla="*/ 5212033 w 5969001"/>
              <a:gd name="connsiteY711" fmla="*/ 3644449 h 4481087"/>
              <a:gd name="connsiteX712" fmla="*/ 5212027 w 5969001"/>
              <a:gd name="connsiteY712" fmla="*/ 3644462 h 4481087"/>
              <a:gd name="connsiteX713" fmla="*/ 5211897 w 5969001"/>
              <a:gd name="connsiteY713" fmla="*/ 3644462 h 4481087"/>
              <a:gd name="connsiteX714" fmla="*/ 687746 w 5969001"/>
              <a:gd name="connsiteY714" fmla="*/ 3640818 h 4481087"/>
              <a:gd name="connsiteX715" fmla="*/ 687746 w 5969001"/>
              <a:gd name="connsiteY715" fmla="*/ 3640948 h 4481087"/>
              <a:gd name="connsiteX716" fmla="*/ 687710 w 5969001"/>
              <a:gd name="connsiteY716" fmla="*/ 3640949 h 4481087"/>
              <a:gd name="connsiteX717" fmla="*/ 633091 w 5969001"/>
              <a:gd name="connsiteY717" fmla="*/ 3640818 h 4481087"/>
              <a:gd name="connsiteX718" fmla="*/ 667330 w 5969001"/>
              <a:gd name="connsiteY718" fmla="*/ 3641404 h 4481087"/>
              <a:gd name="connsiteX719" fmla="*/ 687710 w 5969001"/>
              <a:gd name="connsiteY719" fmla="*/ 3640949 h 4481087"/>
              <a:gd name="connsiteX720" fmla="*/ 686581 w 5969001"/>
              <a:gd name="connsiteY720" fmla="*/ 3645049 h 4481087"/>
              <a:gd name="connsiteX721" fmla="*/ 633091 w 5969001"/>
              <a:gd name="connsiteY721" fmla="*/ 3645763 h 4481087"/>
              <a:gd name="connsiteX722" fmla="*/ 4814215 w 5969001"/>
              <a:gd name="connsiteY722" fmla="*/ 3624162 h 4481087"/>
              <a:gd name="connsiteX723" fmla="*/ 4718438 w 5969001"/>
              <a:gd name="connsiteY723" fmla="*/ 3625984 h 4481087"/>
              <a:gd name="connsiteX724" fmla="*/ 4717773 w 5969001"/>
              <a:gd name="connsiteY724" fmla="*/ 3636752 h 4481087"/>
              <a:gd name="connsiteX725" fmla="*/ 4714493 w 5969001"/>
              <a:gd name="connsiteY725" fmla="*/ 3644098 h 4481087"/>
              <a:gd name="connsiteX726" fmla="*/ 4723252 w 5969001"/>
              <a:gd name="connsiteY726" fmla="*/ 3640037 h 4481087"/>
              <a:gd name="connsiteX727" fmla="*/ 4741701 w 5969001"/>
              <a:gd name="connsiteY727" fmla="*/ 3641188 h 4481087"/>
              <a:gd name="connsiteX728" fmla="*/ 4747066 w 5969001"/>
              <a:gd name="connsiteY728" fmla="*/ 3644775 h 4481087"/>
              <a:gd name="connsiteX729" fmla="*/ 4751191 w 5969001"/>
              <a:gd name="connsiteY729" fmla="*/ 3644221 h 4481087"/>
              <a:gd name="connsiteX730" fmla="*/ 4814215 w 5969001"/>
              <a:gd name="connsiteY730" fmla="*/ 3637175 h 4481087"/>
              <a:gd name="connsiteX731" fmla="*/ 1687286 w 5969001"/>
              <a:gd name="connsiteY731" fmla="*/ 3623901 h 4481087"/>
              <a:gd name="connsiteX732" fmla="*/ 1632501 w 5969001"/>
              <a:gd name="connsiteY732" fmla="*/ 3628846 h 4481087"/>
              <a:gd name="connsiteX733" fmla="*/ 1673362 w 5969001"/>
              <a:gd name="connsiteY733" fmla="*/ 3638475 h 4481087"/>
              <a:gd name="connsiteX734" fmla="*/ 1687286 w 5969001"/>
              <a:gd name="connsiteY734" fmla="*/ 3623901 h 4481087"/>
              <a:gd name="connsiteX735" fmla="*/ 4883315 w 5969001"/>
              <a:gd name="connsiteY735" fmla="*/ 3623641 h 4481087"/>
              <a:gd name="connsiteX736" fmla="*/ 4828529 w 5969001"/>
              <a:gd name="connsiteY736" fmla="*/ 3636654 h 4481087"/>
              <a:gd name="connsiteX737" fmla="*/ 4883315 w 5969001"/>
              <a:gd name="connsiteY737" fmla="*/ 3623641 h 4481087"/>
              <a:gd name="connsiteX738" fmla="*/ 5225951 w 5969001"/>
              <a:gd name="connsiteY738" fmla="*/ 3617394 h 4481087"/>
              <a:gd name="connsiteX739" fmla="*/ 5247398 w 5969001"/>
              <a:gd name="connsiteY739" fmla="*/ 3641074 h 4481087"/>
              <a:gd name="connsiteX740" fmla="*/ 5212033 w 5969001"/>
              <a:gd name="connsiteY740" fmla="*/ 3644449 h 4481087"/>
              <a:gd name="connsiteX741" fmla="*/ 5218452 w 5969001"/>
              <a:gd name="connsiteY741" fmla="*/ 3630928 h 4481087"/>
              <a:gd name="connsiteX742" fmla="*/ 5225951 w 5969001"/>
              <a:gd name="connsiteY742" fmla="*/ 3617394 h 4481087"/>
              <a:gd name="connsiteX743" fmla="*/ 5116901 w 5969001"/>
              <a:gd name="connsiteY743" fmla="*/ 3617394 h 4481087"/>
              <a:gd name="connsiteX744" fmla="*/ 5103238 w 5969001"/>
              <a:gd name="connsiteY744" fmla="*/ 3623120 h 4481087"/>
              <a:gd name="connsiteX745" fmla="*/ 5048582 w 5969001"/>
              <a:gd name="connsiteY745" fmla="*/ 3619216 h 4481087"/>
              <a:gd name="connsiteX746" fmla="*/ 5116250 w 5969001"/>
              <a:gd name="connsiteY746" fmla="*/ 3617785 h 4481087"/>
              <a:gd name="connsiteX747" fmla="*/ 482138 w 5969001"/>
              <a:gd name="connsiteY747" fmla="*/ 3614531 h 4481087"/>
              <a:gd name="connsiteX748" fmla="*/ 509726 w 5969001"/>
              <a:gd name="connsiteY748" fmla="*/ 3636523 h 4481087"/>
              <a:gd name="connsiteX749" fmla="*/ 536794 w 5969001"/>
              <a:gd name="connsiteY749" fmla="*/ 3626764 h 4481087"/>
              <a:gd name="connsiteX750" fmla="*/ 578306 w 5969001"/>
              <a:gd name="connsiteY750" fmla="*/ 3640948 h 4481087"/>
              <a:gd name="connsiteX751" fmla="*/ 578306 w 5969001"/>
              <a:gd name="connsiteY751" fmla="*/ 3641338 h 4481087"/>
              <a:gd name="connsiteX752" fmla="*/ 482138 w 5969001"/>
              <a:gd name="connsiteY752" fmla="*/ 3643811 h 4481087"/>
              <a:gd name="connsiteX753" fmla="*/ 454681 w 5969001"/>
              <a:gd name="connsiteY753" fmla="*/ 3626764 h 4481087"/>
              <a:gd name="connsiteX754" fmla="*/ 482138 w 5969001"/>
              <a:gd name="connsiteY754" fmla="*/ 3614531 h 4481087"/>
              <a:gd name="connsiteX755" fmla="*/ 865896 w 5969001"/>
              <a:gd name="connsiteY755" fmla="*/ 3611798 h 4481087"/>
              <a:gd name="connsiteX756" fmla="*/ 865896 w 5969001"/>
              <a:gd name="connsiteY756" fmla="*/ 3612189 h 4481087"/>
              <a:gd name="connsiteX757" fmla="*/ 852102 w 5969001"/>
              <a:gd name="connsiteY757" fmla="*/ 3624291 h 4481087"/>
              <a:gd name="connsiteX758" fmla="*/ 865896 w 5969001"/>
              <a:gd name="connsiteY758" fmla="*/ 3611798 h 4481087"/>
              <a:gd name="connsiteX759" fmla="*/ 729388 w 5969001"/>
              <a:gd name="connsiteY759" fmla="*/ 3609326 h 4481087"/>
              <a:gd name="connsiteX760" fmla="*/ 647275 w 5969001"/>
              <a:gd name="connsiteY760" fmla="*/ 3619086 h 4481087"/>
              <a:gd name="connsiteX761" fmla="*/ 647275 w 5969001"/>
              <a:gd name="connsiteY761" fmla="*/ 3611798 h 4481087"/>
              <a:gd name="connsiteX762" fmla="*/ 688267 w 5969001"/>
              <a:gd name="connsiteY762" fmla="*/ 3614141 h 4481087"/>
              <a:gd name="connsiteX763" fmla="*/ 729388 w 5969001"/>
              <a:gd name="connsiteY763" fmla="*/ 3609326 h 4481087"/>
              <a:gd name="connsiteX764" fmla="*/ 4650900 w 5969001"/>
              <a:gd name="connsiteY764" fmla="*/ 3607635 h 4481087"/>
              <a:gd name="connsiteX765" fmla="*/ 4650860 w 5969001"/>
              <a:gd name="connsiteY765" fmla="*/ 3607683 h 4481087"/>
              <a:gd name="connsiteX766" fmla="*/ 4623885 w 5969001"/>
              <a:gd name="connsiteY766" fmla="*/ 3609560 h 4481087"/>
              <a:gd name="connsiteX767" fmla="*/ 4596765 w 5969001"/>
              <a:gd name="connsiteY767" fmla="*/ 3623120 h 4481087"/>
              <a:gd name="connsiteX768" fmla="*/ 4651551 w 5969001"/>
              <a:gd name="connsiteY768" fmla="*/ 3623120 h 4481087"/>
              <a:gd name="connsiteX769" fmla="*/ 4643320 w 5969001"/>
              <a:gd name="connsiteY769" fmla="*/ 3616744 h 4481087"/>
              <a:gd name="connsiteX770" fmla="*/ 4650860 w 5969001"/>
              <a:gd name="connsiteY770" fmla="*/ 3607683 h 4481087"/>
              <a:gd name="connsiteX771" fmla="*/ 4651551 w 5969001"/>
              <a:gd name="connsiteY771" fmla="*/ 3607635 h 4481087"/>
              <a:gd name="connsiteX772" fmla="*/ 4815516 w 5969001"/>
              <a:gd name="connsiteY772" fmla="*/ 3601909 h 4481087"/>
              <a:gd name="connsiteX773" fmla="*/ 4774395 w 5969001"/>
              <a:gd name="connsiteY773" fmla="*/ 3613490 h 4481087"/>
              <a:gd name="connsiteX774" fmla="*/ 4815516 w 5969001"/>
              <a:gd name="connsiteY774" fmla="*/ 3601909 h 4481087"/>
              <a:gd name="connsiteX775" fmla="*/ 5174945 w 5969001"/>
              <a:gd name="connsiteY775" fmla="*/ 3599301 h 4481087"/>
              <a:gd name="connsiteX776" fmla="*/ 5175589 w 5969001"/>
              <a:gd name="connsiteY776" fmla="*/ 3599566 h 4481087"/>
              <a:gd name="connsiteX777" fmla="*/ 5174939 w 5969001"/>
              <a:gd name="connsiteY777" fmla="*/ 3599306 h 4481087"/>
              <a:gd name="connsiteX778" fmla="*/ 4787798 w 5969001"/>
              <a:gd name="connsiteY778" fmla="*/ 3590197 h 4481087"/>
              <a:gd name="connsiteX779" fmla="*/ 4788214 w 5969001"/>
              <a:gd name="connsiteY779" fmla="*/ 3590241 h 4481087"/>
              <a:gd name="connsiteX780" fmla="*/ 4789986 w 5969001"/>
              <a:gd name="connsiteY780" fmla="*/ 3593369 h 4481087"/>
              <a:gd name="connsiteX781" fmla="*/ 4774395 w 5969001"/>
              <a:gd name="connsiteY781" fmla="*/ 3599957 h 4481087"/>
              <a:gd name="connsiteX782" fmla="*/ 4829180 w 5969001"/>
              <a:gd name="connsiteY782" fmla="*/ 3594101 h 4481087"/>
              <a:gd name="connsiteX783" fmla="*/ 4807660 w 5969001"/>
              <a:gd name="connsiteY783" fmla="*/ 3592295 h 4481087"/>
              <a:gd name="connsiteX784" fmla="*/ 4788214 w 5969001"/>
              <a:gd name="connsiteY784" fmla="*/ 3590241 h 4481087"/>
              <a:gd name="connsiteX785" fmla="*/ 4788189 w 5969001"/>
              <a:gd name="connsiteY785" fmla="*/ 3590197 h 4481087"/>
              <a:gd name="connsiteX786" fmla="*/ 537704 w 5969001"/>
              <a:gd name="connsiteY786" fmla="*/ 3589676 h 4481087"/>
              <a:gd name="connsiteX787" fmla="*/ 605633 w 5969001"/>
              <a:gd name="connsiteY787" fmla="*/ 3594751 h 4481087"/>
              <a:gd name="connsiteX788" fmla="*/ 606154 w 5969001"/>
              <a:gd name="connsiteY788" fmla="*/ 3594621 h 4481087"/>
              <a:gd name="connsiteX789" fmla="*/ 537704 w 5969001"/>
              <a:gd name="connsiteY789" fmla="*/ 3589676 h 4481087"/>
              <a:gd name="connsiteX790" fmla="*/ 5061595 w 5969001"/>
              <a:gd name="connsiteY790" fmla="*/ 3586293 h 4481087"/>
              <a:gd name="connsiteX791" fmla="*/ 5102586 w 5969001"/>
              <a:gd name="connsiteY791" fmla="*/ 3594101 h 4481087"/>
              <a:gd name="connsiteX792" fmla="*/ 5048582 w 5969001"/>
              <a:gd name="connsiteY792" fmla="*/ 3594101 h 4481087"/>
              <a:gd name="connsiteX793" fmla="*/ 5061595 w 5969001"/>
              <a:gd name="connsiteY793" fmla="*/ 3586293 h 4481087"/>
              <a:gd name="connsiteX794" fmla="*/ 1167150 w 5969001"/>
              <a:gd name="connsiteY794" fmla="*/ 3582519 h 4481087"/>
              <a:gd name="connsiteX795" fmla="*/ 1221806 w 5969001"/>
              <a:gd name="connsiteY795" fmla="*/ 3597094 h 4481087"/>
              <a:gd name="connsiteX796" fmla="*/ 1234819 w 5969001"/>
              <a:gd name="connsiteY796" fmla="*/ 3589806 h 4481087"/>
              <a:gd name="connsiteX797" fmla="*/ 1167150 w 5969001"/>
              <a:gd name="connsiteY797" fmla="*/ 3582519 h 4481087"/>
              <a:gd name="connsiteX798" fmla="*/ 771258 w 5969001"/>
              <a:gd name="connsiteY798" fmla="*/ 3580041 h 4481087"/>
              <a:gd name="connsiteX799" fmla="*/ 770119 w 5969001"/>
              <a:gd name="connsiteY799" fmla="*/ 3580437 h 4481087"/>
              <a:gd name="connsiteX800" fmla="*/ 770119 w 5969001"/>
              <a:gd name="connsiteY800" fmla="*/ 3580046 h 4481087"/>
              <a:gd name="connsiteX801" fmla="*/ 4819810 w 5969001"/>
              <a:gd name="connsiteY801" fmla="*/ 3578745 h 4481087"/>
              <a:gd name="connsiteX802" fmla="*/ 4813832 w 5969001"/>
              <a:gd name="connsiteY802" fmla="*/ 3581352 h 4481087"/>
              <a:gd name="connsiteX803" fmla="*/ 4825514 w 5969001"/>
              <a:gd name="connsiteY803" fmla="*/ 3580819 h 4481087"/>
              <a:gd name="connsiteX804" fmla="*/ 4828957 w 5969001"/>
              <a:gd name="connsiteY804" fmla="*/ 3579684 h 4481087"/>
              <a:gd name="connsiteX805" fmla="*/ 5294400 w 5969001"/>
              <a:gd name="connsiteY805" fmla="*/ 3570937 h 4481087"/>
              <a:gd name="connsiteX806" fmla="*/ 5349055 w 5969001"/>
              <a:gd name="connsiteY806" fmla="*/ 3572759 h 4481087"/>
              <a:gd name="connsiteX807" fmla="*/ 5321858 w 5969001"/>
              <a:gd name="connsiteY807" fmla="*/ 3592149 h 4481087"/>
              <a:gd name="connsiteX808" fmla="*/ 5294400 w 5969001"/>
              <a:gd name="connsiteY808" fmla="*/ 3570937 h 4481087"/>
              <a:gd name="connsiteX809" fmla="*/ 5075779 w 5969001"/>
              <a:gd name="connsiteY809" fmla="*/ 3570937 h 4481087"/>
              <a:gd name="connsiteX810" fmla="*/ 5075779 w 5969001"/>
              <a:gd name="connsiteY810" fmla="*/ 3578745 h 4481087"/>
              <a:gd name="connsiteX811" fmla="*/ 5034788 w 5969001"/>
              <a:gd name="connsiteY811" fmla="*/ 3571068 h 4481087"/>
              <a:gd name="connsiteX812" fmla="*/ 5175589 w 5969001"/>
              <a:gd name="connsiteY812" fmla="*/ 3570547 h 4481087"/>
              <a:gd name="connsiteX813" fmla="*/ 5184703 w 5969001"/>
              <a:gd name="connsiteY813" fmla="*/ 3592104 h 4481087"/>
              <a:gd name="connsiteX814" fmla="*/ 5174945 w 5969001"/>
              <a:gd name="connsiteY814" fmla="*/ 3599301 h 4481087"/>
              <a:gd name="connsiteX815" fmla="*/ 5161846 w 5969001"/>
              <a:gd name="connsiteY815" fmla="*/ 3593916 h 4481087"/>
              <a:gd name="connsiteX816" fmla="*/ 5175589 w 5969001"/>
              <a:gd name="connsiteY816" fmla="*/ 3570547 h 4481087"/>
              <a:gd name="connsiteX817" fmla="*/ 918474 w 5969001"/>
              <a:gd name="connsiteY817" fmla="*/ 3564002 h 4481087"/>
              <a:gd name="connsiteX818" fmla="*/ 903533 w 5969001"/>
              <a:gd name="connsiteY818" fmla="*/ 3564299 h 4481087"/>
              <a:gd name="connsiteX819" fmla="*/ 906888 w 5969001"/>
              <a:gd name="connsiteY819" fmla="*/ 3567944 h 4481087"/>
              <a:gd name="connsiteX820" fmla="*/ 919901 w 5969001"/>
              <a:gd name="connsiteY820" fmla="*/ 3565472 h 4481087"/>
              <a:gd name="connsiteX821" fmla="*/ 932914 w 5969001"/>
              <a:gd name="connsiteY821" fmla="*/ 3577704 h 4481087"/>
              <a:gd name="connsiteX822" fmla="*/ 892053 w 5969001"/>
              <a:gd name="connsiteY822" fmla="*/ 3582519 h 4481087"/>
              <a:gd name="connsiteX823" fmla="*/ 892053 w 5969001"/>
              <a:gd name="connsiteY823" fmla="*/ 3592279 h 4481087"/>
              <a:gd name="connsiteX824" fmla="*/ 919250 w 5969001"/>
              <a:gd name="connsiteY824" fmla="*/ 3606853 h 4481087"/>
              <a:gd name="connsiteX825" fmla="*/ 946708 w 5969001"/>
              <a:gd name="connsiteY825" fmla="*/ 3636133 h 4481087"/>
              <a:gd name="connsiteX826" fmla="*/ 1015157 w 5969001"/>
              <a:gd name="connsiteY826" fmla="*/ 3648235 h 4481087"/>
              <a:gd name="connsiteX827" fmla="*/ 1028170 w 5969001"/>
              <a:gd name="connsiteY827" fmla="*/ 3631188 h 4481087"/>
              <a:gd name="connsiteX828" fmla="*/ 1137611 w 5969001"/>
              <a:gd name="connsiteY828" fmla="*/ 3631188 h 4481087"/>
              <a:gd name="connsiteX829" fmla="*/ 1055628 w 5969001"/>
              <a:gd name="connsiteY829" fmla="*/ 3628846 h 4481087"/>
              <a:gd name="connsiteX830" fmla="*/ 1151405 w 5969001"/>
              <a:gd name="connsiteY830" fmla="*/ 3604381 h 4481087"/>
              <a:gd name="connsiteX831" fmla="*/ 1069161 w 5969001"/>
              <a:gd name="connsiteY831" fmla="*/ 3614141 h 4481087"/>
              <a:gd name="connsiteX832" fmla="*/ 1000843 w 5969001"/>
              <a:gd name="connsiteY832" fmla="*/ 3611798 h 4481087"/>
              <a:gd name="connsiteX833" fmla="*/ 1055628 w 5969001"/>
              <a:gd name="connsiteY833" fmla="*/ 3604381 h 4481087"/>
              <a:gd name="connsiteX834" fmla="*/ 948009 w 5969001"/>
              <a:gd name="connsiteY834" fmla="*/ 3591758 h 4481087"/>
              <a:gd name="connsiteX835" fmla="*/ 1043786 w 5969001"/>
              <a:gd name="connsiteY835" fmla="*/ 3579526 h 4481087"/>
              <a:gd name="connsiteX836" fmla="*/ 1098441 w 5969001"/>
              <a:gd name="connsiteY836" fmla="*/ 3591758 h 4481087"/>
              <a:gd name="connsiteX837" fmla="*/ 1139563 w 5969001"/>
              <a:gd name="connsiteY837" fmla="*/ 3584471 h 4481087"/>
              <a:gd name="connsiteX838" fmla="*/ 1126550 w 5969001"/>
              <a:gd name="connsiteY838" fmla="*/ 3572238 h 4481087"/>
              <a:gd name="connsiteX839" fmla="*/ 1044437 w 5969001"/>
              <a:gd name="connsiteY839" fmla="*/ 3567424 h 4481087"/>
              <a:gd name="connsiteX840" fmla="*/ 948660 w 5969001"/>
              <a:gd name="connsiteY840" fmla="*/ 3574711 h 4481087"/>
              <a:gd name="connsiteX841" fmla="*/ 918474 w 5969001"/>
              <a:gd name="connsiteY841" fmla="*/ 3564002 h 4481087"/>
              <a:gd name="connsiteX842" fmla="*/ 783132 w 5969001"/>
              <a:gd name="connsiteY842" fmla="*/ 3563390 h 4481087"/>
              <a:gd name="connsiteX843" fmla="*/ 770119 w 5969001"/>
              <a:gd name="connsiteY843" fmla="*/ 3602429 h 4481087"/>
              <a:gd name="connsiteX844" fmla="*/ 838438 w 5969001"/>
              <a:gd name="connsiteY844" fmla="*/ 3602429 h 4481087"/>
              <a:gd name="connsiteX845" fmla="*/ 824645 w 5969001"/>
              <a:gd name="connsiteY845" fmla="*/ 3585382 h 4481087"/>
              <a:gd name="connsiteX846" fmla="*/ 811631 w 5969001"/>
              <a:gd name="connsiteY846" fmla="*/ 3595142 h 4481087"/>
              <a:gd name="connsiteX847" fmla="*/ 866547 w 5969001"/>
              <a:gd name="connsiteY847" fmla="*/ 3573149 h 4481087"/>
              <a:gd name="connsiteX848" fmla="*/ 803211 w 5969001"/>
              <a:gd name="connsiteY848" fmla="*/ 3579884 h 4481087"/>
              <a:gd name="connsiteX849" fmla="*/ 771258 w 5969001"/>
              <a:gd name="connsiteY849" fmla="*/ 3580041 h 4481087"/>
              <a:gd name="connsiteX850" fmla="*/ 780717 w 5969001"/>
              <a:gd name="connsiteY850" fmla="*/ 3576749 h 4481087"/>
              <a:gd name="connsiteX851" fmla="*/ 783132 w 5969001"/>
              <a:gd name="connsiteY851" fmla="*/ 3563390 h 4481087"/>
              <a:gd name="connsiteX852" fmla="*/ 1551559 w 5969001"/>
              <a:gd name="connsiteY852" fmla="*/ 3558184 h 4481087"/>
              <a:gd name="connsiteX853" fmla="*/ 1606084 w 5969001"/>
              <a:gd name="connsiteY853" fmla="*/ 3570286 h 4481087"/>
              <a:gd name="connsiteX854" fmla="*/ 1564052 w 5969001"/>
              <a:gd name="connsiteY854" fmla="*/ 3580046 h 4481087"/>
              <a:gd name="connsiteX855" fmla="*/ 1440817 w 5969001"/>
              <a:gd name="connsiteY855" fmla="*/ 3572759 h 4481087"/>
              <a:gd name="connsiteX856" fmla="*/ 1385902 w 5969001"/>
              <a:gd name="connsiteY856" fmla="*/ 3570286 h 4481087"/>
              <a:gd name="connsiteX857" fmla="*/ 1399826 w 5969001"/>
              <a:gd name="connsiteY857" fmla="*/ 3562999 h 4481087"/>
              <a:gd name="connsiteX858" fmla="*/ 1358704 w 5969001"/>
              <a:gd name="connsiteY858" fmla="*/ 3560527 h 4481087"/>
              <a:gd name="connsiteX859" fmla="*/ 1413489 w 5969001"/>
              <a:gd name="connsiteY859" fmla="*/ 3589806 h 4481087"/>
              <a:gd name="connsiteX860" fmla="*/ 1427153 w 5969001"/>
              <a:gd name="connsiteY860" fmla="*/ 3575231 h 4481087"/>
              <a:gd name="connsiteX861" fmla="*/ 1468275 w 5969001"/>
              <a:gd name="connsiteY861" fmla="*/ 3582519 h 4481087"/>
              <a:gd name="connsiteX862" fmla="*/ 1495472 w 5969001"/>
              <a:gd name="connsiteY862" fmla="*/ 3604381 h 4481087"/>
              <a:gd name="connsiteX863" fmla="*/ 1482459 w 5969001"/>
              <a:gd name="connsiteY863" fmla="*/ 3597094 h 4481087"/>
              <a:gd name="connsiteX864" fmla="*/ 1550908 w 5969001"/>
              <a:gd name="connsiteY864" fmla="*/ 3594751 h 4481087"/>
              <a:gd name="connsiteX865" fmla="*/ 1591769 w 5969001"/>
              <a:gd name="connsiteY865" fmla="*/ 3599566 h 4481087"/>
              <a:gd name="connsiteX866" fmla="*/ 1578756 w 5969001"/>
              <a:gd name="connsiteY866" fmla="*/ 3589806 h 4481087"/>
              <a:gd name="connsiteX867" fmla="*/ 1619878 w 5969001"/>
              <a:gd name="connsiteY867" fmla="*/ 3582519 h 4481087"/>
              <a:gd name="connsiteX868" fmla="*/ 1688327 w 5969001"/>
              <a:gd name="connsiteY868" fmla="*/ 3594751 h 4481087"/>
              <a:gd name="connsiteX869" fmla="*/ 1647206 w 5969001"/>
              <a:gd name="connsiteY869" fmla="*/ 3602039 h 4481087"/>
              <a:gd name="connsiteX870" fmla="*/ 1688327 w 5969001"/>
              <a:gd name="connsiteY870" fmla="*/ 3619086 h 4481087"/>
              <a:gd name="connsiteX871" fmla="*/ 1715655 w 5969001"/>
              <a:gd name="connsiteY871" fmla="*/ 3584991 h 4481087"/>
              <a:gd name="connsiteX872" fmla="*/ 1606084 w 5969001"/>
              <a:gd name="connsiteY872" fmla="*/ 3575231 h 4481087"/>
              <a:gd name="connsiteX873" fmla="*/ 1633542 w 5969001"/>
              <a:gd name="connsiteY873" fmla="*/ 3562999 h 4481087"/>
              <a:gd name="connsiteX874" fmla="*/ 1551559 w 5969001"/>
              <a:gd name="connsiteY874" fmla="*/ 3558184 h 4481087"/>
              <a:gd name="connsiteX875" fmla="*/ 1659308 w 5969001"/>
              <a:gd name="connsiteY875" fmla="*/ 3548424 h 4481087"/>
              <a:gd name="connsiteX876" fmla="*/ 1645514 w 5969001"/>
              <a:gd name="connsiteY876" fmla="*/ 3553239 h 4481087"/>
              <a:gd name="connsiteX877" fmla="*/ 1632501 w 5969001"/>
              <a:gd name="connsiteY877" fmla="*/ 3550897 h 4481087"/>
              <a:gd name="connsiteX878" fmla="*/ 1714614 w 5969001"/>
              <a:gd name="connsiteY878" fmla="*/ 3560527 h 4481087"/>
              <a:gd name="connsiteX879" fmla="*/ 1727627 w 5969001"/>
              <a:gd name="connsiteY879" fmla="*/ 3550897 h 4481087"/>
              <a:gd name="connsiteX880" fmla="*/ 1659308 w 5969001"/>
              <a:gd name="connsiteY880" fmla="*/ 3548424 h 4481087"/>
              <a:gd name="connsiteX881" fmla="*/ 1221806 w 5969001"/>
              <a:gd name="connsiteY881" fmla="*/ 3543479 h 4481087"/>
              <a:gd name="connsiteX882" fmla="*/ 1112365 w 5969001"/>
              <a:gd name="connsiteY882" fmla="*/ 3553109 h 4481087"/>
              <a:gd name="connsiteX883" fmla="*/ 1221806 w 5969001"/>
              <a:gd name="connsiteY883" fmla="*/ 3572759 h 4481087"/>
              <a:gd name="connsiteX884" fmla="*/ 1221806 w 5969001"/>
              <a:gd name="connsiteY884" fmla="*/ 3572629 h 4481087"/>
              <a:gd name="connsiteX885" fmla="*/ 1234819 w 5969001"/>
              <a:gd name="connsiteY885" fmla="*/ 3577574 h 4481087"/>
              <a:gd name="connsiteX886" fmla="*/ 1221806 w 5969001"/>
              <a:gd name="connsiteY886" fmla="*/ 3543479 h 4481087"/>
              <a:gd name="connsiteX887" fmla="*/ 974248 w 5969001"/>
              <a:gd name="connsiteY887" fmla="*/ 3541821 h 4481087"/>
              <a:gd name="connsiteX888" fmla="*/ 977159 w 5969001"/>
              <a:gd name="connsiteY888" fmla="*/ 3543089 h 4481087"/>
              <a:gd name="connsiteX889" fmla="*/ 970746 w 5969001"/>
              <a:gd name="connsiteY889" fmla="*/ 3543037 h 4481087"/>
              <a:gd name="connsiteX890" fmla="*/ 971337 w 5969001"/>
              <a:gd name="connsiteY890" fmla="*/ 3542462 h 4481087"/>
              <a:gd name="connsiteX891" fmla="*/ 990952 w 5969001"/>
              <a:gd name="connsiteY891" fmla="*/ 3538144 h 4481087"/>
              <a:gd name="connsiteX892" fmla="*/ 974248 w 5969001"/>
              <a:gd name="connsiteY892" fmla="*/ 3541821 h 4481087"/>
              <a:gd name="connsiteX893" fmla="*/ 968684 w 5969001"/>
              <a:gd name="connsiteY893" fmla="*/ 3539397 h 4481087"/>
              <a:gd name="connsiteX894" fmla="*/ 990952 w 5969001"/>
              <a:gd name="connsiteY894" fmla="*/ 3538144 h 4481087"/>
              <a:gd name="connsiteX895" fmla="*/ 1455262 w 5969001"/>
              <a:gd name="connsiteY895" fmla="*/ 3536843 h 4481087"/>
              <a:gd name="connsiteX896" fmla="*/ 1454611 w 5969001"/>
              <a:gd name="connsiteY896" fmla="*/ 3548424 h 4481087"/>
              <a:gd name="connsiteX897" fmla="*/ 1455262 w 5969001"/>
              <a:gd name="connsiteY897" fmla="*/ 3549075 h 4481087"/>
              <a:gd name="connsiteX898" fmla="*/ 1373019 w 5969001"/>
              <a:gd name="connsiteY898" fmla="*/ 3544260 h 4481087"/>
              <a:gd name="connsiteX899" fmla="*/ 1455262 w 5969001"/>
              <a:gd name="connsiteY899" fmla="*/ 3536843 h 4481087"/>
              <a:gd name="connsiteX900" fmla="*/ 1191396 w 5969001"/>
              <a:gd name="connsiteY900" fmla="*/ 3514318 h 4481087"/>
              <a:gd name="connsiteX901" fmla="*/ 1208012 w 5969001"/>
              <a:gd name="connsiteY901" fmla="*/ 3524090 h 4481087"/>
              <a:gd name="connsiteX902" fmla="*/ 1208662 w 5969001"/>
              <a:gd name="connsiteY902" fmla="*/ 3524090 h 4481087"/>
              <a:gd name="connsiteX903" fmla="*/ 1167801 w 5969001"/>
              <a:gd name="connsiteY903" fmla="*/ 3526562 h 4481087"/>
              <a:gd name="connsiteX904" fmla="*/ 1167801 w 5969001"/>
              <a:gd name="connsiteY904" fmla="*/ 3514330 h 4481087"/>
              <a:gd name="connsiteX905" fmla="*/ 1191396 w 5969001"/>
              <a:gd name="connsiteY905" fmla="*/ 3514318 h 4481087"/>
              <a:gd name="connsiteX906" fmla="*/ 687746 w 5969001"/>
              <a:gd name="connsiteY906" fmla="*/ 3502098 h 4481087"/>
              <a:gd name="connsiteX907" fmla="*/ 742662 w 5969001"/>
              <a:gd name="connsiteY907" fmla="*/ 3504570 h 4481087"/>
              <a:gd name="connsiteX908" fmla="*/ 756456 w 5969001"/>
              <a:gd name="connsiteY908" fmla="*/ 3526692 h 4481087"/>
              <a:gd name="connsiteX909" fmla="*/ 756456 w 5969001"/>
              <a:gd name="connsiteY909" fmla="*/ 3526562 h 4481087"/>
              <a:gd name="connsiteX910" fmla="*/ 660549 w 5969001"/>
              <a:gd name="connsiteY910" fmla="*/ 3524090 h 4481087"/>
              <a:gd name="connsiteX911" fmla="*/ 687746 w 5969001"/>
              <a:gd name="connsiteY911" fmla="*/ 3502098 h 4481087"/>
              <a:gd name="connsiteX912" fmla="*/ 1318363 w 5969001"/>
              <a:gd name="connsiteY912" fmla="*/ 3485050 h 4481087"/>
              <a:gd name="connsiteX913" fmla="*/ 1427934 w 5969001"/>
              <a:gd name="connsiteY913" fmla="*/ 3499755 h 4481087"/>
              <a:gd name="connsiteX914" fmla="*/ 1509396 w 5969001"/>
              <a:gd name="connsiteY914" fmla="*/ 3492468 h 4481087"/>
              <a:gd name="connsiteX915" fmla="*/ 1510177 w 5969001"/>
              <a:gd name="connsiteY915" fmla="*/ 3492468 h 4481087"/>
              <a:gd name="connsiteX916" fmla="*/ 1510177 w 5969001"/>
              <a:gd name="connsiteY916" fmla="*/ 3502098 h 4481087"/>
              <a:gd name="connsiteX917" fmla="*/ 1359485 w 5969001"/>
              <a:gd name="connsiteY917" fmla="*/ 3511857 h 4481087"/>
              <a:gd name="connsiteX918" fmla="*/ 1318363 w 5969001"/>
              <a:gd name="connsiteY918" fmla="*/ 3485050 h 4481087"/>
              <a:gd name="connsiteX919" fmla="*/ 701410 w 5969001"/>
              <a:gd name="connsiteY919" fmla="*/ 3485050 h 4481087"/>
              <a:gd name="connsiteX920" fmla="*/ 756456 w 5969001"/>
              <a:gd name="connsiteY920" fmla="*/ 3497283 h 4481087"/>
              <a:gd name="connsiteX921" fmla="*/ 687746 w 5969001"/>
              <a:gd name="connsiteY921" fmla="*/ 3497283 h 4481087"/>
              <a:gd name="connsiteX922" fmla="*/ 701410 w 5969001"/>
              <a:gd name="connsiteY922" fmla="*/ 3485050 h 4481087"/>
              <a:gd name="connsiteX923" fmla="*/ 4846487 w 5969001"/>
              <a:gd name="connsiteY923" fmla="*/ 3465400 h 4481087"/>
              <a:gd name="connsiteX924" fmla="*/ 4846357 w 5969001"/>
              <a:gd name="connsiteY924" fmla="*/ 3465791 h 4481087"/>
              <a:gd name="connsiteX925" fmla="*/ 4846669 w 5969001"/>
              <a:gd name="connsiteY925" fmla="*/ 3465818 h 4481087"/>
              <a:gd name="connsiteX926" fmla="*/ 4853091 w 5969001"/>
              <a:gd name="connsiteY926" fmla="*/ 3480594 h 4481087"/>
              <a:gd name="connsiteX927" fmla="*/ 4887608 w 5969001"/>
              <a:gd name="connsiteY927" fmla="*/ 3482708 h 4481087"/>
              <a:gd name="connsiteX928" fmla="*/ 4868083 w 5969001"/>
              <a:gd name="connsiteY928" fmla="*/ 3467647 h 4481087"/>
              <a:gd name="connsiteX929" fmla="*/ 4846669 w 5969001"/>
              <a:gd name="connsiteY929" fmla="*/ 3465818 h 4481087"/>
              <a:gd name="connsiteX930" fmla="*/ 770119 w 5969001"/>
              <a:gd name="connsiteY930" fmla="*/ 3463188 h 4481087"/>
              <a:gd name="connsiteX931" fmla="*/ 810981 w 5969001"/>
              <a:gd name="connsiteY931" fmla="*/ 3465661 h 4481087"/>
              <a:gd name="connsiteX932" fmla="*/ 783653 w 5969001"/>
              <a:gd name="connsiteY932" fmla="*/ 3468003 h 4481087"/>
              <a:gd name="connsiteX933" fmla="*/ 756456 w 5969001"/>
              <a:gd name="connsiteY933" fmla="*/ 3477763 h 4481087"/>
              <a:gd name="connsiteX934" fmla="*/ 715204 w 5969001"/>
              <a:gd name="connsiteY934" fmla="*/ 3468003 h 4481087"/>
              <a:gd name="connsiteX935" fmla="*/ 770119 w 5969001"/>
              <a:gd name="connsiteY935" fmla="*/ 3463188 h 4481087"/>
              <a:gd name="connsiteX936" fmla="*/ 1382522 w 5969001"/>
              <a:gd name="connsiteY936" fmla="*/ 3455198 h 4481087"/>
              <a:gd name="connsiteX937" fmla="*/ 1385902 w 5969001"/>
              <a:gd name="connsiteY937" fmla="*/ 3455380 h 4481087"/>
              <a:gd name="connsiteX938" fmla="*/ 1385902 w 5969001"/>
              <a:gd name="connsiteY938" fmla="*/ 3455901 h 4481087"/>
              <a:gd name="connsiteX939" fmla="*/ 1306462 w 5969001"/>
              <a:gd name="connsiteY939" fmla="*/ 3448233 h 4481087"/>
              <a:gd name="connsiteX940" fmla="*/ 1368596 w 5969001"/>
              <a:gd name="connsiteY940" fmla="*/ 3452304 h 4481087"/>
              <a:gd name="connsiteX941" fmla="*/ 1382522 w 5969001"/>
              <a:gd name="connsiteY941" fmla="*/ 3455198 h 4481087"/>
              <a:gd name="connsiteX942" fmla="*/ 1346618 w 5969001"/>
              <a:gd name="connsiteY942" fmla="*/ 3453266 h 4481087"/>
              <a:gd name="connsiteX943" fmla="*/ 1290255 w 5969001"/>
              <a:gd name="connsiteY943" fmla="*/ 3452908 h 4481087"/>
              <a:gd name="connsiteX944" fmla="*/ 1306462 w 5969001"/>
              <a:gd name="connsiteY944" fmla="*/ 3448233 h 4481087"/>
              <a:gd name="connsiteX945" fmla="*/ 2054242 w 5969001"/>
              <a:gd name="connsiteY945" fmla="*/ 3438670 h 4481087"/>
              <a:gd name="connsiteX946" fmla="*/ 2053996 w 5969001"/>
              <a:gd name="connsiteY946" fmla="*/ 3439375 h 4481087"/>
              <a:gd name="connsiteX947" fmla="*/ 2053996 w 5969001"/>
              <a:gd name="connsiteY947" fmla="*/ 3438724 h 4481087"/>
              <a:gd name="connsiteX948" fmla="*/ 879690 w 5969001"/>
              <a:gd name="connsiteY948" fmla="*/ 3431566 h 4481087"/>
              <a:gd name="connsiteX949" fmla="*/ 880341 w 5969001"/>
              <a:gd name="connsiteY949" fmla="*/ 3431566 h 4481087"/>
              <a:gd name="connsiteX950" fmla="*/ 811631 w 5969001"/>
              <a:gd name="connsiteY950" fmla="*/ 3441196 h 4481087"/>
              <a:gd name="connsiteX951" fmla="*/ 879690 w 5969001"/>
              <a:gd name="connsiteY951" fmla="*/ 3431566 h 4481087"/>
              <a:gd name="connsiteX952" fmla="*/ 1413489 w 5969001"/>
              <a:gd name="connsiteY952" fmla="*/ 3419985 h 4481087"/>
              <a:gd name="connsiteX953" fmla="*/ 1427153 w 5969001"/>
              <a:gd name="connsiteY953" fmla="*/ 3429744 h 4481087"/>
              <a:gd name="connsiteX954" fmla="*/ 1468275 w 5969001"/>
              <a:gd name="connsiteY954" fmla="*/ 3429744 h 4481087"/>
              <a:gd name="connsiteX955" fmla="*/ 1345040 w 5969001"/>
              <a:gd name="connsiteY955" fmla="*/ 3437032 h 4481087"/>
              <a:gd name="connsiteX956" fmla="*/ 1413489 w 5969001"/>
              <a:gd name="connsiteY956" fmla="*/ 3419985 h 4481087"/>
              <a:gd name="connsiteX957" fmla="*/ 5184809 w 5969001"/>
              <a:gd name="connsiteY957" fmla="*/ 3419839 h 4481087"/>
              <a:gd name="connsiteX958" fmla="*/ 5185480 w 5969001"/>
              <a:gd name="connsiteY958" fmla="*/ 3419855 h 4481087"/>
              <a:gd name="connsiteX959" fmla="*/ 5184829 w 5969001"/>
              <a:gd name="connsiteY959" fmla="*/ 3419855 h 4481087"/>
              <a:gd name="connsiteX960" fmla="*/ 2052183 w 5969001"/>
              <a:gd name="connsiteY960" fmla="*/ 3416459 h 4481087"/>
              <a:gd name="connsiteX961" fmla="*/ 2030212 w 5969001"/>
              <a:gd name="connsiteY961" fmla="*/ 3428185 h 4481087"/>
              <a:gd name="connsiteX962" fmla="*/ 2029532 w 5969001"/>
              <a:gd name="connsiteY962" fmla="*/ 3463188 h 4481087"/>
              <a:gd name="connsiteX963" fmla="*/ 2030182 w 5969001"/>
              <a:gd name="connsiteY963" fmla="*/ 3463188 h 4481087"/>
              <a:gd name="connsiteX964" fmla="*/ 2045059 w 5969001"/>
              <a:gd name="connsiteY964" fmla="*/ 3451450 h 4481087"/>
              <a:gd name="connsiteX965" fmla="*/ 2022764 w 5969001"/>
              <a:gd name="connsiteY965" fmla="*/ 3450826 h 4481087"/>
              <a:gd name="connsiteX966" fmla="*/ 2047145 w 5969001"/>
              <a:gd name="connsiteY966" fmla="*/ 3449804 h 4481087"/>
              <a:gd name="connsiteX967" fmla="*/ 2048403 w 5969001"/>
              <a:gd name="connsiteY967" fmla="*/ 3448812 h 4481087"/>
              <a:gd name="connsiteX968" fmla="*/ 2039986 w 5969001"/>
              <a:gd name="connsiteY968" fmla="*/ 3448209 h 4481087"/>
              <a:gd name="connsiteX969" fmla="*/ 2013264 w 5969001"/>
              <a:gd name="connsiteY969" fmla="*/ 3447963 h 4481087"/>
              <a:gd name="connsiteX970" fmla="*/ 2042528 w 5969001"/>
              <a:gd name="connsiteY970" fmla="*/ 3441050 h 4481087"/>
              <a:gd name="connsiteX971" fmla="*/ 2056289 w 5969001"/>
              <a:gd name="connsiteY971" fmla="*/ 3442589 h 4481087"/>
              <a:gd name="connsiteX972" fmla="*/ 2061251 w 5969001"/>
              <a:gd name="connsiteY972" fmla="*/ 3438674 h 4481087"/>
              <a:gd name="connsiteX973" fmla="*/ 2062357 w 5969001"/>
              <a:gd name="connsiteY973" fmla="*/ 3436868 h 4481087"/>
              <a:gd name="connsiteX974" fmla="*/ 2054242 w 5969001"/>
              <a:gd name="connsiteY974" fmla="*/ 3438670 h 4481087"/>
              <a:gd name="connsiteX975" fmla="*/ 2057926 w 5969001"/>
              <a:gd name="connsiteY975" fmla="*/ 3428124 h 4481087"/>
              <a:gd name="connsiteX976" fmla="*/ 2063475 w 5969001"/>
              <a:gd name="connsiteY976" fmla="*/ 3425480 h 4481087"/>
              <a:gd name="connsiteX977" fmla="*/ 2057770 w 5969001"/>
              <a:gd name="connsiteY977" fmla="*/ 3419334 h 4481087"/>
              <a:gd name="connsiteX978" fmla="*/ 2075666 w 5969001"/>
              <a:gd name="connsiteY978" fmla="*/ 3419587 h 4481087"/>
              <a:gd name="connsiteX979" fmla="*/ 2075962 w 5969001"/>
              <a:gd name="connsiteY979" fmla="*/ 3419564 h 4481087"/>
              <a:gd name="connsiteX980" fmla="*/ 2078092 w 5969001"/>
              <a:gd name="connsiteY980" fmla="*/ 3418591 h 4481087"/>
              <a:gd name="connsiteX981" fmla="*/ 2064465 w 5969001"/>
              <a:gd name="connsiteY981" fmla="*/ 3416863 h 4481087"/>
              <a:gd name="connsiteX982" fmla="*/ 1973126 w 5969001"/>
              <a:gd name="connsiteY982" fmla="*/ 3415588 h 4481087"/>
              <a:gd name="connsiteX983" fmla="*/ 1974592 w 5969001"/>
              <a:gd name="connsiteY983" fmla="*/ 3416666 h 4481087"/>
              <a:gd name="connsiteX984" fmla="*/ 2003375 w 5969001"/>
              <a:gd name="connsiteY984" fmla="*/ 3424149 h 4481087"/>
              <a:gd name="connsiteX985" fmla="*/ 1962254 w 5969001"/>
              <a:gd name="connsiteY985" fmla="*/ 3433909 h 4481087"/>
              <a:gd name="connsiteX986" fmla="*/ 1921132 w 5969001"/>
              <a:gd name="connsiteY986" fmla="*/ 3431566 h 4481087"/>
              <a:gd name="connsiteX987" fmla="*/ 1975918 w 5969001"/>
              <a:gd name="connsiteY987" fmla="*/ 3463188 h 4481087"/>
              <a:gd name="connsiteX988" fmla="*/ 2003375 w 5969001"/>
              <a:gd name="connsiteY988" fmla="*/ 3450956 h 4481087"/>
              <a:gd name="connsiteX989" fmla="*/ 2015738 w 5969001"/>
              <a:gd name="connsiteY989" fmla="*/ 3433909 h 4481087"/>
              <a:gd name="connsiteX990" fmla="*/ 2016388 w 5969001"/>
              <a:gd name="connsiteY990" fmla="*/ 3433909 h 4481087"/>
              <a:gd name="connsiteX991" fmla="*/ 1961733 w 5969001"/>
              <a:gd name="connsiteY991" fmla="*/ 3426621 h 4481087"/>
              <a:gd name="connsiteX992" fmla="*/ 2016388 w 5969001"/>
              <a:gd name="connsiteY992" fmla="*/ 3426621 h 4481087"/>
              <a:gd name="connsiteX993" fmla="*/ 2009559 w 5969001"/>
              <a:gd name="connsiteY993" fmla="*/ 3420263 h 4481087"/>
              <a:gd name="connsiteX994" fmla="*/ 2000703 w 5969001"/>
              <a:gd name="connsiteY994" fmla="*/ 3416994 h 4481087"/>
              <a:gd name="connsiteX995" fmla="*/ 1167281 w 5969001"/>
              <a:gd name="connsiteY995" fmla="*/ 3414519 h 4481087"/>
              <a:gd name="connsiteX996" fmla="*/ 1249133 w 5969001"/>
              <a:gd name="connsiteY996" fmla="*/ 3416861 h 4481087"/>
              <a:gd name="connsiteX997" fmla="*/ 1249263 w 5969001"/>
              <a:gd name="connsiteY997" fmla="*/ 3416861 h 4481087"/>
              <a:gd name="connsiteX998" fmla="*/ 1276721 w 5969001"/>
              <a:gd name="connsiteY998" fmla="*/ 3429094 h 4481087"/>
              <a:gd name="connsiteX999" fmla="*/ 1167281 w 5969001"/>
              <a:gd name="connsiteY999" fmla="*/ 3414519 h 4481087"/>
              <a:gd name="connsiteX1000" fmla="*/ 2016354 w 5969001"/>
              <a:gd name="connsiteY1000" fmla="*/ 3410889 h 4481087"/>
              <a:gd name="connsiteX1001" fmla="*/ 2014956 w 5969001"/>
              <a:gd name="connsiteY1001" fmla="*/ 3411640 h 4481087"/>
              <a:gd name="connsiteX1002" fmla="*/ 2008466 w 5969001"/>
              <a:gd name="connsiteY1002" fmla="*/ 3413810 h 4481087"/>
              <a:gd name="connsiteX1003" fmla="*/ 2008454 w 5969001"/>
              <a:gd name="connsiteY1003" fmla="*/ 3414110 h 4481087"/>
              <a:gd name="connsiteX1004" fmla="*/ 2030182 w 5969001"/>
              <a:gd name="connsiteY1004" fmla="*/ 3412047 h 4481087"/>
              <a:gd name="connsiteX1005" fmla="*/ 2106203 w 5969001"/>
              <a:gd name="connsiteY1005" fmla="*/ 3410728 h 4481087"/>
              <a:gd name="connsiteX1006" fmla="*/ 2101780 w 5969001"/>
              <a:gd name="connsiteY1006" fmla="*/ 3415600 h 4481087"/>
              <a:gd name="connsiteX1007" fmla="*/ 2109251 w 5969001"/>
              <a:gd name="connsiteY1007" fmla="*/ 3418438 h 4481087"/>
              <a:gd name="connsiteX1008" fmla="*/ 2112211 w 5969001"/>
              <a:gd name="connsiteY1008" fmla="*/ 3418612 h 4481087"/>
              <a:gd name="connsiteX1009" fmla="*/ 2111494 w 5969001"/>
              <a:gd name="connsiteY1009" fmla="*/ 3412459 h 4481087"/>
              <a:gd name="connsiteX1010" fmla="*/ 1862673 w 5969001"/>
              <a:gd name="connsiteY1010" fmla="*/ 3409846 h 4481087"/>
              <a:gd name="connsiteX1011" fmla="*/ 1860147 w 5969001"/>
              <a:gd name="connsiteY1011" fmla="*/ 3413017 h 4481087"/>
              <a:gd name="connsiteX1012" fmla="*/ 1863408 w 5969001"/>
              <a:gd name="connsiteY1012" fmla="*/ 3409885 h 4481087"/>
              <a:gd name="connsiteX1013" fmla="*/ 2079252 w 5969001"/>
              <a:gd name="connsiteY1013" fmla="*/ 3406342 h 4481087"/>
              <a:gd name="connsiteX1014" fmla="*/ 2066005 w 5969001"/>
              <a:gd name="connsiteY1014" fmla="*/ 3410835 h 4481087"/>
              <a:gd name="connsiteX1015" fmla="*/ 2081811 w 5969001"/>
              <a:gd name="connsiteY1015" fmla="*/ 3408077 h 4481087"/>
              <a:gd name="connsiteX1016" fmla="*/ 2086232 w 5969001"/>
              <a:gd name="connsiteY1016" fmla="*/ 3407465 h 4481087"/>
              <a:gd name="connsiteX1017" fmla="*/ 852102 w 5969001"/>
              <a:gd name="connsiteY1017" fmla="*/ 3402287 h 4481087"/>
              <a:gd name="connsiteX1018" fmla="*/ 906888 w 5969001"/>
              <a:gd name="connsiteY1018" fmla="*/ 3404759 h 4481087"/>
              <a:gd name="connsiteX1019" fmla="*/ 906367 w 5969001"/>
              <a:gd name="connsiteY1019" fmla="*/ 3404759 h 4481087"/>
              <a:gd name="connsiteX1020" fmla="*/ 906367 w 5969001"/>
              <a:gd name="connsiteY1020" fmla="*/ 3421676 h 4481087"/>
              <a:gd name="connsiteX1021" fmla="*/ 852102 w 5969001"/>
              <a:gd name="connsiteY1021" fmla="*/ 3421676 h 4481087"/>
              <a:gd name="connsiteX1022" fmla="*/ 852102 w 5969001"/>
              <a:gd name="connsiteY1022" fmla="*/ 3402287 h 4481087"/>
              <a:gd name="connsiteX1023" fmla="*/ 1290906 w 5969001"/>
              <a:gd name="connsiteY1023" fmla="*/ 3400465 h 4481087"/>
              <a:gd name="connsiteX1024" fmla="*/ 1358704 w 5969001"/>
              <a:gd name="connsiteY1024" fmla="*/ 3414519 h 4481087"/>
              <a:gd name="connsiteX1025" fmla="*/ 1359355 w 5969001"/>
              <a:gd name="connsiteY1025" fmla="*/ 3415170 h 4481087"/>
              <a:gd name="connsiteX1026" fmla="*/ 1304700 w 5969001"/>
              <a:gd name="connsiteY1026" fmla="*/ 3417512 h 4481087"/>
              <a:gd name="connsiteX1027" fmla="*/ 1290906 w 5969001"/>
              <a:gd name="connsiteY1027" fmla="*/ 3400465 h 4481087"/>
              <a:gd name="connsiteX1028" fmla="*/ 2098501 w 5969001"/>
              <a:gd name="connsiteY1028" fmla="*/ 3399814 h 4481087"/>
              <a:gd name="connsiteX1029" fmla="*/ 2095388 w 5969001"/>
              <a:gd name="connsiteY1029" fmla="*/ 3400870 h 4481087"/>
              <a:gd name="connsiteX1030" fmla="*/ 2096800 w 5969001"/>
              <a:gd name="connsiteY1030" fmla="*/ 3400863 h 4481087"/>
              <a:gd name="connsiteX1031" fmla="*/ 1179462 w 5969001"/>
              <a:gd name="connsiteY1031" fmla="*/ 3397238 h 4481087"/>
              <a:gd name="connsiteX1032" fmla="*/ 1208012 w 5969001"/>
              <a:gd name="connsiteY1032" fmla="*/ 3397472 h 4481087"/>
              <a:gd name="connsiteX1033" fmla="*/ 1208662 w 5969001"/>
              <a:gd name="connsiteY1033" fmla="*/ 3397472 h 4481087"/>
              <a:gd name="connsiteX1034" fmla="*/ 1208662 w 5969001"/>
              <a:gd name="connsiteY1034" fmla="*/ 3407102 h 4481087"/>
              <a:gd name="connsiteX1035" fmla="*/ 1154007 w 5969001"/>
              <a:gd name="connsiteY1035" fmla="*/ 3407102 h 4481087"/>
              <a:gd name="connsiteX1036" fmla="*/ 1179462 w 5969001"/>
              <a:gd name="connsiteY1036" fmla="*/ 3397238 h 4481087"/>
              <a:gd name="connsiteX1037" fmla="*/ 1867860 w 5969001"/>
              <a:gd name="connsiteY1037" fmla="*/ 3395559 h 4481087"/>
              <a:gd name="connsiteX1038" fmla="*/ 1868087 w 5969001"/>
              <a:gd name="connsiteY1038" fmla="*/ 3403052 h 4481087"/>
              <a:gd name="connsiteX1039" fmla="*/ 1863090 w 5969001"/>
              <a:gd name="connsiteY1039" fmla="*/ 3409323 h 4481087"/>
              <a:gd name="connsiteX1040" fmla="*/ 1864038 w 5969001"/>
              <a:gd name="connsiteY1040" fmla="*/ 3409280 h 4481087"/>
              <a:gd name="connsiteX1041" fmla="*/ 1865954 w 5969001"/>
              <a:gd name="connsiteY1041" fmla="*/ 3407439 h 4481087"/>
              <a:gd name="connsiteX1042" fmla="*/ 1881549 w 5969001"/>
              <a:gd name="connsiteY1042" fmla="*/ 3405230 h 4481087"/>
              <a:gd name="connsiteX1043" fmla="*/ 1899023 w 5969001"/>
              <a:gd name="connsiteY1043" fmla="*/ 3404617 h 4481087"/>
              <a:gd name="connsiteX1044" fmla="*/ 1898914 w 5969001"/>
              <a:gd name="connsiteY1044" fmla="*/ 3402863 h 4481087"/>
              <a:gd name="connsiteX1045" fmla="*/ 1892665 w 5969001"/>
              <a:gd name="connsiteY1045" fmla="*/ 3399457 h 4481087"/>
              <a:gd name="connsiteX1046" fmla="*/ 1888629 w 5969001"/>
              <a:gd name="connsiteY1046" fmla="*/ 3397255 h 4481087"/>
              <a:gd name="connsiteX1047" fmla="*/ 2016388 w 5969001"/>
              <a:gd name="connsiteY1047" fmla="*/ 3394999 h 4481087"/>
              <a:gd name="connsiteX1048" fmla="*/ 1963230 w 5969001"/>
              <a:gd name="connsiteY1048" fmla="*/ 3408305 h 4481087"/>
              <a:gd name="connsiteX1049" fmla="*/ 1965131 w 5969001"/>
              <a:gd name="connsiteY1049" fmla="*/ 3409705 h 4481087"/>
              <a:gd name="connsiteX1050" fmla="*/ 1976161 w 5969001"/>
              <a:gd name="connsiteY1050" fmla="*/ 3409005 h 4481087"/>
              <a:gd name="connsiteX1051" fmla="*/ 1987585 w 5969001"/>
              <a:gd name="connsiteY1051" fmla="*/ 3408068 h 4481087"/>
              <a:gd name="connsiteX1052" fmla="*/ 1978449 w 5969001"/>
              <a:gd name="connsiteY1052" fmla="*/ 3406593 h 4481087"/>
              <a:gd name="connsiteX1053" fmla="*/ 1975397 w 5969001"/>
              <a:gd name="connsiteY1053" fmla="*/ 3402287 h 4481087"/>
              <a:gd name="connsiteX1054" fmla="*/ 2016388 w 5969001"/>
              <a:gd name="connsiteY1054" fmla="*/ 3394999 h 4481087"/>
              <a:gd name="connsiteX1055" fmla="*/ 1412839 w 5969001"/>
              <a:gd name="connsiteY1055" fmla="*/ 3393177 h 4481087"/>
              <a:gd name="connsiteX1056" fmla="*/ 1468275 w 5969001"/>
              <a:gd name="connsiteY1056" fmla="*/ 3394999 h 4481087"/>
              <a:gd name="connsiteX1057" fmla="*/ 1468275 w 5969001"/>
              <a:gd name="connsiteY1057" fmla="*/ 3395650 h 4481087"/>
              <a:gd name="connsiteX1058" fmla="*/ 1468275 w 5969001"/>
              <a:gd name="connsiteY1058" fmla="*/ 3402937 h 4481087"/>
              <a:gd name="connsiteX1059" fmla="*/ 1440817 w 5969001"/>
              <a:gd name="connsiteY1059" fmla="*/ 3405410 h 4481087"/>
              <a:gd name="connsiteX1060" fmla="*/ 1399826 w 5969001"/>
              <a:gd name="connsiteY1060" fmla="*/ 3400465 h 4481087"/>
              <a:gd name="connsiteX1061" fmla="*/ 1412839 w 5969001"/>
              <a:gd name="connsiteY1061" fmla="*/ 3393177 h 4481087"/>
              <a:gd name="connsiteX1062" fmla="*/ 1605043 w 5969001"/>
              <a:gd name="connsiteY1062" fmla="*/ 3387842 h 4481087"/>
              <a:gd name="connsiteX1063" fmla="*/ 1618837 w 5969001"/>
              <a:gd name="connsiteY1063" fmla="*/ 3424279 h 4481087"/>
              <a:gd name="connsiteX1064" fmla="*/ 1679267 w 5969001"/>
              <a:gd name="connsiteY1064" fmla="*/ 3423271 h 4481087"/>
              <a:gd name="connsiteX1065" fmla="*/ 1687792 w 5969001"/>
              <a:gd name="connsiteY1065" fmla="*/ 3421756 h 4481087"/>
              <a:gd name="connsiteX1066" fmla="*/ 1677651 w 5969001"/>
              <a:gd name="connsiteY1066" fmla="*/ 3420314 h 4481087"/>
              <a:gd name="connsiteX1067" fmla="*/ 1684422 w 5969001"/>
              <a:gd name="connsiteY1067" fmla="*/ 3400075 h 4481087"/>
              <a:gd name="connsiteX1068" fmla="*/ 1696848 w 5969001"/>
              <a:gd name="connsiteY1068" fmla="*/ 3416764 h 4481087"/>
              <a:gd name="connsiteX1069" fmla="*/ 1697537 w 5969001"/>
              <a:gd name="connsiteY1069" fmla="*/ 3420025 h 4481087"/>
              <a:gd name="connsiteX1070" fmla="*/ 1714614 w 5969001"/>
              <a:gd name="connsiteY1070" fmla="*/ 3416992 h 4481087"/>
              <a:gd name="connsiteX1071" fmla="*/ 1755735 w 5969001"/>
              <a:gd name="connsiteY1071" fmla="*/ 3426751 h 4481087"/>
              <a:gd name="connsiteX1072" fmla="*/ 1796857 w 5969001"/>
              <a:gd name="connsiteY1072" fmla="*/ 3409704 h 4481087"/>
              <a:gd name="connsiteX1073" fmla="*/ 1824314 w 5969001"/>
              <a:gd name="connsiteY1073" fmla="*/ 3424279 h 4481087"/>
              <a:gd name="connsiteX1074" fmla="*/ 1796857 w 5969001"/>
              <a:gd name="connsiteY1074" fmla="*/ 3431696 h 4481087"/>
              <a:gd name="connsiteX1075" fmla="*/ 1523581 w 5969001"/>
              <a:gd name="connsiteY1075" fmla="*/ 3426751 h 4481087"/>
              <a:gd name="connsiteX1076" fmla="*/ 1564702 w 5969001"/>
              <a:gd name="connsiteY1076" fmla="*/ 3421806 h 4481087"/>
              <a:gd name="connsiteX1077" fmla="*/ 1605693 w 5969001"/>
              <a:gd name="connsiteY1077" fmla="*/ 3414649 h 4481087"/>
              <a:gd name="connsiteX1078" fmla="*/ 1496123 w 5969001"/>
              <a:gd name="connsiteY1078" fmla="*/ 3412177 h 4481087"/>
              <a:gd name="connsiteX1079" fmla="*/ 1489779 w 5969001"/>
              <a:gd name="connsiteY1079" fmla="*/ 3409493 h 4481087"/>
              <a:gd name="connsiteX1080" fmla="*/ 1509225 w 5969001"/>
              <a:gd name="connsiteY1080" fmla="*/ 3407123 h 4481087"/>
              <a:gd name="connsiteX1081" fmla="*/ 1509396 w 5969001"/>
              <a:gd name="connsiteY1081" fmla="*/ 3407232 h 4481087"/>
              <a:gd name="connsiteX1082" fmla="*/ 1509396 w 5969001"/>
              <a:gd name="connsiteY1082" fmla="*/ 3407102 h 4481087"/>
              <a:gd name="connsiteX1083" fmla="*/ 1509225 w 5969001"/>
              <a:gd name="connsiteY1083" fmla="*/ 3407123 h 4481087"/>
              <a:gd name="connsiteX1084" fmla="*/ 1501995 w 5969001"/>
              <a:gd name="connsiteY1084" fmla="*/ 3402515 h 4481087"/>
              <a:gd name="connsiteX1085" fmla="*/ 1495472 w 5969001"/>
              <a:gd name="connsiteY1085" fmla="*/ 3397602 h 4481087"/>
              <a:gd name="connsiteX1086" fmla="*/ 1577715 w 5969001"/>
              <a:gd name="connsiteY1086" fmla="*/ 3399944 h 4481087"/>
              <a:gd name="connsiteX1087" fmla="*/ 1605043 w 5969001"/>
              <a:gd name="connsiteY1087" fmla="*/ 3387842 h 4481087"/>
              <a:gd name="connsiteX1088" fmla="*/ 1864527 w 5969001"/>
              <a:gd name="connsiteY1088" fmla="*/ 3387370 h 4481087"/>
              <a:gd name="connsiteX1089" fmla="*/ 1867722 w 5969001"/>
              <a:gd name="connsiteY1089" fmla="*/ 3391033 h 4481087"/>
              <a:gd name="connsiteX1090" fmla="*/ 1867794 w 5969001"/>
              <a:gd name="connsiteY1090" fmla="*/ 3393390 h 4481087"/>
              <a:gd name="connsiteX1091" fmla="*/ 1876760 w 5969001"/>
              <a:gd name="connsiteY1091" fmla="*/ 3393838 h 4481087"/>
              <a:gd name="connsiteX1092" fmla="*/ 1886010 w 5969001"/>
              <a:gd name="connsiteY1092" fmla="*/ 3394150 h 4481087"/>
              <a:gd name="connsiteX1093" fmla="*/ 1885789 w 5969001"/>
              <a:gd name="connsiteY1093" fmla="*/ 3392775 h 4481087"/>
              <a:gd name="connsiteX1094" fmla="*/ 1893540 w 5969001"/>
              <a:gd name="connsiteY1094" fmla="*/ 3390955 h 4481087"/>
              <a:gd name="connsiteX1095" fmla="*/ 1891592 w 5969001"/>
              <a:gd name="connsiteY1095" fmla="*/ 3387858 h 4481087"/>
              <a:gd name="connsiteX1096" fmla="*/ 838438 w 5969001"/>
              <a:gd name="connsiteY1096" fmla="*/ 3380425 h 4481087"/>
              <a:gd name="connsiteX1097" fmla="*/ 893354 w 5969001"/>
              <a:gd name="connsiteY1097" fmla="*/ 3382767 h 4481087"/>
              <a:gd name="connsiteX1098" fmla="*/ 838438 w 5969001"/>
              <a:gd name="connsiteY1098" fmla="*/ 3394999 h 4481087"/>
              <a:gd name="connsiteX1099" fmla="*/ 1756125 w 5969001"/>
              <a:gd name="connsiteY1099" fmla="*/ 3375480 h 4481087"/>
              <a:gd name="connsiteX1100" fmla="*/ 1783453 w 5969001"/>
              <a:gd name="connsiteY1100" fmla="*/ 3390054 h 4481087"/>
              <a:gd name="connsiteX1101" fmla="*/ 1687676 w 5969001"/>
              <a:gd name="connsiteY1101" fmla="*/ 3392527 h 4481087"/>
              <a:gd name="connsiteX1102" fmla="*/ 1756125 w 5969001"/>
              <a:gd name="connsiteY1102" fmla="*/ 3375480 h 4481087"/>
              <a:gd name="connsiteX1103" fmla="*/ 1085037 w 5969001"/>
              <a:gd name="connsiteY1103" fmla="*/ 3373397 h 4481087"/>
              <a:gd name="connsiteX1104" fmla="*/ 1153357 w 5969001"/>
              <a:gd name="connsiteY1104" fmla="*/ 3387712 h 4481087"/>
              <a:gd name="connsiteX1105" fmla="*/ 1153357 w 5969001"/>
              <a:gd name="connsiteY1105" fmla="*/ 3388102 h 4481087"/>
              <a:gd name="connsiteX1106" fmla="*/ 1085037 w 5969001"/>
              <a:gd name="connsiteY1106" fmla="*/ 3373397 h 4481087"/>
              <a:gd name="connsiteX1107" fmla="*/ 2030182 w 5969001"/>
              <a:gd name="connsiteY1107" fmla="*/ 3368191 h 4481087"/>
              <a:gd name="connsiteX1108" fmla="*/ 2029532 w 5969001"/>
              <a:gd name="connsiteY1108" fmla="*/ 3368192 h 4481087"/>
              <a:gd name="connsiteX1109" fmla="*/ 2029607 w 5969001"/>
              <a:gd name="connsiteY1109" fmla="*/ 3368219 h 4481087"/>
              <a:gd name="connsiteX1110" fmla="*/ 2014137 w 5969001"/>
              <a:gd name="connsiteY1110" fmla="*/ 3368959 h 4481087"/>
              <a:gd name="connsiteX1111" fmla="*/ 2013264 w 5969001"/>
              <a:gd name="connsiteY1111" fmla="*/ 3369363 h 4481087"/>
              <a:gd name="connsiteX1112" fmla="*/ 2012552 w 5969001"/>
              <a:gd name="connsiteY1112" fmla="*/ 3369035 h 4481087"/>
              <a:gd name="connsiteX1113" fmla="*/ 2002302 w 5969001"/>
              <a:gd name="connsiteY1113" fmla="*/ 3369525 h 4481087"/>
              <a:gd name="connsiteX1114" fmla="*/ 1975397 w 5969001"/>
              <a:gd name="connsiteY1114" fmla="*/ 3370664 h 4481087"/>
              <a:gd name="connsiteX1115" fmla="*/ 2002855 w 5969001"/>
              <a:gd name="connsiteY1115" fmla="*/ 3385238 h 4481087"/>
              <a:gd name="connsiteX1116" fmla="*/ 2043535 w 5969001"/>
              <a:gd name="connsiteY1116" fmla="*/ 3373125 h 4481087"/>
              <a:gd name="connsiteX1117" fmla="*/ 2029607 w 5969001"/>
              <a:gd name="connsiteY1117" fmla="*/ 3368219 h 4481087"/>
              <a:gd name="connsiteX1118" fmla="*/ 5216971 w 5969001"/>
              <a:gd name="connsiteY1118" fmla="*/ 3367281 h 4481087"/>
              <a:gd name="connsiteX1119" fmla="*/ 5216971 w 5969001"/>
              <a:gd name="connsiteY1119" fmla="*/ 3367281 h 4481087"/>
              <a:gd name="connsiteX1120" fmla="*/ 1304700 w 5969001"/>
              <a:gd name="connsiteY1120" fmla="*/ 3359083 h 4481087"/>
              <a:gd name="connsiteX1121" fmla="*/ 1331246 w 5969001"/>
              <a:gd name="connsiteY1121" fmla="*/ 3363247 h 4481087"/>
              <a:gd name="connsiteX1122" fmla="*/ 1331897 w 5969001"/>
              <a:gd name="connsiteY1122" fmla="*/ 3363898 h 4481087"/>
              <a:gd name="connsiteX1123" fmla="*/ 1249784 w 5969001"/>
              <a:gd name="connsiteY1123" fmla="*/ 3368843 h 4481087"/>
              <a:gd name="connsiteX1124" fmla="*/ 1304700 w 5969001"/>
              <a:gd name="connsiteY1124" fmla="*/ 3359083 h 4481087"/>
              <a:gd name="connsiteX1125" fmla="*/ 1178471 w 5969001"/>
              <a:gd name="connsiteY1125" fmla="*/ 3353618 h 4481087"/>
              <a:gd name="connsiteX1126" fmla="*/ 1233387 w 5969001"/>
              <a:gd name="connsiteY1126" fmla="*/ 3357392 h 4481087"/>
              <a:gd name="connsiteX1127" fmla="*/ 1233387 w 5969001"/>
              <a:gd name="connsiteY1127" fmla="*/ 3384589 h 4481087"/>
              <a:gd name="connsiteX1128" fmla="*/ 1164807 w 5969001"/>
              <a:gd name="connsiteY1128" fmla="*/ 3388363 h 4481087"/>
              <a:gd name="connsiteX1129" fmla="*/ 1150493 w 5969001"/>
              <a:gd name="connsiteY1129" fmla="*/ 3372877 h 4481087"/>
              <a:gd name="connsiteX1130" fmla="*/ 1151143 w 5969001"/>
              <a:gd name="connsiteY1130" fmla="*/ 3372877 h 4481087"/>
              <a:gd name="connsiteX1131" fmla="*/ 1178471 w 5969001"/>
              <a:gd name="connsiteY1131" fmla="*/ 3353618 h 4481087"/>
              <a:gd name="connsiteX1132" fmla="*/ 1059531 w 5969001"/>
              <a:gd name="connsiteY1132" fmla="*/ 3351127 h 4481087"/>
              <a:gd name="connsiteX1133" fmla="*/ 1057580 w 5969001"/>
              <a:gd name="connsiteY1133" fmla="*/ 3351535 h 4481087"/>
              <a:gd name="connsiteX1134" fmla="*/ 1057580 w 5969001"/>
              <a:gd name="connsiteY1134" fmla="*/ 3351145 h 4481087"/>
              <a:gd name="connsiteX1135" fmla="*/ 1592030 w 5969001"/>
              <a:gd name="connsiteY1135" fmla="*/ 3348672 h 4481087"/>
              <a:gd name="connsiteX1136" fmla="*/ 1673362 w 5969001"/>
              <a:gd name="connsiteY1136" fmla="*/ 3353617 h 4481087"/>
              <a:gd name="connsiteX1137" fmla="*/ 1674013 w 5969001"/>
              <a:gd name="connsiteY1137" fmla="*/ 3353617 h 4481087"/>
              <a:gd name="connsiteX1138" fmla="*/ 1674013 w 5969001"/>
              <a:gd name="connsiteY1138" fmla="*/ 3373007 h 4481087"/>
              <a:gd name="connsiteX1139" fmla="*/ 1633151 w 5969001"/>
              <a:gd name="connsiteY1139" fmla="*/ 3385239 h 4481087"/>
              <a:gd name="connsiteX1140" fmla="*/ 1592030 w 5969001"/>
              <a:gd name="connsiteY1140" fmla="*/ 3348672 h 4481087"/>
              <a:gd name="connsiteX1141" fmla="*/ 1854245 w 5969001"/>
              <a:gd name="connsiteY1141" fmla="*/ 3348152 h 4481087"/>
              <a:gd name="connsiteX1142" fmla="*/ 1857507 w 5969001"/>
              <a:gd name="connsiteY1142" fmla="*/ 3351465 h 4481087"/>
              <a:gd name="connsiteX1143" fmla="*/ 1835171 w 5969001"/>
              <a:gd name="connsiteY1143" fmla="*/ 3348930 h 4481087"/>
              <a:gd name="connsiteX1144" fmla="*/ 1026608 w 5969001"/>
              <a:gd name="connsiteY1144" fmla="*/ 3345810 h 4481087"/>
              <a:gd name="connsiteX1145" fmla="*/ 1051170 w 5969001"/>
              <a:gd name="connsiteY1145" fmla="*/ 3353163 h 4481087"/>
              <a:gd name="connsiteX1146" fmla="*/ 1048318 w 5969001"/>
              <a:gd name="connsiteY1146" fmla="*/ 3356350 h 4481087"/>
              <a:gd name="connsiteX1147" fmla="*/ 1071114 w 5969001"/>
              <a:gd name="connsiteY1147" fmla="*/ 3356350 h 4481087"/>
              <a:gd name="connsiteX1148" fmla="*/ 1060085 w 5969001"/>
              <a:gd name="connsiteY1148" fmla="*/ 3369038 h 4481087"/>
              <a:gd name="connsiteX1149" fmla="*/ 1058347 w 5969001"/>
              <a:gd name="connsiteY1149" fmla="*/ 3369504 h 4481087"/>
              <a:gd name="connsiteX1150" fmla="*/ 1058848 w 5969001"/>
              <a:gd name="connsiteY1150" fmla="*/ 3369624 h 4481087"/>
              <a:gd name="connsiteX1151" fmla="*/ 1067729 w 5969001"/>
              <a:gd name="connsiteY1151" fmla="*/ 3376781 h 4481087"/>
              <a:gd name="connsiteX1152" fmla="*/ 1033727 w 5969001"/>
              <a:gd name="connsiteY1152" fmla="*/ 3374329 h 4481087"/>
              <a:gd name="connsiteX1153" fmla="*/ 1016458 w 5969001"/>
              <a:gd name="connsiteY1153" fmla="*/ 3375870 h 4481087"/>
              <a:gd name="connsiteX1154" fmla="*/ 1016458 w 5969001"/>
              <a:gd name="connsiteY1154" fmla="*/ 3356350 h 4481087"/>
              <a:gd name="connsiteX1155" fmla="*/ 1026961 w 5969001"/>
              <a:gd name="connsiteY1155" fmla="*/ 3356350 h 4481087"/>
              <a:gd name="connsiteX1156" fmla="*/ 5760462 w 5969001"/>
              <a:gd name="connsiteY1156" fmla="*/ 3344281 h 4481087"/>
              <a:gd name="connsiteX1157" fmla="*/ 5699271 w 5969001"/>
              <a:gd name="connsiteY1157" fmla="*/ 3361669 h 4481087"/>
              <a:gd name="connsiteX1158" fmla="*/ 5668137 w 5969001"/>
              <a:gd name="connsiteY1158" fmla="*/ 3381075 h 4481087"/>
              <a:gd name="connsiteX1159" fmla="*/ 5719706 w 5969001"/>
              <a:gd name="connsiteY1159" fmla="*/ 3351356 h 4481087"/>
              <a:gd name="connsiteX1160" fmla="*/ 5763784 w 5969001"/>
              <a:gd name="connsiteY1160" fmla="*/ 3343337 h 4481087"/>
              <a:gd name="connsiteX1161" fmla="*/ 5763654 w 5969001"/>
              <a:gd name="connsiteY1161" fmla="*/ 3343727 h 4481087"/>
              <a:gd name="connsiteX1162" fmla="*/ 5760462 w 5969001"/>
              <a:gd name="connsiteY1162" fmla="*/ 3344281 h 4481087"/>
              <a:gd name="connsiteX1163" fmla="*/ 1112365 w 5969001"/>
              <a:gd name="connsiteY1163" fmla="*/ 3339303 h 4481087"/>
              <a:gd name="connsiteX1164" fmla="*/ 1092949 w 5969001"/>
              <a:gd name="connsiteY1164" fmla="*/ 3350814 h 4481087"/>
              <a:gd name="connsiteX1165" fmla="*/ 1059531 w 5969001"/>
              <a:gd name="connsiteY1165" fmla="*/ 3351127 h 4481087"/>
              <a:gd name="connsiteX1166" fmla="*/ 1071959 w 5969001"/>
              <a:gd name="connsiteY1166" fmla="*/ 3348526 h 4481087"/>
              <a:gd name="connsiteX1167" fmla="*/ 1112365 w 5969001"/>
              <a:gd name="connsiteY1167" fmla="*/ 3339303 h 4481087"/>
              <a:gd name="connsiteX1168" fmla="*/ 550978 w 5969001"/>
              <a:gd name="connsiteY1168" fmla="*/ 3338913 h 4481087"/>
              <a:gd name="connsiteX1169" fmla="*/ 605633 w 5969001"/>
              <a:gd name="connsiteY1169" fmla="*/ 3351145 h 4481087"/>
              <a:gd name="connsiteX1170" fmla="*/ 550978 w 5969001"/>
              <a:gd name="connsiteY1170" fmla="*/ 3338913 h 4481087"/>
              <a:gd name="connsiteX1171" fmla="*/ 1495472 w 5969001"/>
              <a:gd name="connsiteY1171" fmla="*/ 3337221 h 4481087"/>
              <a:gd name="connsiteX1172" fmla="*/ 1591379 w 5969001"/>
              <a:gd name="connsiteY1172" fmla="*/ 3344508 h 4481087"/>
              <a:gd name="connsiteX1173" fmla="*/ 1427153 w 5969001"/>
              <a:gd name="connsiteY1173" fmla="*/ 3354268 h 4481087"/>
              <a:gd name="connsiteX1174" fmla="*/ 1495472 w 5969001"/>
              <a:gd name="connsiteY1174" fmla="*/ 3337221 h 4481087"/>
              <a:gd name="connsiteX1175" fmla="*/ 925913 w 5969001"/>
              <a:gd name="connsiteY1175" fmla="*/ 3334923 h 4481087"/>
              <a:gd name="connsiteX1176" fmla="*/ 1057580 w 5969001"/>
              <a:gd name="connsiteY1176" fmla="*/ 3338913 h 4481087"/>
              <a:gd name="connsiteX1177" fmla="*/ 1057710 w 5969001"/>
              <a:gd name="connsiteY1177" fmla="*/ 3339043 h 4481087"/>
              <a:gd name="connsiteX1178" fmla="*/ 1016588 w 5969001"/>
              <a:gd name="connsiteY1178" fmla="*/ 3346330 h 4481087"/>
              <a:gd name="connsiteX1179" fmla="*/ 893484 w 5969001"/>
              <a:gd name="connsiteY1179" fmla="*/ 3336700 h 4481087"/>
              <a:gd name="connsiteX1180" fmla="*/ 925913 w 5969001"/>
              <a:gd name="connsiteY1180" fmla="*/ 3334923 h 4481087"/>
              <a:gd name="connsiteX1181" fmla="*/ 1673216 w 5969001"/>
              <a:gd name="connsiteY1181" fmla="*/ 3326689 h 4481087"/>
              <a:gd name="connsiteX1182" fmla="*/ 1664903 w 5969001"/>
              <a:gd name="connsiteY1182" fmla="*/ 3331263 h 4481087"/>
              <a:gd name="connsiteX1183" fmla="*/ 1687156 w 5969001"/>
              <a:gd name="connsiteY1183" fmla="*/ 3338913 h 4481087"/>
              <a:gd name="connsiteX1184" fmla="*/ 1646034 w 5969001"/>
              <a:gd name="connsiteY1184" fmla="*/ 3343858 h 4481087"/>
              <a:gd name="connsiteX1185" fmla="*/ 1637671 w 5969001"/>
              <a:gd name="connsiteY1185" fmla="*/ 3328779 h 4481087"/>
              <a:gd name="connsiteX1186" fmla="*/ 1673232 w 5969001"/>
              <a:gd name="connsiteY1186" fmla="*/ 3326680 h 4481087"/>
              <a:gd name="connsiteX1187" fmla="*/ 1673362 w 5969001"/>
              <a:gd name="connsiteY1187" fmla="*/ 3326680 h 4481087"/>
              <a:gd name="connsiteX1188" fmla="*/ 1673216 w 5969001"/>
              <a:gd name="connsiteY1188" fmla="*/ 3326689 h 4481087"/>
              <a:gd name="connsiteX1189" fmla="*/ 1134790 w 5969001"/>
              <a:gd name="connsiteY1189" fmla="*/ 3309562 h 4481087"/>
              <a:gd name="connsiteX1190" fmla="*/ 1180814 w 5969001"/>
              <a:gd name="connsiteY1190" fmla="*/ 3312105 h 4481087"/>
              <a:gd name="connsiteX1191" fmla="*/ 1180814 w 5969001"/>
              <a:gd name="connsiteY1191" fmla="*/ 3312496 h 4481087"/>
              <a:gd name="connsiteX1192" fmla="*/ 1158383 w 5969001"/>
              <a:gd name="connsiteY1192" fmla="*/ 3317083 h 4481087"/>
              <a:gd name="connsiteX1193" fmla="*/ 1145503 w 5969001"/>
              <a:gd name="connsiteY1193" fmla="*/ 3320623 h 4481087"/>
              <a:gd name="connsiteX1194" fmla="*/ 1154667 w 5969001"/>
              <a:gd name="connsiteY1194" fmla="*/ 3322580 h 4481087"/>
              <a:gd name="connsiteX1195" fmla="*/ 1191614 w 5969001"/>
              <a:gd name="connsiteY1195" fmla="*/ 3314839 h 4481087"/>
              <a:gd name="connsiteX1196" fmla="*/ 1259933 w 5969001"/>
              <a:gd name="connsiteY1196" fmla="*/ 3322517 h 4481087"/>
              <a:gd name="connsiteX1197" fmla="*/ 1232736 w 5969001"/>
              <a:gd name="connsiteY1197" fmla="*/ 3330324 h 4481087"/>
              <a:gd name="connsiteX1198" fmla="*/ 1150625 w 5969001"/>
              <a:gd name="connsiteY1198" fmla="*/ 3328586 h 4481087"/>
              <a:gd name="connsiteX1199" fmla="*/ 1141079 w 5969001"/>
              <a:gd name="connsiteY1199" fmla="*/ 3321839 h 4481087"/>
              <a:gd name="connsiteX1200" fmla="*/ 1139563 w 5969001"/>
              <a:gd name="connsiteY1200" fmla="*/ 3322256 h 4481087"/>
              <a:gd name="connsiteX1201" fmla="*/ 1112365 w 5969001"/>
              <a:gd name="connsiteY1201" fmla="*/ 3310153 h 4481087"/>
              <a:gd name="connsiteX1202" fmla="*/ 1134790 w 5969001"/>
              <a:gd name="connsiteY1202" fmla="*/ 3309562 h 4481087"/>
              <a:gd name="connsiteX1203" fmla="*/ 1271534 w 5969001"/>
              <a:gd name="connsiteY1203" fmla="*/ 3307695 h 4481087"/>
              <a:gd name="connsiteX1204" fmla="*/ 1331246 w 5969001"/>
              <a:gd name="connsiteY1204" fmla="*/ 3312105 h 4481087"/>
              <a:gd name="connsiteX1205" fmla="*/ 1331897 w 5969001"/>
              <a:gd name="connsiteY1205" fmla="*/ 3312756 h 4481087"/>
              <a:gd name="connsiteX1206" fmla="*/ 1249784 w 5969001"/>
              <a:gd name="connsiteY1206" fmla="*/ 3310414 h 4481087"/>
              <a:gd name="connsiteX1207" fmla="*/ 1271534 w 5969001"/>
              <a:gd name="connsiteY1207" fmla="*/ 3307695 h 4481087"/>
              <a:gd name="connsiteX1208" fmla="*/ 1562267 w 5969001"/>
              <a:gd name="connsiteY1208" fmla="*/ 3307457 h 4481087"/>
              <a:gd name="connsiteX1209" fmla="*/ 1618837 w 5969001"/>
              <a:gd name="connsiteY1209" fmla="*/ 3317050 h 4481087"/>
              <a:gd name="connsiteX1210" fmla="*/ 1619488 w 5969001"/>
              <a:gd name="connsiteY1210" fmla="*/ 3317311 h 4481087"/>
              <a:gd name="connsiteX1211" fmla="*/ 1537375 w 5969001"/>
              <a:gd name="connsiteY1211" fmla="*/ 3322126 h 4481087"/>
              <a:gd name="connsiteX1212" fmla="*/ 1537375 w 5969001"/>
              <a:gd name="connsiteY1212" fmla="*/ 3307551 h 4481087"/>
              <a:gd name="connsiteX1213" fmla="*/ 1562267 w 5969001"/>
              <a:gd name="connsiteY1213" fmla="*/ 3307457 h 4481087"/>
              <a:gd name="connsiteX1214" fmla="*/ 989131 w 5969001"/>
              <a:gd name="connsiteY1214" fmla="*/ 3275408 h 4481087"/>
              <a:gd name="connsiteX1215" fmla="*/ 1030122 w 5969001"/>
              <a:gd name="connsiteY1215" fmla="*/ 3297531 h 4481087"/>
              <a:gd name="connsiteX1216" fmla="*/ 1031293 w 5969001"/>
              <a:gd name="connsiteY1216" fmla="*/ 3297270 h 4481087"/>
              <a:gd name="connsiteX1217" fmla="*/ 1031293 w 5969001"/>
              <a:gd name="connsiteY1217" fmla="*/ 3307030 h 4481087"/>
              <a:gd name="connsiteX1218" fmla="*/ 961673 w 5969001"/>
              <a:gd name="connsiteY1218" fmla="*/ 3307030 h 4481087"/>
              <a:gd name="connsiteX1219" fmla="*/ 906888 w 5969001"/>
              <a:gd name="connsiteY1219" fmla="*/ 3292456 h 4481087"/>
              <a:gd name="connsiteX1220" fmla="*/ 989131 w 5969001"/>
              <a:gd name="connsiteY1220" fmla="*/ 3275408 h 4481087"/>
              <a:gd name="connsiteX1221" fmla="*/ 1824868 w 5969001"/>
              <a:gd name="connsiteY1221" fmla="*/ 3271130 h 4481087"/>
              <a:gd name="connsiteX1222" fmla="*/ 1800208 w 5969001"/>
              <a:gd name="connsiteY1222" fmla="*/ 3272393 h 4481087"/>
              <a:gd name="connsiteX1223" fmla="*/ 1798871 w 5969001"/>
              <a:gd name="connsiteY1223" fmla="*/ 3272654 h 4481087"/>
              <a:gd name="connsiteX1224" fmla="*/ 1839424 w 5969001"/>
              <a:gd name="connsiteY1224" fmla="*/ 3278200 h 4481087"/>
              <a:gd name="connsiteX1225" fmla="*/ 1850861 w 5969001"/>
              <a:gd name="connsiteY1225" fmla="*/ 3278011 h 4481087"/>
              <a:gd name="connsiteX1226" fmla="*/ 1824868 w 5969001"/>
              <a:gd name="connsiteY1226" fmla="*/ 3271130 h 4481087"/>
              <a:gd name="connsiteX1227" fmla="*/ 1273727 w 5969001"/>
              <a:gd name="connsiteY1227" fmla="*/ 3264088 h 4481087"/>
              <a:gd name="connsiteX1228" fmla="*/ 1218942 w 5969001"/>
              <a:gd name="connsiteY1228" fmla="*/ 3306641 h 4481087"/>
              <a:gd name="connsiteX1229" fmla="*/ 1246400 w 5969001"/>
              <a:gd name="connsiteY1229" fmla="*/ 3306641 h 4481087"/>
              <a:gd name="connsiteX1230" fmla="*/ 1191614 w 5969001"/>
              <a:gd name="connsiteY1230" fmla="*/ 3283867 h 4481087"/>
              <a:gd name="connsiteX1231" fmla="*/ 1191614 w 5969001"/>
              <a:gd name="connsiteY1231" fmla="*/ 3283477 h 4481087"/>
              <a:gd name="connsiteX1232" fmla="*/ 1273727 w 5969001"/>
              <a:gd name="connsiteY1232" fmla="*/ 3264088 h 4481087"/>
              <a:gd name="connsiteX1233" fmla="*/ 701410 w 5969001"/>
              <a:gd name="connsiteY1233" fmla="*/ 3263436 h 4481087"/>
              <a:gd name="connsiteX1234" fmla="*/ 633091 w 5969001"/>
              <a:gd name="connsiteY1234" fmla="*/ 3278011 h 4481087"/>
              <a:gd name="connsiteX1235" fmla="*/ 701410 w 5969001"/>
              <a:gd name="connsiteY1235" fmla="*/ 3263436 h 4481087"/>
              <a:gd name="connsiteX1236" fmla="*/ 797317 w 5969001"/>
              <a:gd name="connsiteY1236" fmla="*/ 3259272 h 4481087"/>
              <a:gd name="connsiteX1237" fmla="*/ 810981 w 5969001"/>
              <a:gd name="connsiteY1237" fmla="*/ 3285298 h 4481087"/>
              <a:gd name="connsiteX1238" fmla="*/ 879690 w 5969001"/>
              <a:gd name="connsiteY1238" fmla="*/ 3282956 h 4481087"/>
              <a:gd name="connsiteX1239" fmla="*/ 879690 w 5969001"/>
              <a:gd name="connsiteY1239" fmla="*/ 3295058 h 4481087"/>
              <a:gd name="connsiteX1240" fmla="*/ 728868 w 5969001"/>
              <a:gd name="connsiteY1240" fmla="*/ 3285298 h 4481087"/>
              <a:gd name="connsiteX1241" fmla="*/ 797317 w 5969001"/>
              <a:gd name="connsiteY1241" fmla="*/ 3259272 h 4481087"/>
              <a:gd name="connsiteX1242" fmla="*/ 1961704 w 5969001"/>
              <a:gd name="connsiteY1242" fmla="*/ 3250457 h 4481087"/>
              <a:gd name="connsiteX1243" fmla="*/ 1951272 w 5969001"/>
              <a:gd name="connsiteY1243" fmla="*/ 3253836 h 4481087"/>
              <a:gd name="connsiteX1244" fmla="*/ 1952206 w 5969001"/>
              <a:gd name="connsiteY1244" fmla="*/ 3256083 h 4481087"/>
              <a:gd name="connsiteX1245" fmla="*/ 1961002 w 5969001"/>
              <a:gd name="connsiteY1245" fmla="*/ 3258425 h 4481087"/>
              <a:gd name="connsiteX1246" fmla="*/ 1962824 w 5969001"/>
              <a:gd name="connsiteY1246" fmla="*/ 3257341 h 4481087"/>
              <a:gd name="connsiteX1247" fmla="*/ 1154007 w 5969001"/>
              <a:gd name="connsiteY1247" fmla="*/ 3246389 h 4481087"/>
              <a:gd name="connsiteX1248" fmla="*/ 1221806 w 5969001"/>
              <a:gd name="connsiteY1248" fmla="*/ 3251334 h 4481087"/>
              <a:gd name="connsiteX1249" fmla="*/ 1222456 w 5969001"/>
              <a:gd name="connsiteY1249" fmla="*/ 3251334 h 4481087"/>
              <a:gd name="connsiteX1250" fmla="*/ 1030773 w 5969001"/>
              <a:gd name="connsiteY1250" fmla="*/ 3282956 h 4481087"/>
              <a:gd name="connsiteX1251" fmla="*/ 975987 w 5969001"/>
              <a:gd name="connsiteY1251" fmla="*/ 3273196 h 4481087"/>
              <a:gd name="connsiteX1252" fmla="*/ 975987 w 5969001"/>
              <a:gd name="connsiteY1252" fmla="*/ 3260964 h 4481087"/>
              <a:gd name="connsiteX1253" fmla="*/ 1017109 w 5969001"/>
              <a:gd name="connsiteY1253" fmla="*/ 3270724 h 4481087"/>
              <a:gd name="connsiteX1254" fmla="*/ 1099092 w 5969001"/>
              <a:gd name="connsiteY1254" fmla="*/ 3268251 h 4481087"/>
              <a:gd name="connsiteX1255" fmla="*/ 1126550 w 5969001"/>
              <a:gd name="connsiteY1255" fmla="*/ 3260964 h 4481087"/>
              <a:gd name="connsiteX1256" fmla="*/ 1071764 w 5969001"/>
              <a:gd name="connsiteY1256" fmla="*/ 3251334 h 4481087"/>
              <a:gd name="connsiteX1257" fmla="*/ 1154007 w 5969001"/>
              <a:gd name="connsiteY1257" fmla="*/ 3246389 h 4481087"/>
              <a:gd name="connsiteX1258" fmla="*/ 1960626 w 5969001"/>
              <a:gd name="connsiteY1258" fmla="*/ 3243838 h 4481087"/>
              <a:gd name="connsiteX1259" fmla="*/ 1958704 w 5969001"/>
              <a:gd name="connsiteY1259" fmla="*/ 3243868 h 4481087"/>
              <a:gd name="connsiteX1260" fmla="*/ 1954770 w 5969001"/>
              <a:gd name="connsiteY1260" fmla="*/ 3245999 h 4481087"/>
              <a:gd name="connsiteX1261" fmla="*/ 1953956 w 5969001"/>
              <a:gd name="connsiteY1261" fmla="*/ 3246582 h 4481087"/>
              <a:gd name="connsiteX1262" fmla="*/ 1961111 w 5969001"/>
              <a:gd name="connsiteY1262" fmla="*/ 3246817 h 4481087"/>
              <a:gd name="connsiteX1263" fmla="*/ 1891332 w 5969001"/>
              <a:gd name="connsiteY1263" fmla="*/ 3241574 h 4481087"/>
              <a:gd name="connsiteX1264" fmla="*/ 1824314 w 5969001"/>
              <a:gd name="connsiteY1264" fmla="*/ 3243917 h 4481087"/>
              <a:gd name="connsiteX1265" fmla="*/ 1823794 w 5969001"/>
              <a:gd name="connsiteY1265" fmla="*/ 3243917 h 4481087"/>
              <a:gd name="connsiteX1266" fmla="*/ 1878319 w 5969001"/>
              <a:gd name="connsiteY1266" fmla="*/ 3256149 h 4481087"/>
              <a:gd name="connsiteX1267" fmla="*/ 1891332 w 5969001"/>
              <a:gd name="connsiteY1267" fmla="*/ 3241574 h 4481087"/>
              <a:gd name="connsiteX1268" fmla="*/ 1424290 w 5969001"/>
              <a:gd name="connsiteY1268" fmla="*/ 3233507 h 4481087"/>
              <a:gd name="connsiteX1269" fmla="*/ 1425038 w 5969001"/>
              <a:gd name="connsiteY1269" fmla="*/ 3233778 h 4481087"/>
              <a:gd name="connsiteX1270" fmla="*/ 1424290 w 5969001"/>
              <a:gd name="connsiteY1270" fmla="*/ 3233897 h 4481087"/>
              <a:gd name="connsiteX1271" fmla="*/ 1438116 w 5969001"/>
              <a:gd name="connsiteY1271" fmla="*/ 3231701 h 4481087"/>
              <a:gd name="connsiteX1272" fmla="*/ 1492869 w 5969001"/>
              <a:gd name="connsiteY1272" fmla="*/ 3245609 h 4481087"/>
              <a:gd name="connsiteX1273" fmla="*/ 1492869 w 5969001"/>
              <a:gd name="connsiteY1273" fmla="*/ 3272676 h 4481087"/>
              <a:gd name="connsiteX1274" fmla="*/ 1451617 w 5969001"/>
              <a:gd name="connsiteY1274" fmla="*/ 3284258 h 4481087"/>
              <a:gd name="connsiteX1275" fmla="*/ 1419491 w 5969001"/>
              <a:gd name="connsiteY1275" fmla="*/ 3279541 h 4481087"/>
              <a:gd name="connsiteX1276" fmla="*/ 1411682 w 5969001"/>
              <a:gd name="connsiteY1276" fmla="*/ 3277175 h 4481087"/>
              <a:gd name="connsiteX1277" fmla="*/ 1399185 w 5969001"/>
              <a:gd name="connsiteY1277" fmla="*/ 3281527 h 4481087"/>
              <a:gd name="connsiteX1278" fmla="*/ 1331897 w 5969001"/>
              <a:gd name="connsiteY1278" fmla="*/ 3293367 h 4481087"/>
              <a:gd name="connsiteX1279" fmla="*/ 1263448 w 5969001"/>
              <a:gd name="connsiteY1279" fmla="*/ 3290894 h 4481087"/>
              <a:gd name="connsiteX1280" fmla="*/ 1370801 w 5969001"/>
              <a:gd name="connsiteY1280" fmla="*/ 3273499 h 4481087"/>
              <a:gd name="connsiteX1281" fmla="*/ 1405343 w 5969001"/>
              <a:gd name="connsiteY1281" fmla="*/ 3275255 h 4481087"/>
              <a:gd name="connsiteX1282" fmla="*/ 1396832 w 5969001"/>
              <a:gd name="connsiteY1282" fmla="*/ 3272676 h 4481087"/>
              <a:gd name="connsiteX1283" fmla="*/ 1396832 w 5969001"/>
              <a:gd name="connsiteY1283" fmla="*/ 3249383 h 4481087"/>
              <a:gd name="connsiteX1284" fmla="*/ 1443533 w 5969001"/>
              <a:gd name="connsiteY1284" fmla="*/ 3240489 h 4481087"/>
              <a:gd name="connsiteX1285" fmla="*/ 1437880 w 5969001"/>
              <a:gd name="connsiteY1285" fmla="*/ 3238438 h 4481087"/>
              <a:gd name="connsiteX1286" fmla="*/ 1431692 w 5969001"/>
              <a:gd name="connsiteY1286" fmla="*/ 3240435 h 4481087"/>
              <a:gd name="connsiteX1287" fmla="*/ 1428455 w 5969001"/>
              <a:gd name="connsiteY1287" fmla="*/ 3244567 h 4481087"/>
              <a:gd name="connsiteX1288" fmla="*/ 1371048 w 5969001"/>
              <a:gd name="connsiteY1288" fmla="*/ 3239059 h 4481087"/>
              <a:gd name="connsiteX1289" fmla="*/ 1433589 w 5969001"/>
              <a:gd name="connsiteY1289" fmla="*/ 3236881 h 4481087"/>
              <a:gd name="connsiteX1290" fmla="*/ 1425038 w 5969001"/>
              <a:gd name="connsiteY1290" fmla="*/ 3233778 h 4481087"/>
              <a:gd name="connsiteX1291" fmla="*/ 1708774 w 5969001"/>
              <a:gd name="connsiteY1291" fmla="*/ 3231155 h 4481087"/>
              <a:gd name="connsiteX1292" fmla="*/ 1687286 w 5969001"/>
              <a:gd name="connsiteY1292" fmla="*/ 3233896 h 4481087"/>
              <a:gd name="connsiteX1293" fmla="*/ 1591379 w 5969001"/>
              <a:gd name="connsiteY1293" fmla="*/ 3243917 h 4481087"/>
              <a:gd name="connsiteX1294" fmla="*/ 1578366 w 5969001"/>
              <a:gd name="connsiteY1294" fmla="*/ 3268251 h 4481087"/>
              <a:gd name="connsiteX1295" fmla="*/ 1742071 w 5969001"/>
              <a:gd name="connsiteY1295" fmla="*/ 3253416 h 4481087"/>
              <a:gd name="connsiteX1296" fmla="*/ 1769529 w 5969001"/>
              <a:gd name="connsiteY1296" fmla="*/ 3238841 h 4481087"/>
              <a:gd name="connsiteX1297" fmla="*/ 1708774 w 5969001"/>
              <a:gd name="connsiteY1297" fmla="*/ 3231155 h 4481087"/>
              <a:gd name="connsiteX1298" fmla="*/ 1304049 w 5969001"/>
              <a:gd name="connsiteY1298" fmla="*/ 3227390 h 4481087"/>
              <a:gd name="connsiteX1299" fmla="*/ 1249133 w 5969001"/>
              <a:gd name="connsiteY1299" fmla="*/ 3242095 h 4481087"/>
              <a:gd name="connsiteX1300" fmla="*/ 1304049 w 5969001"/>
              <a:gd name="connsiteY1300" fmla="*/ 3227390 h 4481087"/>
              <a:gd name="connsiteX1301" fmla="*/ 1777046 w 5969001"/>
              <a:gd name="connsiteY1301" fmla="*/ 3215135 h 4481087"/>
              <a:gd name="connsiteX1302" fmla="*/ 1769529 w 5969001"/>
              <a:gd name="connsiteY1302" fmla="*/ 3217109 h 4481087"/>
              <a:gd name="connsiteX1303" fmla="*/ 1810390 w 5969001"/>
              <a:gd name="connsiteY1303" fmla="*/ 3234157 h 4481087"/>
              <a:gd name="connsiteX1304" fmla="*/ 1824314 w 5969001"/>
              <a:gd name="connsiteY1304" fmla="*/ 3219582 h 4481087"/>
              <a:gd name="connsiteX1305" fmla="*/ 1777046 w 5969001"/>
              <a:gd name="connsiteY1305" fmla="*/ 3215135 h 4481087"/>
              <a:gd name="connsiteX1306" fmla="*/ 5654473 w 5969001"/>
              <a:gd name="connsiteY1306" fmla="*/ 3198110 h 4481087"/>
              <a:gd name="connsiteX1307" fmla="*/ 5654343 w 5969001"/>
              <a:gd name="connsiteY1307" fmla="*/ 3198501 h 4481087"/>
              <a:gd name="connsiteX1308" fmla="*/ 5654304 w 5969001"/>
              <a:gd name="connsiteY1308" fmla="*/ 3198500 h 4481087"/>
              <a:gd name="connsiteX1309" fmla="*/ 1975397 w 5969001"/>
              <a:gd name="connsiteY1309" fmla="*/ 3197719 h 4481087"/>
              <a:gd name="connsiteX1310" fmla="*/ 1980026 w 5969001"/>
              <a:gd name="connsiteY1310" fmla="*/ 3201264 h 4481087"/>
              <a:gd name="connsiteX1311" fmla="*/ 1983448 w 5969001"/>
              <a:gd name="connsiteY1311" fmla="*/ 3197896 h 4481087"/>
              <a:gd name="connsiteX1312" fmla="*/ 2053664 w 5969001"/>
              <a:gd name="connsiteY1312" fmla="*/ 3192271 h 4481087"/>
              <a:gd name="connsiteX1313" fmla="*/ 2051935 w 5969001"/>
              <a:gd name="connsiteY1313" fmla="*/ 3194531 h 4481087"/>
              <a:gd name="connsiteX1314" fmla="*/ 2063459 w 5969001"/>
              <a:gd name="connsiteY1314" fmla="*/ 3202241 h 4481087"/>
              <a:gd name="connsiteX1315" fmla="*/ 2070653 w 5969001"/>
              <a:gd name="connsiteY1315" fmla="*/ 3202535 h 4481087"/>
              <a:gd name="connsiteX1316" fmla="*/ 2071304 w 5969001"/>
              <a:gd name="connsiteY1316" fmla="*/ 3202534 h 4481087"/>
              <a:gd name="connsiteX1317" fmla="*/ 2060958 w 5969001"/>
              <a:gd name="connsiteY1317" fmla="*/ 3195930 h 4481087"/>
              <a:gd name="connsiteX1318" fmla="*/ 2060384 w 5969001"/>
              <a:gd name="connsiteY1318" fmla="*/ 3194191 h 4481087"/>
              <a:gd name="connsiteX1319" fmla="*/ 1013594 w 5969001"/>
              <a:gd name="connsiteY1319" fmla="*/ 3191214 h 4481087"/>
              <a:gd name="connsiteX1320" fmla="*/ 1015003 w 5969001"/>
              <a:gd name="connsiteY1320" fmla="*/ 3194848 h 4481087"/>
              <a:gd name="connsiteX1321" fmla="*/ 1043786 w 5969001"/>
              <a:gd name="connsiteY1321" fmla="*/ 3192775 h 4481087"/>
              <a:gd name="connsiteX1322" fmla="*/ 1044306 w 5969001"/>
              <a:gd name="connsiteY1322" fmla="*/ 3193165 h 4481087"/>
              <a:gd name="connsiteX1323" fmla="*/ 1031293 w 5969001"/>
              <a:gd name="connsiteY1323" fmla="*/ 3210212 h 4481087"/>
              <a:gd name="connsiteX1324" fmla="*/ 1000021 w 5969001"/>
              <a:gd name="connsiteY1324" fmla="*/ 3209092 h 4481087"/>
              <a:gd name="connsiteX1325" fmla="*/ 978592 w 5969001"/>
              <a:gd name="connsiteY1325" fmla="*/ 3206554 h 4481087"/>
              <a:gd name="connsiteX1326" fmla="*/ 958939 w 5969001"/>
              <a:gd name="connsiteY1326" fmla="*/ 3214377 h 4481087"/>
              <a:gd name="connsiteX1327" fmla="*/ 948978 w 5969001"/>
              <a:gd name="connsiteY1327" fmla="*/ 3207940 h 4481087"/>
              <a:gd name="connsiteX1328" fmla="*/ 954214 w 5969001"/>
              <a:gd name="connsiteY1328" fmla="*/ 3203194 h 4481087"/>
              <a:gd name="connsiteX1329" fmla="*/ 935386 w 5969001"/>
              <a:gd name="connsiteY1329" fmla="*/ 3200583 h 4481087"/>
              <a:gd name="connsiteX1330" fmla="*/ 961119 w 5969001"/>
              <a:gd name="connsiteY1330" fmla="*/ 3198729 h 4481087"/>
              <a:gd name="connsiteX1331" fmla="*/ 981466 w 5969001"/>
              <a:gd name="connsiteY1331" fmla="*/ 3192820 h 4481087"/>
              <a:gd name="connsiteX1332" fmla="*/ 1013594 w 5969001"/>
              <a:gd name="connsiteY1332" fmla="*/ 3191214 h 4481087"/>
              <a:gd name="connsiteX1333" fmla="*/ 5476323 w 5969001"/>
              <a:gd name="connsiteY1333" fmla="*/ 3187440 h 4481087"/>
              <a:gd name="connsiteX1334" fmla="*/ 5448866 w 5969001"/>
              <a:gd name="connsiteY1334" fmla="*/ 3189782 h 4481087"/>
              <a:gd name="connsiteX1335" fmla="*/ 5448866 w 5969001"/>
              <a:gd name="connsiteY1335" fmla="*/ 3190302 h 4481087"/>
              <a:gd name="connsiteX1336" fmla="*/ 5393950 w 5969001"/>
              <a:gd name="connsiteY1336" fmla="*/ 3201884 h 4481087"/>
              <a:gd name="connsiteX1337" fmla="*/ 5435202 w 5969001"/>
              <a:gd name="connsiteY1337" fmla="*/ 3207740 h 4481087"/>
              <a:gd name="connsiteX1338" fmla="*/ 5380546 w 5969001"/>
              <a:gd name="connsiteY1338" fmla="*/ 3207740 h 4481087"/>
              <a:gd name="connsiteX1339" fmla="*/ 5435202 w 5969001"/>
              <a:gd name="connsiteY1339" fmla="*/ 3213466 h 4481087"/>
              <a:gd name="connsiteX1340" fmla="*/ 5476323 w 5969001"/>
              <a:gd name="connsiteY1340" fmla="*/ 3187440 h 4481087"/>
              <a:gd name="connsiteX1341" fmla="*/ 1809870 w 5969001"/>
              <a:gd name="connsiteY1341" fmla="*/ 3183015 h 4481087"/>
              <a:gd name="connsiteX1342" fmla="*/ 1785730 w 5969001"/>
              <a:gd name="connsiteY1342" fmla="*/ 3190921 h 4481087"/>
              <a:gd name="connsiteX1343" fmla="*/ 1775929 w 5969001"/>
              <a:gd name="connsiteY1343" fmla="*/ 3196355 h 4481087"/>
              <a:gd name="connsiteX1344" fmla="*/ 1781358 w 5969001"/>
              <a:gd name="connsiteY1344" fmla="*/ 3198103 h 4481087"/>
              <a:gd name="connsiteX1345" fmla="*/ 1785080 w 5969001"/>
              <a:gd name="connsiteY1345" fmla="*/ 3200624 h 4481087"/>
              <a:gd name="connsiteX1346" fmla="*/ 1792300 w 5969001"/>
              <a:gd name="connsiteY1346" fmla="*/ 3200819 h 4481087"/>
              <a:gd name="connsiteX1347" fmla="*/ 1823794 w 5969001"/>
              <a:gd name="connsiteY1347" fmla="*/ 3209822 h 4481087"/>
              <a:gd name="connsiteX1348" fmla="*/ 1850861 w 5969001"/>
              <a:gd name="connsiteY1348" fmla="*/ 3190302 h 4481087"/>
              <a:gd name="connsiteX1349" fmla="*/ 1810390 w 5969001"/>
              <a:gd name="connsiteY1349" fmla="*/ 3183015 h 4481087"/>
              <a:gd name="connsiteX1350" fmla="*/ 1644973 w 5969001"/>
              <a:gd name="connsiteY1350" fmla="*/ 3181037 h 4481087"/>
              <a:gd name="connsiteX1351" fmla="*/ 1637542 w 5969001"/>
              <a:gd name="connsiteY1351" fmla="*/ 3187489 h 4481087"/>
              <a:gd name="connsiteX1352" fmla="*/ 1634856 w 5969001"/>
              <a:gd name="connsiteY1352" fmla="*/ 3188712 h 4481087"/>
              <a:gd name="connsiteX1353" fmla="*/ 1646165 w 5969001"/>
              <a:gd name="connsiteY1353" fmla="*/ 3192775 h 4481087"/>
              <a:gd name="connsiteX1354" fmla="*/ 1612965 w 5969001"/>
              <a:gd name="connsiteY1354" fmla="*/ 3200322 h 4481087"/>
              <a:gd name="connsiteX1355" fmla="*/ 1611881 w 5969001"/>
              <a:gd name="connsiteY1355" fmla="*/ 3200467 h 4481087"/>
              <a:gd name="connsiteX1356" fmla="*/ 1615322 w 5969001"/>
              <a:gd name="connsiteY1356" fmla="*/ 3206309 h 4481087"/>
              <a:gd name="connsiteX1357" fmla="*/ 1646570 w 5969001"/>
              <a:gd name="connsiteY1357" fmla="*/ 3203625 h 4481087"/>
              <a:gd name="connsiteX1358" fmla="*/ 1667631 w 5969001"/>
              <a:gd name="connsiteY1358" fmla="*/ 3205145 h 4481087"/>
              <a:gd name="connsiteX1359" fmla="*/ 1669637 w 5969001"/>
              <a:gd name="connsiteY1359" fmla="*/ 3204926 h 4481087"/>
              <a:gd name="connsiteX1360" fmla="*/ 1673844 w 5969001"/>
              <a:gd name="connsiteY1360" fmla="*/ 3203513 h 4481087"/>
              <a:gd name="connsiteX1361" fmla="*/ 1642650 w 5969001"/>
              <a:gd name="connsiteY1361" fmla="*/ 3194727 h 4481087"/>
              <a:gd name="connsiteX1362" fmla="*/ 1676121 w 5969001"/>
              <a:gd name="connsiteY1362" fmla="*/ 3184170 h 4481087"/>
              <a:gd name="connsiteX1363" fmla="*/ 1700599 w 5969001"/>
              <a:gd name="connsiteY1363" fmla="*/ 3186185 h 4481087"/>
              <a:gd name="connsiteX1364" fmla="*/ 1700950 w 5969001"/>
              <a:gd name="connsiteY1364" fmla="*/ 3185487 h 4481087"/>
              <a:gd name="connsiteX1365" fmla="*/ 1669495 w 5969001"/>
              <a:gd name="connsiteY1365" fmla="*/ 3181968 h 4481087"/>
              <a:gd name="connsiteX1366" fmla="*/ 1224910 w 5969001"/>
              <a:gd name="connsiteY1366" fmla="*/ 3178148 h 4481087"/>
              <a:gd name="connsiteX1367" fmla="*/ 1180294 w 5969001"/>
              <a:gd name="connsiteY1367" fmla="*/ 3185227 h 4481087"/>
              <a:gd name="connsiteX1368" fmla="*/ 1209581 w 5969001"/>
              <a:gd name="connsiteY1368" fmla="*/ 3185148 h 4481087"/>
              <a:gd name="connsiteX1369" fmla="*/ 1232736 w 5969001"/>
              <a:gd name="connsiteY1369" fmla="*/ 3179242 h 4481087"/>
              <a:gd name="connsiteX1370" fmla="*/ 1098441 w 5969001"/>
              <a:gd name="connsiteY1370" fmla="*/ 3165968 h 4481087"/>
              <a:gd name="connsiteX1371" fmla="*/ 1098441 w 5969001"/>
              <a:gd name="connsiteY1371" fmla="*/ 3185487 h 4481087"/>
              <a:gd name="connsiteX1372" fmla="*/ 1139563 w 5969001"/>
              <a:gd name="connsiteY1372" fmla="*/ 3183015 h 4481087"/>
              <a:gd name="connsiteX1373" fmla="*/ 1167150 w 5969001"/>
              <a:gd name="connsiteY1373" fmla="*/ 3170913 h 4481087"/>
              <a:gd name="connsiteX1374" fmla="*/ 1098441 w 5969001"/>
              <a:gd name="connsiteY1374" fmla="*/ 3165968 h 4481087"/>
              <a:gd name="connsiteX1375" fmla="*/ 1559037 w 5969001"/>
              <a:gd name="connsiteY1375" fmla="*/ 3163259 h 4481087"/>
              <a:gd name="connsiteX1376" fmla="*/ 1536724 w 5969001"/>
              <a:gd name="connsiteY1376" fmla="*/ 3163625 h 4481087"/>
              <a:gd name="connsiteX1377" fmla="*/ 1538704 w 5969001"/>
              <a:gd name="connsiteY1377" fmla="*/ 3168227 h 4481087"/>
              <a:gd name="connsiteX1378" fmla="*/ 1534672 w 5969001"/>
              <a:gd name="connsiteY1378" fmla="*/ 3170769 h 4481087"/>
              <a:gd name="connsiteX1379" fmla="*/ 1530866 w 5969001"/>
              <a:gd name="connsiteY1379" fmla="*/ 3176993 h 4481087"/>
              <a:gd name="connsiteX1380" fmla="*/ 1527012 w 5969001"/>
              <a:gd name="connsiteY1380" fmla="*/ 3178462 h 4481087"/>
              <a:gd name="connsiteX1381" fmla="*/ 1549548 w 5969001"/>
              <a:gd name="connsiteY1381" fmla="*/ 3179909 h 4481087"/>
              <a:gd name="connsiteX1382" fmla="*/ 1628856 w 5969001"/>
              <a:gd name="connsiteY1382" fmla="*/ 3183146 h 4481087"/>
              <a:gd name="connsiteX1383" fmla="*/ 1612852 w 5969001"/>
              <a:gd name="connsiteY1383" fmla="*/ 3179613 h 4481087"/>
              <a:gd name="connsiteX1384" fmla="*/ 1587601 w 5969001"/>
              <a:gd name="connsiteY1384" fmla="*/ 3178296 h 4481087"/>
              <a:gd name="connsiteX1385" fmla="*/ 1564052 w 5969001"/>
              <a:gd name="connsiteY1385" fmla="*/ 3173385 h 4481087"/>
              <a:gd name="connsiteX1386" fmla="*/ 1605043 w 5969001"/>
              <a:gd name="connsiteY1386" fmla="*/ 3165968 h 4481087"/>
              <a:gd name="connsiteX1387" fmla="*/ 1559037 w 5969001"/>
              <a:gd name="connsiteY1387" fmla="*/ 3163259 h 4481087"/>
              <a:gd name="connsiteX1388" fmla="*/ 1508876 w 5969001"/>
              <a:gd name="connsiteY1388" fmla="*/ 3160893 h 4481087"/>
              <a:gd name="connsiteX1389" fmla="*/ 1491397 w 5969001"/>
              <a:gd name="connsiteY1389" fmla="*/ 3161339 h 4481087"/>
              <a:gd name="connsiteX1390" fmla="*/ 1496992 w 5969001"/>
              <a:gd name="connsiteY1390" fmla="*/ 3164528 h 4481087"/>
              <a:gd name="connsiteX1391" fmla="*/ 2073283 w 5969001"/>
              <a:gd name="connsiteY1391" fmla="*/ 3158295 h 4481087"/>
              <a:gd name="connsiteX1392" fmla="*/ 2067773 w 5969001"/>
              <a:gd name="connsiteY1392" fmla="*/ 3161446 h 4481087"/>
              <a:gd name="connsiteX1393" fmla="*/ 2061539 w 5969001"/>
              <a:gd name="connsiteY1393" fmla="*/ 3164910 h 4481087"/>
              <a:gd name="connsiteX1394" fmla="*/ 2064086 w 5969001"/>
              <a:gd name="connsiteY1394" fmla="*/ 3165433 h 4481087"/>
              <a:gd name="connsiteX1395" fmla="*/ 2074216 w 5969001"/>
              <a:gd name="connsiteY1395" fmla="*/ 3165692 h 4481087"/>
              <a:gd name="connsiteX1396" fmla="*/ 2083687 w 5969001"/>
              <a:gd name="connsiteY1396" fmla="*/ 3165084 h 4481087"/>
              <a:gd name="connsiteX1397" fmla="*/ 2081782 w 5969001"/>
              <a:gd name="connsiteY1397" fmla="*/ 3163769 h 4481087"/>
              <a:gd name="connsiteX1398" fmla="*/ 2081583 w 5969001"/>
              <a:gd name="connsiteY1398" fmla="*/ 3163756 h 4481087"/>
              <a:gd name="connsiteX1399" fmla="*/ 2081764 w 5969001"/>
              <a:gd name="connsiteY1399" fmla="*/ 3163756 h 4481087"/>
              <a:gd name="connsiteX1400" fmla="*/ 2075379 w 5969001"/>
              <a:gd name="connsiteY1400" fmla="*/ 3159349 h 4481087"/>
              <a:gd name="connsiteX1401" fmla="*/ 1917035 w 5969001"/>
              <a:gd name="connsiteY1401" fmla="*/ 3156681 h 4481087"/>
              <a:gd name="connsiteX1402" fmla="*/ 1893154 w 5969001"/>
              <a:gd name="connsiteY1402" fmla="*/ 3158679 h 4481087"/>
              <a:gd name="connsiteX1403" fmla="*/ 1920612 w 5969001"/>
              <a:gd name="connsiteY1403" fmla="*/ 3170912 h 4481087"/>
              <a:gd name="connsiteX1404" fmla="*/ 1852032 w 5969001"/>
              <a:gd name="connsiteY1404" fmla="*/ 3163624 h 4481087"/>
              <a:gd name="connsiteX1405" fmla="*/ 1841583 w 5969001"/>
              <a:gd name="connsiteY1405" fmla="*/ 3167771 h 4481087"/>
              <a:gd name="connsiteX1406" fmla="*/ 1832632 w 5969001"/>
              <a:gd name="connsiteY1406" fmla="*/ 3169294 h 4481087"/>
              <a:gd name="connsiteX1407" fmla="*/ 1834593 w 5969001"/>
              <a:gd name="connsiteY1407" fmla="*/ 3169481 h 4481087"/>
              <a:gd name="connsiteX1408" fmla="*/ 1834724 w 5969001"/>
              <a:gd name="connsiteY1408" fmla="*/ 3169481 h 4481087"/>
              <a:gd name="connsiteX1409" fmla="*/ 1810454 w 5969001"/>
              <a:gd name="connsiteY1409" fmla="*/ 3174579 h 4481087"/>
              <a:gd name="connsiteX1410" fmla="*/ 1811041 w 5969001"/>
              <a:gd name="connsiteY1410" fmla="*/ 3180672 h 4481087"/>
              <a:gd name="connsiteX1411" fmla="*/ 1865826 w 5969001"/>
              <a:gd name="connsiteY1411" fmla="*/ 3175727 h 4481087"/>
              <a:gd name="connsiteX1412" fmla="*/ 1879490 w 5969001"/>
              <a:gd name="connsiteY1412" fmla="*/ 3187959 h 4481087"/>
              <a:gd name="connsiteX1413" fmla="*/ 1970604 w 5969001"/>
              <a:gd name="connsiteY1413" fmla="*/ 3167957 h 4481087"/>
              <a:gd name="connsiteX1414" fmla="*/ 1972039 w 5969001"/>
              <a:gd name="connsiteY1414" fmla="*/ 3168050 h 4481087"/>
              <a:gd name="connsiteX1415" fmla="*/ 1972939 w 5969001"/>
              <a:gd name="connsiteY1415" fmla="*/ 3158171 h 4481087"/>
              <a:gd name="connsiteX1416" fmla="*/ 1936947 w 5969001"/>
              <a:gd name="connsiteY1416" fmla="*/ 3159819 h 4481087"/>
              <a:gd name="connsiteX1417" fmla="*/ 1428267 w 5969001"/>
              <a:gd name="connsiteY1417" fmla="*/ 3152326 h 4481087"/>
              <a:gd name="connsiteX1418" fmla="*/ 1419161 w 5969001"/>
              <a:gd name="connsiteY1418" fmla="*/ 3153100 h 4481087"/>
              <a:gd name="connsiteX1419" fmla="*/ 1424903 w 5969001"/>
              <a:gd name="connsiteY1419" fmla="*/ 3162989 h 4481087"/>
              <a:gd name="connsiteX1420" fmla="*/ 1431178 w 5969001"/>
              <a:gd name="connsiteY1420" fmla="*/ 3161313 h 4481087"/>
              <a:gd name="connsiteX1421" fmla="*/ 1428267 w 5969001"/>
              <a:gd name="connsiteY1421" fmla="*/ 3152326 h 4481087"/>
              <a:gd name="connsiteX1422" fmla="*/ 1330726 w 5969001"/>
              <a:gd name="connsiteY1422" fmla="*/ 3148660 h 4481087"/>
              <a:gd name="connsiteX1423" fmla="*/ 1274297 w 5969001"/>
              <a:gd name="connsiteY1423" fmla="*/ 3170311 h 4481087"/>
              <a:gd name="connsiteX1424" fmla="*/ 1245572 w 5969001"/>
              <a:gd name="connsiteY1424" fmla="*/ 3174869 h 4481087"/>
              <a:gd name="connsiteX1425" fmla="*/ 1248913 w 5969001"/>
              <a:gd name="connsiteY1425" fmla="*/ 3176847 h 4481087"/>
              <a:gd name="connsiteX1426" fmla="*/ 1249230 w 5969001"/>
              <a:gd name="connsiteY1426" fmla="*/ 3184838 h 4481087"/>
              <a:gd name="connsiteX1427" fmla="*/ 1248519 w 5969001"/>
              <a:gd name="connsiteY1427" fmla="*/ 3185763 h 4481087"/>
              <a:gd name="connsiteX1428" fmla="*/ 1276168 w 5969001"/>
              <a:gd name="connsiteY1428" fmla="*/ 3187586 h 4481087"/>
              <a:gd name="connsiteX1429" fmla="*/ 1303528 w 5969001"/>
              <a:gd name="connsiteY1429" fmla="*/ 3197460 h 4481087"/>
              <a:gd name="connsiteX1430" fmla="*/ 1359176 w 5969001"/>
              <a:gd name="connsiteY1430" fmla="*/ 3194141 h 4481087"/>
              <a:gd name="connsiteX1431" fmla="*/ 1391256 w 5969001"/>
              <a:gd name="connsiteY1431" fmla="*/ 3191697 h 4481087"/>
              <a:gd name="connsiteX1432" fmla="*/ 1384209 w 5969001"/>
              <a:gd name="connsiteY1432" fmla="*/ 3185879 h 4481087"/>
              <a:gd name="connsiteX1433" fmla="*/ 1394847 w 5969001"/>
              <a:gd name="connsiteY1433" fmla="*/ 3188596 h 4481087"/>
              <a:gd name="connsiteX1434" fmla="*/ 1396495 w 5969001"/>
              <a:gd name="connsiteY1434" fmla="*/ 3191298 h 4481087"/>
              <a:gd name="connsiteX1435" fmla="*/ 1412969 w 5969001"/>
              <a:gd name="connsiteY1435" fmla="*/ 3190042 h 4481087"/>
              <a:gd name="connsiteX1436" fmla="*/ 1423727 w 5969001"/>
              <a:gd name="connsiteY1436" fmla="*/ 3180400 h 4481087"/>
              <a:gd name="connsiteX1437" fmla="*/ 1434353 w 5969001"/>
              <a:gd name="connsiteY1437" fmla="*/ 3177975 h 4481087"/>
              <a:gd name="connsiteX1438" fmla="*/ 1439125 w 5969001"/>
              <a:gd name="connsiteY1438" fmla="*/ 3174298 h 4481087"/>
              <a:gd name="connsiteX1439" fmla="*/ 1444975 w 5969001"/>
              <a:gd name="connsiteY1439" fmla="*/ 3175552 h 4481087"/>
              <a:gd name="connsiteX1440" fmla="*/ 1452187 w 5969001"/>
              <a:gd name="connsiteY1440" fmla="*/ 3173906 h 4481087"/>
              <a:gd name="connsiteX1441" fmla="*/ 1481946 w 5969001"/>
              <a:gd name="connsiteY1441" fmla="*/ 3168726 h 4481087"/>
              <a:gd name="connsiteX1442" fmla="*/ 1480116 w 5969001"/>
              <a:gd name="connsiteY1442" fmla="*/ 3166490 h 4481087"/>
              <a:gd name="connsiteX1443" fmla="*/ 1438752 w 5969001"/>
              <a:gd name="connsiteY1443" fmla="*/ 3166490 h 4481087"/>
              <a:gd name="connsiteX1444" fmla="*/ 1425787 w 5969001"/>
              <a:gd name="connsiteY1444" fmla="*/ 3168977 h 4481087"/>
              <a:gd name="connsiteX1445" fmla="*/ 1345040 w 5969001"/>
              <a:gd name="connsiteY1445" fmla="*/ 3183015 h 4481087"/>
              <a:gd name="connsiteX1446" fmla="*/ 1344520 w 5969001"/>
              <a:gd name="connsiteY1446" fmla="*/ 3182755 h 4481087"/>
              <a:gd name="connsiteX1447" fmla="*/ 1317062 w 5969001"/>
              <a:gd name="connsiteY1447" fmla="*/ 3170652 h 4481087"/>
              <a:gd name="connsiteX1448" fmla="*/ 1399305 w 5969001"/>
              <a:gd name="connsiteY1448" fmla="*/ 3148660 h 4481087"/>
              <a:gd name="connsiteX1449" fmla="*/ 1060703 w 5969001"/>
              <a:gd name="connsiteY1449" fmla="*/ 3143585 h 4481087"/>
              <a:gd name="connsiteX1450" fmla="*/ 1046322 w 5969001"/>
              <a:gd name="connsiteY1450" fmla="*/ 3144350 h 4481087"/>
              <a:gd name="connsiteX1451" fmla="*/ 1041941 w 5969001"/>
              <a:gd name="connsiteY1451" fmla="*/ 3147993 h 4481087"/>
              <a:gd name="connsiteX1452" fmla="*/ 1030977 w 5969001"/>
              <a:gd name="connsiteY1452" fmla="*/ 3156584 h 4481087"/>
              <a:gd name="connsiteX1453" fmla="*/ 1073716 w 5969001"/>
              <a:gd name="connsiteY1453" fmla="*/ 3153345 h 4481087"/>
              <a:gd name="connsiteX1454" fmla="*/ 1060703 w 5969001"/>
              <a:gd name="connsiteY1454" fmla="*/ 3143585 h 4481087"/>
              <a:gd name="connsiteX1455" fmla="*/ 1125899 w 5969001"/>
              <a:gd name="connsiteY1455" fmla="*/ 3141633 h 4481087"/>
              <a:gd name="connsiteX1456" fmla="*/ 1085037 w 5969001"/>
              <a:gd name="connsiteY1456" fmla="*/ 3151393 h 4481087"/>
              <a:gd name="connsiteX1457" fmla="*/ 1125899 w 5969001"/>
              <a:gd name="connsiteY1457" fmla="*/ 3141633 h 4481087"/>
              <a:gd name="connsiteX1458" fmla="*/ 1660398 w 5969001"/>
              <a:gd name="connsiteY1458" fmla="*/ 3139048 h 4481087"/>
              <a:gd name="connsiteX1459" fmla="*/ 1660999 w 5969001"/>
              <a:gd name="connsiteY1459" fmla="*/ 3139161 h 4481087"/>
              <a:gd name="connsiteX1460" fmla="*/ 1659958 w 5969001"/>
              <a:gd name="connsiteY1460" fmla="*/ 3139161 h 4481087"/>
              <a:gd name="connsiteX1461" fmla="*/ 1882460 w 5969001"/>
              <a:gd name="connsiteY1461" fmla="*/ 3135400 h 4481087"/>
              <a:gd name="connsiteX1462" fmla="*/ 1872046 w 5969001"/>
              <a:gd name="connsiteY1462" fmla="*/ 3135893 h 4481087"/>
              <a:gd name="connsiteX1463" fmla="*/ 1869486 w 5969001"/>
              <a:gd name="connsiteY1463" fmla="*/ 3138806 h 4481087"/>
              <a:gd name="connsiteX1464" fmla="*/ 1871415 w 5969001"/>
              <a:gd name="connsiteY1464" fmla="*/ 3139351 h 4481087"/>
              <a:gd name="connsiteX1465" fmla="*/ 1871415 w 5969001"/>
              <a:gd name="connsiteY1465" fmla="*/ 3139351 h 4481087"/>
              <a:gd name="connsiteX1466" fmla="*/ 1896259 w 5969001"/>
              <a:gd name="connsiteY1466" fmla="*/ 3134747 h 4481087"/>
              <a:gd name="connsiteX1467" fmla="*/ 1893543 w 5969001"/>
              <a:gd name="connsiteY1467" fmla="*/ 3134876 h 4481087"/>
              <a:gd name="connsiteX1468" fmla="*/ 1894732 w 5969001"/>
              <a:gd name="connsiteY1468" fmla="*/ 3135412 h 4481087"/>
              <a:gd name="connsiteX1469" fmla="*/ 1896225 w 5969001"/>
              <a:gd name="connsiteY1469" fmla="*/ 3134803 h 4481087"/>
              <a:gd name="connsiteX1470" fmla="*/ 1610369 w 5969001"/>
              <a:gd name="connsiteY1470" fmla="*/ 3132018 h 4481087"/>
              <a:gd name="connsiteX1471" fmla="*/ 1565450 w 5969001"/>
              <a:gd name="connsiteY1471" fmla="*/ 3132979 h 4481087"/>
              <a:gd name="connsiteX1472" fmla="*/ 1554312 w 5969001"/>
              <a:gd name="connsiteY1472" fmla="*/ 3133720 h 4481087"/>
              <a:gd name="connsiteX1473" fmla="*/ 1552856 w 5969001"/>
              <a:gd name="connsiteY1473" fmla="*/ 3135519 h 4481087"/>
              <a:gd name="connsiteX1474" fmla="*/ 1562229 w 5969001"/>
              <a:gd name="connsiteY1474" fmla="*/ 3147100 h 4481087"/>
              <a:gd name="connsiteX1475" fmla="*/ 1528443 w 5969001"/>
              <a:gd name="connsiteY1475" fmla="*/ 3156372 h 4481087"/>
              <a:gd name="connsiteX1476" fmla="*/ 1513826 w 5969001"/>
              <a:gd name="connsiteY1476" fmla="*/ 3155929 h 4481087"/>
              <a:gd name="connsiteX1477" fmla="*/ 1529615 w 5969001"/>
              <a:gd name="connsiteY1477" fmla="*/ 3157363 h 4481087"/>
              <a:gd name="connsiteX1478" fmla="*/ 1574826 w 5969001"/>
              <a:gd name="connsiteY1478" fmla="*/ 3159077 h 4481087"/>
              <a:gd name="connsiteX1479" fmla="*/ 1616687 w 5969001"/>
              <a:gd name="connsiteY1479" fmla="*/ 3158695 h 4481087"/>
              <a:gd name="connsiteX1480" fmla="*/ 1614168 w 5969001"/>
              <a:gd name="connsiteY1480" fmla="*/ 3153038 h 4481087"/>
              <a:gd name="connsiteX1481" fmla="*/ 1644342 w 5969001"/>
              <a:gd name="connsiteY1481" fmla="*/ 3147100 h 4481087"/>
              <a:gd name="connsiteX1482" fmla="*/ 1614070 w 5969001"/>
              <a:gd name="connsiteY1482" fmla="*/ 3132639 h 4481087"/>
              <a:gd name="connsiteX1483" fmla="*/ 1446396 w 5969001"/>
              <a:gd name="connsiteY1483" fmla="*/ 3131929 h 4481087"/>
              <a:gd name="connsiteX1484" fmla="*/ 1434571 w 5969001"/>
              <a:gd name="connsiteY1484" fmla="*/ 3136477 h 4481087"/>
              <a:gd name="connsiteX1485" fmla="*/ 1424648 w 5969001"/>
              <a:gd name="connsiteY1485" fmla="*/ 3146406 h 4481087"/>
              <a:gd name="connsiteX1486" fmla="*/ 1438799 w 5969001"/>
              <a:gd name="connsiteY1486" fmla="*/ 3141277 h 4481087"/>
              <a:gd name="connsiteX1487" fmla="*/ 1447758 w 5969001"/>
              <a:gd name="connsiteY1487" fmla="*/ 3133425 h 4481087"/>
              <a:gd name="connsiteX1488" fmla="*/ 1514544 w 5969001"/>
              <a:gd name="connsiteY1488" fmla="*/ 3129883 h 4481087"/>
              <a:gd name="connsiteX1489" fmla="*/ 1513874 w 5969001"/>
              <a:gd name="connsiteY1489" fmla="*/ 3131176 h 4481087"/>
              <a:gd name="connsiteX1490" fmla="*/ 1517952 w 5969001"/>
              <a:gd name="connsiteY1490" fmla="*/ 3131607 h 4481087"/>
              <a:gd name="connsiteX1491" fmla="*/ 1520977 w 5969001"/>
              <a:gd name="connsiteY1491" fmla="*/ 3131615 h 4481087"/>
              <a:gd name="connsiteX1492" fmla="*/ 1881415 w 5969001"/>
              <a:gd name="connsiteY1492" fmla="*/ 3128115 h 4481087"/>
              <a:gd name="connsiteX1493" fmla="*/ 1874068 w 5969001"/>
              <a:gd name="connsiteY1493" fmla="*/ 3130823 h 4481087"/>
              <a:gd name="connsiteX1494" fmla="*/ 1874789 w 5969001"/>
              <a:gd name="connsiteY1494" fmla="*/ 3131152 h 4481087"/>
              <a:gd name="connsiteX1495" fmla="*/ 1898765 w 5969001"/>
              <a:gd name="connsiteY1495" fmla="*/ 3130214 h 4481087"/>
              <a:gd name="connsiteX1496" fmla="*/ 1899058 w 5969001"/>
              <a:gd name="connsiteY1496" fmla="*/ 3130206 h 4481087"/>
              <a:gd name="connsiteX1497" fmla="*/ 1899616 w 5969001"/>
              <a:gd name="connsiteY1497" fmla="*/ 3129299 h 4481087"/>
              <a:gd name="connsiteX1498" fmla="*/ 2036748 w 5969001"/>
              <a:gd name="connsiteY1498" fmla="*/ 3128010 h 4481087"/>
              <a:gd name="connsiteX1499" fmla="*/ 2028428 w 5969001"/>
              <a:gd name="connsiteY1499" fmla="*/ 3129271 h 4481087"/>
              <a:gd name="connsiteX1500" fmla="*/ 2028989 w 5969001"/>
              <a:gd name="connsiteY1500" fmla="*/ 3131853 h 4481087"/>
              <a:gd name="connsiteX1501" fmla="*/ 2034752 w 5969001"/>
              <a:gd name="connsiteY1501" fmla="*/ 3129474 h 4481087"/>
              <a:gd name="connsiteX1502" fmla="*/ 1751149 w 5969001"/>
              <a:gd name="connsiteY1502" fmla="*/ 3124562 h 4481087"/>
              <a:gd name="connsiteX1503" fmla="*/ 1718404 w 5969001"/>
              <a:gd name="connsiteY1503" fmla="*/ 3129366 h 4481087"/>
              <a:gd name="connsiteX1504" fmla="*/ 1714182 w 5969001"/>
              <a:gd name="connsiteY1504" fmla="*/ 3134260 h 4481087"/>
              <a:gd name="connsiteX1505" fmla="*/ 1713442 w 5969001"/>
              <a:gd name="connsiteY1505" fmla="*/ 3134346 h 4481087"/>
              <a:gd name="connsiteX1506" fmla="*/ 1713998 w 5969001"/>
              <a:gd name="connsiteY1506" fmla="*/ 3134473 h 4481087"/>
              <a:gd name="connsiteX1507" fmla="*/ 1712131 w 5969001"/>
              <a:gd name="connsiteY1507" fmla="*/ 3136638 h 4481087"/>
              <a:gd name="connsiteX1508" fmla="*/ 1719706 w 5969001"/>
              <a:gd name="connsiteY1508" fmla="*/ 3137129 h 4481087"/>
              <a:gd name="connsiteX1509" fmla="*/ 1727841 w 5969001"/>
              <a:gd name="connsiteY1509" fmla="*/ 3137053 h 4481087"/>
              <a:gd name="connsiteX1510" fmla="*/ 1723967 w 5969001"/>
              <a:gd name="connsiteY1510" fmla="*/ 3136749 h 4481087"/>
              <a:gd name="connsiteX1511" fmla="*/ 1713998 w 5969001"/>
              <a:gd name="connsiteY1511" fmla="*/ 3134473 h 4481087"/>
              <a:gd name="connsiteX1512" fmla="*/ 1714182 w 5969001"/>
              <a:gd name="connsiteY1512" fmla="*/ 3134260 h 4481087"/>
              <a:gd name="connsiteX1513" fmla="*/ 1757303 w 5969001"/>
              <a:gd name="connsiteY1513" fmla="*/ 3129265 h 4481087"/>
              <a:gd name="connsiteX1514" fmla="*/ 1774562 w 5969001"/>
              <a:gd name="connsiteY1514" fmla="*/ 3125072 h 4481087"/>
              <a:gd name="connsiteX1515" fmla="*/ 1562224 w 5969001"/>
              <a:gd name="connsiteY1515" fmla="*/ 3123943 h 4481087"/>
              <a:gd name="connsiteX1516" fmla="*/ 1559564 w 5969001"/>
              <a:gd name="connsiteY1516" fmla="*/ 3127230 h 4481087"/>
              <a:gd name="connsiteX1517" fmla="*/ 1563531 w 5969001"/>
              <a:gd name="connsiteY1517" fmla="*/ 3127058 h 4481087"/>
              <a:gd name="connsiteX1518" fmla="*/ 1476472 w 5969001"/>
              <a:gd name="connsiteY1518" fmla="*/ 3120893 h 4481087"/>
              <a:gd name="connsiteX1519" fmla="*/ 1473846 w 5969001"/>
              <a:gd name="connsiteY1519" fmla="*/ 3121371 h 4481087"/>
              <a:gd name="connsiteX1520" fmla="*/ 1459242 w 5969001"/>
              <a:gd name="connsiteY1520" fmla="*/ 3126988 h 4481087"/>
              <a:gd name="connsiteX1521" fmla="*/ 1474732 w 5969001"/>
              <a:gd name="connsiteY1521" fmla="*/ 3129337 h 4481087"/>
              <a:gd name="connsiteX1522" fmla="*/ 1494152 w 5969001"/>
              <a:gd name="connsiteY1522" fmla="*/ 3131550 h 4481087"/>
              <a:gd name="connsiteX1523" fmla="*/ 1496602 w 5969001"/>
              <a:gd name="connsiteY1523" fmla="*/ 3131556 h 4481087"/>
              <a:gd name="connsiteX1524" fmla="*/ 1493780 w 5969001"/>
              <a:gd name="connsiteY1524" fmla="*/ 3129401 h 4481087"/>
              <a:gd name="connsiteX1525" fmla="*/ 1507543 w 5969001"/>
              <a:gd name="connsiteY1525" fmla="*/ 3127999 h 4481087"/>
              <a:gd name="connsiteX1526" fmla="*/ 1484892 w 5969001"/>
              <a:gd name="connsiteY1526" fmla="*/ 3121902 h 4481087"/>
              <a:gd name="connsiteX1527" fmla="*/ 1791197 w 5969001"/>
              <a:gd name="connsiteY1527" fmla="*/ 3112523 h 4481087"/>
              <a:gd name="connsiteX1528" fmla="*/ 1780329 w 5969001"/>
              <a:gd name="connsiteY1528" fmla="*/ 3113395 h 4481087"/>
              <a:gd name="connsiteX1529" fmla="*/ 1780329 w 5969001"/>
              <a:gd name="connsiteY1529" fmla="*/ 3113786 h 4481087"/>
              <a:gd name="connsiteX1530" fmla="*/ 1790154 w 5969001"/>
              <a:gd name="connsiteY1530" fmla="*/ 3118812 h 4481087"/>
              <a:gd name="connsiteX1531" fmla="*/ 1791572 w 5969001"/>
              <a:gd name="connsiteY1531" fmla="*/ 3121201 h 4481087"/>
              <a:gd name="connsiteX1532" fmla="*/ 1805984 w 5969001"/>
              <a:gd name="connsiteY1532" fmla="*/ 3118077 h 4481087"/>
              <a:gd name="connsiteX1533" fmla="*/ 1811057 w 5969001"/>
              <a:gd name="connsiteY1533" fmla="*/ 3117704 h 4481087"/>
              <a:gd name="connsiteX1534" fmla="*/ 1795528 w 5969001"/>
              <a:gd name="connsiteY1534" fmla="*/ 3112919 h 4481087"/>
              <a:gd name="connsiteX1535" fmla="*/ 1376161 w 5969001"/>
              <a:gd name="connsiteY1535" fmla="*/ 3111641 h 4481087"/>
              <a:gd name="connsiteX1536" fmla="*/ 1380712 w 5969001"/>
              <a:gd name="connsiteY1536" fmla="*/ 3113769 h 4481087"/>
              <a:gd name="connsiteX1537" fmla="*/ 1399826 w 5969001"/>
              <a:gd name="connsiteY1537" fmla="*/ 3124065 h 4481087"/>
              <a:gd name="connsiteX1538" fmla="*/ 1364484 w 5969001"/>
              <a:gd name="connsiteY1538" fmla="*/ 3124065 h 4481087"/>
              <a:gd name="connsiteX1539" fmla="*/ 1370805 w 5969001"/>
              <a:gd name="connsiteY1539" fmla="*/ 3127711 h 4481087"/>
              <a:gd name="connsiteX1540" fmla="*/ 1361515 w 5969001"/>
              <a:gd name="connsiteY1540" fmla="*/ 3128429 h 4481087"/>
              <a:gd name="connsiteX1541" fmla="*/ 1363212 w 5969001"/>
              <a:gd name="connsiteY1541" fmla="*/ 3131064 h 4481087"/>
              <a:gd name="connsiteX1542" fmla="*/ 1367516 w 5969001"/>
              <a:gd name="connsiteY1542" fmla="*/ 3137726 h 4481087"/>
              <a:gd name="connsiteX1543" fmla="*/ 1345212 w 5969001"/>
              <a:gd name="connsiteY1543" fmla="*/ 3136309 h 4481087"/>
              <a:gd name="connsiteX1544" fmla="*/ 1345040 w 5969001"/>
              <a:gd name="connsiteY1544" fmla="*/ 3136320 h 4481087"/>
              <a:gd name="connsiteX1545" fmla="*/ 1345040 w 5969001"/>
              <a:gd name="connsiteY1545" fmla="*/ 3146058 h 4481087"/>
              <a:gd name="connsiteX1546" fmla="*/ 1427115 w 5969001"/>
              <a:gd name="connsiteY1546" fmla="*/ 3123860 h 4481087"/>
              <a:gd name="connsiteX1547" fmla="*/ 1437526 w 5969001"/>
              <a:gd name="connsiteY1547" fmla="*/ 3116601 h 4481087"/>
              <a:gd name="connsiteX1548" fmla="*/ 1399009 w 5969001"/>
              <a:gd name="connsiteY1548" fmla="*/ 3113846 h 4481087"/>
              <a:gd name="connsiteX1549" fmla="*/ 1754275 w 5969001"/>
              <a:gd name="connsiteY1549" fmla="*/ 3110550 h 4481087"/>
              <a:gd name="connsiteX1550" fmla="*/ 1754043 w 5969001"/>
              <a:gd name="connsiteY1550" fmla="*/ 3112354 h 4481087"/>
              <a:gd name="connsiteX1551" fmla="*/ 1735567 w 5969001"/>
              <a:gd name="connsiteY1551" fmla="*/ 3112354 h 4481087"/>
              <a:gd name="connsiteX1552" fmla="*/ 1735792 w 5969001"/>
              <a:gd name="connsiteY1552" fmla="*/ 3115412 h 4481087"/>
              <a:gd name="connsiteX1553" fmla="*/ 1732673 w 5969001"/>
              <a:gd name="connsiteY1553" fmla="*/ 3118198 h 4481087"/>
              <a:gd name="connsiteX1554" fmla="*/ 1722933 w 5969001"/>
              <a:gd name="connsiteY1554" fmla="*/ 3118150 h 4481087"/>
              <a:gd name="connsiteX1555" fmla="*/ 1728448 w 5969001"/>
              <a:gd name="connsiteY1555" fmla="*/ 3119145 h 4481087"/>
              <a:gd name="connsiteX1556" fmla="*/ 1755868 w 5969001"/>
              <a:gd name="connsiteY1556" fmla="*/ 3116968 h 4481087"/>
              <a:gd name="connsiteX1557" fmla="*/ 1779518 w 5969001"/>
              <a:gd name="connsiteY1557" fmla="*/ 3111455 h 4481087"/>
              <a:gd name="connsiteX1558" fmla="*/ 1777811 w 5969001"/>
              <a:gd name="connsiteY1558" fmla="*/ 3111299 h 4481087"/>
              <a:gd name="connsiteX1559" fmla="*/ 1822491 w 5969001"/>
              <a:gd name="connsiteY1559" fmla="*/ 3110012 h 4481087"/>
              <a:gd name="connsiteX1560" fmla="*/ 1810008 w 5969001"/>
              <a:gd name="connsiteY1560" fmla="*/ 3111014 h 4481087"/>
              <a:gd name="connsiteX1561" fmla="*/ 1822877 w 5969001"/>
              <a:gd name="connsiteY1561" fmla="*/ 3112469 h 4481087"/>
              <a:gd name="connsiteX1562" fmla="*/ 918941 w 5969001"/>
              <a:gd name="connsiteY1562" fmla="*/ 3110011 h 4481087"/>
              <a:gd name="connsiteX1563" fmla="*/ 906888 w 5969001"/>
              <a:gd name="connsiteY1563" fmla="*/ 3119771 h 4481087"/>
              <a:gd name="connsiteX1564" fmla="*/ 918941 w 5969001"/>
              <a:gd name="connsiteY1564" fmla="*/ 3110011 h 4481087"/>
              <a:gd name="connsiteX1565" fmla="*/ 1105929 w 5969001"/>
              <a:gd name="connsiteY1565" fmla="*/ 3097191 h 4481087"/>
              <a:gd name="connsiteX1566" fmla="*/ 1099660 w 5969001"/>
              <a:gd name="connsiteY1566" fmla="*/ 3097984 h 4481087"/>
              <a:gd name="connsiteX1567" fmla="*/ 1103027 w 5969001"/>
              <a:gd name="connsiteY1567" fmla="*/ 3097973 h 4481087"/>
              <a:gd name="connsiteX1568" fmla="*/ 1178861 w 5969001"/>
              <a:gd name="connsiteY1568" fmla="*/ 3096869 h 4481087"/>
              <a:gd name="connsiteX1569" fmla="*/ 1124336 w 5969001"/>
              <a:gd name="connsiteY1569" fmla="*/ 3104547 h 4481087"/>
              <a:gd name="connsiteX1570" fmla="*/ 1124336 w 5969001"/>
              <a:gd name="connsiteY1570" fmla="*/ 3120033 h 4481087"/>
              <a:gd name="connsiteX1571" fmla="*/ 1110542 w 5969001"/>
              <a:gd name="connsiteY1571" fmla="*/ 3100643 h 4481087"/>
              <a:gd name="connsiteX1572" fmla="*/ 1069421 w 5969001"/>
              <a:gd name="connsiteY1572" fmla="*/ 3120033 h 4481087"/>
              <a:gd name="connsiteX1573" fmla="*/ 1096749 w 5969001"/>
              <a:gd name="connsiteY1573" fmla="*/ 3131615 h 4481087"/>
              <a:gd name="connsiteX1574" fmla="*/ 1086319 w 5969001"/>
              <a:gd name="connsiteY1574" fmla="*/ 3132828 h 4481087"/>
              <a:gd name="connsiteX1575" fmla="*/ 1098083 w 5969001"/>
              <a:gd name="connsiteY1575" fmla="*/ 3135517 h 4481087"/>
              <a:gd name="connsiteX1576" fmla="*/ 1142035 w 5969001"/>
              <a:gd name="connsiteY1576" fmla="*/ 3138640 h 4481087"/>
              <a:gd name="connsiteX1577" fmla="*/ 1157266 w 5969001"/>
              <a:gd name="connsiteY1577" fmla="*/ 3137042 h 4481087"/>
              <a:gd name="connsiteX1578" fmla="*/ 1166857 w 5969001"/>
              <a:gd name="connsiteY1578" fmla="*/ 3126865 h 4481087"/>
              <a:gd name="connsiteX1579" fmla="*/ 1178861 w 5969001"/>
              <a:gd name="connsiteY1579" fmla="*/ 3096869 h 4481087"/>
              <a:gd name="connsiteX1580" fmla="*/ 1674976 w 5969001"/>
              <a:gd name="connsiteY1580" fmla="*/ 3096594 h 4481087"/>
              <a:gd name="connsiteX1581" fmla="*/ 1665244 w 5969001"/>
              <a:gd name="connsiteY1581" fmla="*/ 3100400 h 4481087"/>
              <a:gd name="connsiteX1582" fmla="*/ 1647414 w 5969001"/>
              <a:gd name="connsiteY1582" fmla="*/ 3106782 h 4481087"/>
              <a:gd name="connsiteX1583" fmla="*/ 1658267 w 5969001"/>
              <a:gd name="connsiteY1583" fmla="*/ 3110011 h 4481087"/>
              <a:gd name="connsiteX1584" fmla="*/ 1647546 w 5969001"/>
              <a:gd name="connsiteY1584" fmla="*/ 3110862 h 4481087"/>
              <a:gd name="connsiteX1585" fmla="*/ 1658266 w 5969001"/>
              <a:gd name="connsiteY1585" fmla="*/ 3112225 h 4481087"/>
              <a:gd name="connsiteX1586" fmla="*/ 1632256 w 5969001"/>
              <a:gd name="connsiteY1586" fmla="*/ 3114665 h 4481087"/>
              <a:gd name="connsiteX1587" fmla="*/ 1623334 w 5969001"/>
              <a:gd name="connsiteY1587" fmla="*/ 3113314 h 4481087"/>
              <a:gd name="connsiteX1588" fmla="*/ 1614087 w 5969001"/>
              <a:gd name="connsiteY1588" fmla="*/ 3117673 h 4481087"/>
              <a:gd name="connsiteX1589" fmla="*/ 1615299 w 5969001"/>
              <a:gd name="connsiteY1589" fmla="*/ 3124303 h 4481087"/>
              <a:gd name="connsiteX1590" fmla="*/ 1615912 w 5969001"/>
              <a:gd name="connsiteY1590" fmla="*/ 3126818 h 4481087"/>
              <a:gd name="connsiteX1591" fmla="*/ 1625180 w 5969001"/>
              <a:gd name="connsiteY1591" fmla="*/ 3126165 h 4481087"/>
              <a:gd name="connsiteX1592" fmla="*/ 1630548 w 5969001"/>
              <a:gd name="connsiteY1592" fmla="*/ 3120033 h 4481087"/>
              <a:gd name="connsiteX1593" fmla="*/ 1650074 w 5969001"/>
              <a:gd name="connsiteY1593" fmla="*/ 3127725 h 4481087"/>
              <a:gd name="connsiteX1594" fmla="*/ 1650349 w 5969001"/>
              <a:gd name="connsiteY1594" fmla="*/ 3128437 h 4481087"/>
              <a:gd name="connsiteX1595" fmla="*/ 1674403 w 5969001"/>
              <a:gd name="connsiteY1595" fmla="*/ 3127058 h 4481087"/>
              <a:gd name="connsiteX1596" fmla="*/ 1682504 w 5969001"/>
              <a:gd name="connsiteY1596" fmla="*/ 3133402 h 4481087"/>
              <a:gd name="connsiteX1597" fmla="*/ 1660398 w 5969001"/>
              <a:gd name="connsiteY1597" fmla="*/ 3139048 h 4481087"/>
              <a:gd name="connsiteX1598" fmla="*/ 1653998 w 5969001"/>
              <a:gd name="connsiteY1598" fmla="*/ 3137853 h 4481087"/>
              <a:gd name="connsiteX1599" fmla="*/ 1654411 w 5969001"/>
              <a:gd name="connsiteY1599" fmla="*/ 3138919 h 4481087"/>
              <a:gd name="connsiteX1600" fmla="*/ 1630548 w 5969001"/>
              <a:gd name="connsiteY1600" fmla="*/ 3162586 h 4481087"/>
              <a:gd name="connsiteX1601" fmla="*/ 1622721 w 5969001"/>
              <a:gd name="connsiteY1601" fmla="*/ 3160984 h 4481087"/>
              <a:gd name="connsiteX1602" fmla="*/ 1632371 w 5969001"/>
              <a:gd name="connsiteY1602" fmla="*/ 3166033 h 4481087"/>
              <a:gd name="connsiteX1603" fmla="*/ 1622579 w 5969001"/>
              <a:gd name="connsiteY1603" fmla="*/ 3171155 h 4481087"/>
              <a:gd name="connsiteX1604" fmla="*/ 1640156 w 5969001"/>
              <a:gd name="connsiteY1604" fmla="*/ 3173385 h 4481087"/>
              <a:gd name="connsiteX1605" fmla="*/ 1674430 w 5969001"/>
              <a:gd name="connsiteY1605" fmla="*/ 3173385 h 4481087"/>
              <a:gd name="connsiteX1606" fmla="*/ 1682576 w 5969001"/>
              <a:gd name="connsiteY1606" fmla="*/ 3169338 h 4481087"/>
              <a:gd name="connsiteX1607" fmla="*/ 1700721 w 5969001"/>
              <a:gd name="connsiteY1607" fmla="*/ 3168880 h 4481087"/>
              <a:gd name="connsiteX1608" fmla="*/ 1717992 w 5969001"/>
              <a:gd name="connsiteY1608" fmla="*/ 3171898 h 4481087"/>
              <a:gd name="connsiteX1609" fmla="*/ 1717330 w 5969001"/>
              <a:gd name="connsiteY1609" fmla="*/ 3169197 h 4481087"/>
              <a:gd name="connsiteX1610" fmla="*/ 1728831 w 5969001"/>
              <a:gd name="connsiteY1610" fmla="*/ 3161316 h 4481087"/>
              <a:gd name="connsiteX1611" fmla="*/ 1730322 w 5969001"/>
              <a:gd name="connsiteY1611" fmla="*/ 3160538 h 4481087"/>
              <a:gd name="connsiteX1612" fmla="*/ 1705211 w 5969001"/>
              <a:gd name="connsiteY1612" fmla="*/ 3162780 h 4481087"/>
              <a:gd name="connsiteX1613" fmla="*/ 1657225 w 5969001"/>
              <a:gd name="connsiteY1613" fmla="*/ 3159852 h 4481087"/>
              <a:gd name="connsiteX1614" fmla="*/ 1733059 w 5969001"/>
              <a:gd name="connsiteY1614" fmla="*/ 3151086 h 4481087"/>
              <a:gd name="connsiteX1615" fmla="*/ 1742211 w 5969001"/>
              <a:gd name="connsiteY1615" fmla="*/ 3151384 h 4481087"/>
              <a:gd name="connsiteX1616" fmla="*/ 1740900 w 5969001"/>
              <a:gd name="connsiteY1616" fmla="*/ 3146578 h 4481087"/>
              <a:gd name="connsiteX1617" fmla="*/ 1715966 w 5969001"/>
              <a:gd name="connsiteY1617" fmla="*/ 3146566 h 4481087"/>
              <a:gd name="connsiteX1618" fmla="*/ 1713783 w 5969001"/>
              <a:gd name="connsiteY1618" fmla="*/ 3146920 h 4481087"/>
              <a:gd name="connsiteX1619" fmla="*/ 1708497 w 5969001"/>
              <a:gd name="connsiteY1619" fmla="*/ 3152955 h 4481087"/>
              <a:gd name="connsiteX1620" fmla="*/ 1687708 w 5969001"/>
              <a:gd name="connsiteY1620" fmla="*/ 3144382 h 4481087"/>
              <a:gd name="connsiteX1621" fmla="*/ 1687777 w 5969001"/>
              <a:gd name="connsiteY1621" fmla="*/ 3144297 h 4481087"/>
              <a:gd name="connsiteX1622" fmla="*/ 1686115 w 5969001"/>
              <a:gd name="connsiteY1622" fmla="*/ 3144106 h 4481087"/>
              <a:gd name="connsiteX1623" fmla="*/ 1686115 w 5969001"/>
              <a:gd name="connsiteY1623" fmla="*/ 3139161 h 4481087"/>
              <a:gd name="connsiteX1624" fmla="*/ 1691951 w 5969001"/>
              <a:gd name="connsiteY1624" fmla="*/ 3139103 h 4481087"/>
              <a:gd name="connsiteX1625" fmla="*/ 1694030 w 5969001"/>
              <a:gd name="connsiteY1625" fmla="*/ 3136516 h 4481087"/>
              <a:gd name="connsiteX1626" fmla="*/ 1686329 w 5969001"/>
              <a:gd name="connsiteY1626" fmla="*/ 3135068 h 4481087"/>
              <a:gd name="connsiteX1627" fmla="*/ 1698737 w 5969001"/>
              <a:gd name="connsiteY1627" fmla="*/ 3113786 h 4481087"/>
              <a:gd name="connsiteX1628" fmla="*/ 1706971 w 5969001"/>
              <a:gd name="connsiteY1628" fmla="*/ 3115271 h 4481087"/>
              <a:gd name="connsiteX1629" fmla="*/ 1706520 w 5969001"/>
              <a:gd name="connsiteY1629" fmla="*/ 3114440 h 4481087"/>
              <a:gd name="connsiteX1630" fmla="*/ 1710706 w 5969001"/>
              <a:gd name="connsiteY1630" fmla="*/ 3112354 h 4481087"/>
              <a:gd name="connsiteX1631" fmla="*/ 1699258 w 5969001"/>
              <a:gd name="connsiteY1631" fmla="*/ 3112354 h 4481087"/>
              <a:gd name="connsiteX1632" fmla="*/ 1678258 w 5969001"/>
              <a:gd name="connsiteY1632" fmla="*/ 3097828 h 4481087"/>
              <a:gd name="connsiteX1633" fmla="*/ 1086693 w 5969001"/>
              <a:gd name="connsiteY1633" fmla="*/ 3096413 h 4481087"/>
              <a:gd name="connsiteX1634" fmla="*/ 1082825 w 5969001"/>
              <a:gd name="connsiteY1634" fmla="*/ 3098040 h 4481087"/>
              <a:gd name="connsiteX1635" fmla="*/ 1098816 w 5969001"/>
              <a:gd name="connsiteY1635" fmla="*/ 3097987 h 4481087"/>
              <a:gd name="connsiteX1636" fmla="*/ 1804613 w 5969001"/>
              <a:gd name="connsiteY1636" fmla="*/ 3096306 h 4481087"/>
              <a:gd name="connsiteX1637" fmla="*/ 1808221 w 5969001"/>
              <a:gd name="connsiteY1637" fmla="*/ 3098011 h 4481087"/>
              <a:gd name="connsiteX1638" fmla="*/ 1808699 w 5969001"/>
              <a:gd name="connsiteY1638" fmla="*/ 3102724 h 4481087"/>
              <a:gd name="connsiteX1639" fmla="*/ 1767837 w 5969001"/>
              <a:gd name="connsiteY1639" fmla="*/ 3105066 h 4481087"/>
              <a:gd name="connsiteX1640" fmla="*/ 1772343 w 5969001"/>
              <a:gd name="connsiteY1640" fmla="*/ 3100560 h 4481087"/>
              <a:gd name="connsiteX1641" fmla="*/ 1771412 w 5969001"/>
              <a:gd name="connsiteY1641" fmla="*/ 3100538 h 4481087"/>
              <a:gd name="connsiteX1642" fmla="*/ 1767576 w 5969001"/>
              <a:gd name="connsiteY1642" fmla="*/ 3104547 h 4481087"/>
              <a:gd name="connsiteX1643" fmla="*/ 1754106 w 5969001"/>
              <a:gd name="connsiteY1643" fmla="*/ 3100131 h 4481087"/>
              <a:gd name="connsiteX1644" fmla="*/ 1753070 w 5969001"/>
              <a:gd name="connsiteY1644" fmla="*/ 3100107 h 4481087"/>
              <a:gd name="connsiteX1645" fmla="*/ 1727415 w 5969001"/>
              <a:gd name="connsiteY1645" fmla="*/ 3100247 h 4481087"/>
              <a:gd name="connsiteX1646" fmla="*/ 1726706 w 5969001"/>
              <a:gd name="connsiteY1646" fmla="*/ 3100585 h 4481087"/>
              <a:gd name="connsiteX1647" fmla="*/ 1728040 w 5969001"/>
              <a:gd name="connsiteY1647" fmla="*/ 3104283 h 4481087"/>
              <a:gd name="connsiteX1648" fmla="*/ 1746144 w 5969001"/>
              <a:gd name="connsiteY1648" fmla="*/ 3107092 h 4481087"/>
              <a:gd name="connsiteX1649" fmla="*/ 1783692 w 5969001"/>
              <a:gd name="connsiteY1649" fmla="*/ 3108037 h 4481087"/>
              <a:gd name="connsiteX1650" fmla="*/ 1790755 w 5969001"/>
              <a:gd name="connsiteY1650" fmla="*/ 3108836 h 4481087"/>
              <a:gd name="connsiteX1651" fmla="*/ 1813878 w 5969001"/>
              <a:gd name="connsiteY1651" fmla="*/ 3103446 h 4481087"/>
              <a:gd name="connsiteX1652" fmla="*/ 1834764 w 5969001"/>
              <a:gd name="connsiteY1652" fmla="*/ 3101312 h 4481087"/>
              <a:gd name="connsiteX1653" fmla="*/ 1834836 w 5969001"/>
              <a:gd name="connsiteY1653" fmla="*/ 3101204 h 4481087"/>
              <a:gd name="connsiteX1654" fmla="*/ 1829243 w 5969001"/>
              <a:gd name="connsiteY1654" fmla="*/ 3099908 h 4481087"/>
              <a:gd name="connsiteX1655" fmla="*/ 1274768 w 5969001"/>
              <a:gd name="connsiteY1655" fmla="*/ 3092966 h 4481087"/>
              <a:gd name="connsiteX1656" fmla="*/ 1199878 w 5969001"/>
              <a:gd name="connsiteY1656" fmla="*/ 3118227 h 4481087"/>
              <a:gd name="connsiteX1657" fmla="*/ 1192775 w 5969001"/>
              <a:gd name="connsiteY1657" fmla="*/ 3127085 h 4481087"/>
              <a:gd name="connsiteX1658" fmla="*/ 1210484 w 5969001"/>
              <a:gd name="connsiteY1658" fmla="*/ 3126538 h 4481087"/>
              <a:gd name="connsiteX1659" fmla="*/ 1263123 w 5969001"/>
              <a:gd name="connsiteY1659" fmla="*/ 3128750 h 4481087"/>
              <a:gd name="connsiteX1660" fmla="*/ 1292806 w 5969001"/>
              <a:gd name="connsiteY1660" fmla="*/ 3126109 h 4481087"/>
              <a:gd name="connsiteX1661" fmla="*/ 1287798 w 5969001"/>
              <a:gd name="connsiteY1661" fmla="*/ 3120163 h 4481087"/>
              <a:gd name="connsiteX1662" fmla="*/ 1247441 w 5969001"/>
              <a:gd name="connsiteY1662" fmla="*/ 3116129 h 4481087"/>
              <a:gd name="connsiteX1663" fmla="*/ 1267653 w 5969001"/>
              <a:gd name="connsiteY1663" fmla="*/ 3111506 h 4481087"/>
              <a:gd name="connsiteX1664" fmla="*/ 1260483 w 5969001"/>
              <a:gd name="connsiteY1664" fmla="*/ 3110320 h 4481087"/>
              <a:gd name="connsiteX1665" fmla="*/ 1251606 w 5969001"/>
              <a:gd name="connsiteY1665" fmla="*/ 3104546 h 4481087"/>
              <a:gd name="connsiteX1666" fmla="*/ 1267049 w 5969001"/>
              <a:gd name="connsiteY1666" fmla="*/ 3103421 h 4481087"/>
              <a:gd name="connsiteX1667" fmla="*/ 1265063 w 5969001"/>
              <a:gd name="connsiteY1667" fmla="*/ 3099549 h 4481087"/>
              <a:gd name="connsiteX1668" fmla="*/ 1274768 w 5969001"/>
              <a:gd name="connsiteY1668" fmla="*/ 3092966 h 4481087"/>
              <a:gd name="connsiteX1669" fmla="*/ 1587192 w 5969001"/>
              <a:gd name="connsiteY1669" fmla="*/ 3092726 h 4481087"/>
              <a:gd name="connsiteX1670" fmla="*/ 1586275 w 5969001"/>
              <a:gd name="connsiteY1670" fmla="*/ 3092886 h 4481087"/>
              <a:gd name="connsiteX1671" fmla="*/ 1584247 w 5969001"/>
              <a:gd name="connsiteY1671" fmla="*/ 3094319 h 4481087"/>
              <a:gd name="connsiteX1672" fmla="*/ 1165053 w 5969001"/>
              <a:gd name="connsiteY1672" fmla="*/ 3092266 h 4481087"/>
              <a:gd name="connsiteX1673" fmla="*/ 1142916 w 5969001"/>
              <a:gd name="connsiteY1673" fmla="*/ 3093489 h 4481087"/>
              <a:gd name="connsiteX1674" fmla="*/ 1144442 w 5969001"/>
              <a:gd name="connsiteY1674" fmla="*/ 3094288 h 4481087"/>
              <a:gd name="connsiteX1675" fmla="*/ 1159504 w 5969001"/>
              <a:gd name="connsiteY1675" fmla="*/ 3093599 h 4481087"/>
              <a:gd name="connsiteX1676" fmla="*/ 5517315 w 5969001"/>
              <a:gd name="connsiteY1676" fmla="*/ 3091012 h 4481087"/>
              <a:gd name="connsiteX1677" fmla="*/ 5517315 w 5969001"/>
              <a:gd name="connsiteY1677" fmla="*/ 3091533 h 4481087"/>
              <a:gd name="connsiteX1678" fmla="*/ 5504302 w 5969001"/>
              <a:gd name="connsiteY1678" fmla="*/ 3129271 h 4481087"/>
              <a:gd name="connsiteX1679" fmla="*/ 5558957 w 5969001"/>
              <a:gd name="connsiteY1679" fmla="*/ 3126408 h 4481087"/>
              <a:gd name="connsiteX1680" fmla="*/ 5517315 w 5969001"/>
              <a:gd name="connsiteY1680" fmla="*/ 3091012 h 4481087"/>
              <a:gd name="connsiteX1681" fmla="*/ 1835909 w 5969001"/>
              <a:gd name="connsiteY1681" fmla="*/ 3089070 h 4481087"/>
              <a:gd name="connsiteX1682" fmla="*/ 1818156 w 5969001"/>
              <a:gd name="connsiteY1682" fmla="*/ 3090399 h 4481087"/>
              <a:gd name="connsiteX1683" fmla="*/ 1822898 w 5969001"/>
              <a:gd name="connsiteY1683" fmla="*/ 3090669 h 4481087"/>
              <a:gd name="connsiteX1684" fmla="*/ 1865342 w 5969001"/>
              <a:gd name="connsiteY1684" fmla="*/ 3094274 h 4481087"/>
              <a:gd name="connsiteX1685" fmla="*/ 1861607 w 5969001"/>
              <a:gd name="connsiteY1685" fmla="*/ 3092723 h 4481087"/>
              <a:gd name="connsiteX1686" fmla="*/ 1860401 w 5969001"/>
              <a:gd name="connsiteY1686" fmla="*/ 3092572 h 4481087"/>
              <a:gd name="connsiteX1687" fmla="*/ 1856636 w 5969001"/>
              <a:gd name="connsiteY1687" fmla="*/ 3091578 h 4481087"/>
              <a:gd name="connsiteX1688" fmla="*/ 1311580 w 5969001"/>
              <a:gd name="connsiteY1688" fmla="*/ 3084134 h 4481087"/>
              <a:gd name="connsiteX1689" fmla="*/ 1314580 w 5969001"/>
              <a:gd name="connsiteY1689" fmla="*/ 3085468 h 4481087"/>
              <a:gd name="connsiteX1690" fmla="*/ 1319340 w 5969001"/>
              <a:gd name="connsiteY1690" fmla="*/ 3085667 h 4481087"/>
              <a:gd name="connsiteX1691" fmla="*/ 1320055 w 5969001"/>
              <a:gd name="connsiteY1691" fmla="*/ 3085156 h 4481087"/>
              <a:gd name="connsiteX1692" fmla="*/ 876566 w 5969001"/>
              <a:gd name="connsiteY1692" fmla="*/ 3081513 h 4481087"/>
              <a:gd name="connsiteX1693" fmla="*/ 904154 w 5969001"/>
              <a:gd name="connsiteY1693" fmla="*/ 3089321 h 4481087"/>
              <a:gd name="connsiteX1694" fmla="*/ 904154 w 5969001"/>
              <a:gd name="connsiteY1694" fmla="*/ 3098276 h 4481087"/>
              <a:gd name="connsiteX1695" fmla="*/ 905359 w 5969001"/>
              <a:gd name="connsiteY1695" fmla="*/ 3097519 h 4481087"/>
              <a:gd name="connsiteX1696" fmla="*/ 948009 w 5969001"/>
              <a:gd name="connsiteY1696" fmla="*/ 3095436 h 4481087"/>
              <a:gd name="connsiteX1697" fmla="*/ 933028 w 5969001"/>
              <a:gd name="connsiteY1697" fmla="*/ 3102447 h 4481087"/>
              <a:gd name="connsiteX1698" fmla="*/ 904154 w 5969001"/>
              <a:gd name="connsiteY1698" fmla="*/ 3104353 h 4481087"/>
              <a:gd name="connsiteX1699" fmla="*/ 904154 w 5969001"/>
              <a:gd name="connsiteY1699" fmla="*/ 3104806 h 4481087"/>
              <a:gd name="connsiteX1700" fmla="*/ 851508 w 5969001"/>
              <a:gd name="connsiteY1700" fmla="*/ 3109119 h 4481087"/>
              <a:gd name="connsiteX1701" fmla="*/ 846945 w 5969001"/>
              <a:gd name="connsiteY1701" fmla="*/ 3111232 h 4481087"/>
              <a:gd name="connsiteX1702" fmla="*/ 852102 w 5969001"/>
              <a:gd name="connsiteY1702" fmla="*/ 3110011 h 4481087"/>
              <a:gd name="connsiteX1703" fmla="*/ 838780 w 5969001"/>
              <a:gd name="connsiteY1703" fmla="*/ 3123297 h 4481087"/>
              <a:gd name="connsiteX1704" fmla="*/ 820072 w 5969001"/>
              <a:gd name="connsiteY1704" fmla="*/ 3124164 h 4481087"/>
              <a:gd name="connsiteX1705" fmla="*/ 816459 w 5969001"/>
              <a:gd name="connsiteY1705" fmla="*/ 3128752 h 4481087"/>
              <a:gd name="connsiteX1706" fmla="*/ 823994 w 5969001"/>
              <a:gd name="connsiteY1706" fmla="*/ 3131873 h 4481087"/>
              <a:gd name="connsiteX1707" fmla="*/ 865245 w 5969001"/>
              <a:gd name="connsiteY1707" fmla="*/ 3127058 h 4481087"/>
              <a:gd name="connsiteX1708" fmla="*/ 906237 w 5969001"/>
              <a:gd name="connsiteY1708" fmla="*/ 3146578 h 4481087"/>
              <a:gd name="connsiteX1709" fmla="*/ 947359 w 5969001"/>
              <a:gd name="connsiteY1709" fmla="*/ 3163625 h 4481087"/>
              <a:gd name="connsiteX1710" fmla="*/ 919901 w 5969001"/>
              <a:gd name="connsiteY1710" fmla="*/ 3148921 h 4481087"/>
              <a:gd name="connsiteX1711" fmla="*/ 824645 w 5969001"/>
              <a:gd name="connsiteY1711" fmla="*/ 3158680 h 4481087"/>
              <a:gd name="connsiteX1712" fmla="*/ 865896 w 5969001"/>
              <a:gd name="connsiteY1712" fmla="*/ 3158680 h 4481087"/>
              <a:gd name="connsiteX1713" fmla="*/ 879690 w 5969001"/>
              <a:gd name="connsiteY1713" fmla="*/ 3168440 h 4481087"/>
              <a:gd name="connsiteX1714" fmla="*/ 756456 w 5969001"/>
              <a:gd name="connsiteY1714" fmla="*/ 3175728 h 4481087"/>
              <a:gd name="connsiteX1715" fmla="*/ 742662 w 5969001"/>
              <a:gd name="connsiteY1715" fmla="*/ 3141633 h 4481087"/>
              <a:gd name="connsiteX1716" fmla="*/ 770166 w 5969001"/>
              <a:gd name="connsiteY1716" fmla="*/ 3137595 h 4481087"/>
              <a:gd name="connsiteX1717" fmla="*/ 780624 w 5969001"/>
              <a:gd name="connsiteY1717" fmla="*/ 3134336 h 4481087"/>
              <a:gd name="connsiteX1718" fmla="*/ 777861 w 5969001"/>
              <a:gd name="connsiteY1718" fmla="*/ 3125514 h 4481087"/>
              <a:gd name="connsiteX1719" fmla="*/ 784248 w 5969001"/>
              <a:gd name="connsiteY1719" fmla="*/ 3119877 h 4481087"/>
              <a:gd name="connsiteX1720" fmla="*/ 783653 w 5969001"/>
              <a:gd name="connsiteY1720" fmla="*/ 3119771 h 4481087"/>
              <a:gd name="connsiteX1721" fmla="*/ 785244 w 5969001"/>
              <a:gd name="connsiteY1721" fmla="*/ 3118998 h 4481087"/>
              <a:gd name="connsiteX1722" fmla="*/ 794778 w 5969001"/>
              <a:gd name="connsiteY1722" fmla="*/ 3110583 h 4481087"/>
              <a:gd name="connsiteX1723" fmla="*/ 835705 w 5969001"/>
              <a:gd name="connsiteY1723" fmla="*/ 3105717 h 4481087"/>
              <a:gd name="connsiteX1724" fmla="*/ 835705 w 5969001"/>
              <a:gd name="connsiteY1724" fmla="*/ 3104806 h 4481087"/>
              <a:gd name="connsiteX1725" fmla="*/ 808247 w 5969001"/>
              <a:gd name="connsiteY1725" fmla="*/ 3089321 h 4481087"/>
              <a:gd name="connsiteX1726" fmla="*/ 876566 w 5969001"/>
              <a:gd name="connsiteY1726" fmla="*/ 3081513 h 4481087"/>
              <a:gd name="connsiteX1727" fmla="*/ 1604522 w 5969001"/>
              <a:gd name="connsiteY1727" fmla="*/ 3080732 h 4481087"/>
              <a:gd name="connsiteX1728" fmla="*/ 1558261 w 5969001"/>
              <a:gd name="connsiteY1728" fmla="*/ 3082261 h 4481087"/>
              <a:gd name="connsiteX1729" fmla="*/ 1539189 w 5969001"/>
              <a:gd name="connsiteY1729" fmla="*/ 3083390 h 4481087"/>
              <a:gd name="connsiteX1730" fmla="*/ 1577401 w 5969001"/>
              <a:gd name="connsiteY1730" fmla="*/ 3085307 h 4481087"/>
              <a:gd name="connsiteX1731" fmla="*/ 1601749 w 5969001"/>
              <a:gd name="connsiteY1731" fmla="*/ 3082767 h 4481087"/>
              <a:gd name="connsiteX1732" fmla="*/ 711129 w 5969001"/>
              <a:gd name="connsiteY1732" fmla="*/ 3078836 h 4481087"/>
              <a:gd name="connsiteX1733" fmla="*/ 700366 w 5969001"/>
              <a:gd name="connsiteY1733" fmla="*/ 3086273 h 4481087"/>
              <a:gd name="connsiteX1734" fmla="*/ 685012 w 5969001"/>
              <a:gd name="connsiteY1734" fmla="*/ 3105067 h 4481087"/>
              <a:gd name="connsiteX1735" fmla="*/ 688508 w 5969001"/>
              <a:gd name="connsiteY1735" fmla="*/ 3082302 h 4481087"/>
              <a:gd name="connsiteX1736" fmla="*/ 712340 w 5969001"/>
              <a:gd name="connsiteY1736" fmla="*/ 3077999 h 4481087"/>
              <a:gd name="connsiteX1737" fmla="*/ 712340 w 5969001"/>
              <a:gd name="connsiteY1737" fmla="*/ 3078650 h 4481087"/>
              <a:gd name="connsiteX1738" fmla="*/ 711129 w 5969001"/>
              <a:gd name="connsiteY1738" fmla="*/ 3078836 h 4481087"/>
              <a:gd name="connsiteX1739" fmla="*/ 1123946 w 5969001"/>
              <a:gd name="connsiteY1739" fmla="*/ 3070842 h 4481087"/>
              <a:gd name="connsiteX1740" fmla="*/ 1132600 w 5969001"/>
              <a:gd name="connsiteY1740" fmla="*/ 3079722 h 4481087"/>
              <a:gd name="connsiteX1741" fmla="*/ 1122999 w 5969001"/>
              <a:gd name="connsiteY1741" fmla="*/ 3084381 h 4481087"/>
              <a:gd name="connsiteX1742" fmla="*/ 1151787 w 5969001"/>
              <a:gd name="connsiteY1742" fmla="*/ 3083515 h 4481087"/>
              <a:gd name="connsiteX1743" fmla="*/ 1150916 w 5969001"/>
              <a:gd name="connsiteY1743" fmla="*/ 3082879 h 4481087"/>
              <a:gd name="connsiteX1744" fmla="*/ 1151837 w 5969001"/>
              <a:gd name="connsiteY1744" fmla="*/ 3082171 h 4481087"/>
              <a:gd name="connsiteX1745" fmla="*/ 1144624 w 5969001"/>
              <a:gd name="connsiteY1745" fmla="*/ 3076519 h 4481087"/>
              <a:gd name="connsiteX1746" fmla="*/ 1156703 w 5969001"/>
              <a:gd name="connsiteY1746" fmla="*/ 3073972 h 4481087"/>
              <a:gd name="connsiteX1747" fmla="*/ 1604522 w 5969001"/>
              <a:gd name="connsiteY1747" fmla="*/ 3068629 h 4481087"/>
              <a:gd name="connsiteX1748" fmla="*/ 1601188 w 5969001"/>
              <a:gd name="connsiteY1748" fmla="*/ 3068715 h 4481087"/>
              <a:gd name="connsiteX1749" fmla="*/ 1600034 w 5969001"/>
              <a:gd name="connsiteY1749" fmla="*/ 3075177 h 4481087"/>
              <a:gd name="connsiteX1750" fmla="*/ 1577698 w 5969001"/>
              <a:gd name="connsiteY1750" fmla="*/ 3077284 h 4481087"/>
              <a:gd name="connsiteX1751" fmla="*/ 1564914 w 5969001"/>
              <a:gd name="connsiteY1751" fmla="*/ 3077226 h 4481087"/>
              <a:gd name="connsiteX1752" fmla="*/ 1563531 w 5969001"/>
              <a:gd name="connsiteY1752" fmla="*/ 3078259 h 4481087"/>
              <a:gd name="connsiteX1753" fmla="*/ 1605043 w 5969001"/>
              <a:gd name="connsiteY1753" fmla="*/ 3068629 h 4481087"/>
              <a:gd name="connsiteX1754" fmla="*/ 5613482 w 5969001"/>
              <a:gd name="connsiteY1754" fmla="*/ 3067068 h 4481087"/>
              <a:gd name="connsiteX1755" fmla="*/ 5558697 w 5969001"/>
              <a:gd name="connsiteY1755" fmla="*/ 3084375 h 4481087"/>
              <a:gd name="connsiteX1756" fmla="*/ 5613222 w 5969001"/>
              <a:gd name="connsiteY1756" fmla="*/ 3067849 h 4481087"/>
              <a:gd name="connsiteX1757" fmla="*/ 1306523 w 5969001"/>
              <a:gd name="connsiteY1757" fmla="*/ 3065645 h 4481087"/>
              <a:gd name="connsiteX1758" fmla="*/ 1302551 w 5969001"/>
              <a:gd name="connsiteY1758" fmla="*/ 3065897 h 4481087"/>
              <a:gd name="connsiteX1759" fmla="*/ 1273077 w 5969001"/>
              <a:gd name="connsiteY1759" fmla="*/ 3071102 h 4481087"/>
              <a:gd name="connsiteX1760" fmla="*/ 1292377 w 5969001"/>
              <a:gd name="connsiteY1760" fmla="*/ 3074101 h 4481087"/>
              <a:gd name="connsiteX1761" fmla="*/ 1295720 w 5969001"/>
              <a:gd name="connsiteY1761" fmla="*/ 3073461 h 4481087"/>
              <a:gd name="connsiteX1762" fmla="*/ 1307392 w 5969001"/>
              <a:gd name="connsiteY1762" fmla="*/ 3070677 h 4481087"/>
              <a:gd name="connsiteX1763" fmla="*/ 1774481 w 5969001"/>
              <a:gd name="connsiteY1763" fmla="*/ 3061012 h 4481087"/>
              <a:gd name="connsiteX1764" fmla="*/ 1755839 w 5969001"/>
              <a:gd name="connsiteY1764" fmla="*/ 3062105 h 4481087"/>
              <a:gd name="connsiteX1765" fmla="*/ 1755730 w 5969001"/>
              <a:gd name="connsiteY1765" fmla="*/ 3062122 h 4481087"/>
              <a:gd name="connsiteX1766" fmla="*/ 1755706 w 5969001"/>
              <a:gd name="connsiteY1766" fmla="*/ 3062113 h 4481087"/>
              <a:gd name="connsiteX1767" fmla="*/ 1729487 w 5969001"/>
              <a:gd name="connsiteY1767" fmla="*/ 3063651 h 4481087"/>
              <a:gd name="connsiteX1768" fmla="*/ 1735954 w 5969001"/>
              <a:gd name="connsiteY1768" fmla="*/ 3063685 h 4481087"/>
              <a:gd name="connsiteX1769" fmla="*/ 1727160 w 5969001"/>
              <a:gd name="connsiteY1769" fmla="*/ 3065239 h 4481087"/>
              <a:gd name="connsiteX1770" fmla="*/ 1725310 w 5969001"/>
              <a:gd name="connsiteY1770" fmla="*/ 3066867 h 4481087"/>
              <a:gd name="connsiteX1771" fmla="*/ 1726585 w 5969001"/>
              <a:gd name="connsiteY1771" fmla="*/ 3069672 h 4481087"/>
              <a:gd name="connsiteX1772" fmla="*/ 1721830 w 5969001"/>
              <a:gd name="connsiteY1772" fmla="*/ 3069929 h 4481087"/>
              <a:gd name="connsiteX1773" fmla="*/ 1714581 w 5969001"/>
              <a:gd name="connsiteY1773" fmla="*/ 3076306 h 4481087"/>
              <a:gd name="connsiteX1774" fmla="*/ 1714478 w 5969001"/>
              <a:gd name="connsiteY1774" fmla="*/ 3081220 h 4481087"/>
              <a:gd name="connsiteX1775" fmla="*/ 1731998 w 5969001"/>
              <a:gd name="connsiteY1775" fmla="*/ 3080865 h 4481087"/>
              <a:gd name="connsiteX1776" fmla="*/ 1736530 w 5969001"/>
              <a:gd name="connsiteY1776" fmla="*/ 3080201 h 4481087"/>
              <a:gd name="connsiteX1777" fmla="*/ 1736264 w 5969001"/>
              <a:gd name="connsiteY1777" fmla="*/ 3079651 h 4481087"/>
              <a:gd name="connsiteX1778" fmla="*/ 1751049 w 5969001"/>
              <a:gd name="connsiteY1778" fmla="*/ 3073703 h 4481087"/>
              <a:gd name="connsiteX1779" fmla="*/ 1778372 w 5969001"/>
              <a:gd name="connsiteY1779" fmla="*/ 3074416 h 4481087"/>
              <a:gd name="connsiteX1780" fmla="*/ 1771025 w 5969001"/>
              <a:gd name="connsiteY1780" fmla="*/ 3066907 h 4481087"/>
              <a:gd name="connsiteX1781" fmla="*/ 1770170 w 5969001"/>
              <a:gd name="connsiteY1781" fmla="*/ 3062840 h 4481087"/>
              <a:gd name="connsiteX1782" fmla="*/ 1812855 w 5969001"/>
              <a:gd name="connsiteY1782" fmla="*/ 3044207 h 4481087"/>
              <a:gd name="connsiteX1783" fmla="*/ 1811041 w 5969001"/>
              <a:gd name="connsiteY1783" fmla="*/ 3044294 h 4481087"/>
              <a:gd name="connsiteX1784" fmla="*/ 1813545 w 5969001"/>
              <a:gd name="connsiteY1784" fmla="*/ 3047386 h 4481087"/>
              <a:gd name="connsiteX1785" fmla="*/ 1816266 w 5969001"/>
              <a:gd name="connsiteY1785" fmla="*/ 3046811 h 4481087"/>
              <a:gd name="connsiteX1786" fmla="*/ 1835505 w 5969001"/>
              <a:gd name="connsiteY1786" fmla="*/ 3051453 h 4481087"/>
              <a:gd name="connsiteX1787" fmla="*/ 1821613 w 5969001"/>
              <a:gd name="connsiteY1787" fmla="*/ 3057211 h 4481087"/>
              <a:gd name="connsiteX1788" fmla="*/ 1812573 w 5969001"/>
              <a:gd name="connsiteY1788" fmla="*/ 3057898 h 4481087"/>
              <a:gd name="connsiteX1789" fmla="*/ 1811041 w 5969001"/>
              <a:gd name="connsiteY1789" fmla="*/ 3058868 h 4481087"/>
              <a:gd name="connsiteX1790" fmla="*/ 1795090 w 5969001"/>
              <a:gd name="connsiteY1790" fmla="*/ 3059804 h 4481087"/>
              <a:gd name="connsiteX1791" fmla="*/ 1803440 w 5969001"/>
              <a:gd name="connsiteY1791" fmla="*/ 3069962 h 4481087"/>
              <a:gd name="connsiteX1792" fmla="*/ 1814521 w 5969001"/>
              <a:gd name="connsiteY1792" fmla="*/ 3068815 h 4481087"/>
              <a:gd name="connsiteX1793" fmla="*/ 1839552 w 5969001"/>
              <a:gd name="connsiteY1793" fmla="*/ 3068690 h 4481087"/>
              <a:gd name="connsiteX1794" fmla="*/ 1842236 w 5969001"/>
              <a:gd name="connsiteY1794" fmla="*/ 3064674 h 4481087"/>
              <a:gd name="connsiteX1795" fmla="*/ 1836101 w 5969001"/>
              <a:gd name="connsiteY1795" fmla="*/ 3062197 h 4481087"/>
              <a:gd name="connsiteX1796" fmla="*/ 1836433 w 5969001"/>
              <a:gd name="connsiteY1796" fmla="*/ 3059145 h 4481087"/>
              <a:gd name="connsiteX1797" fmla="*/ 1838627 w 5969001"/>
              <a:gd name="connsiteY1797" fmla="*/ 3058945 h 4481087"/>
              <a:gd name="connsiteX1798" fmla="*/ 1833162 w 5969001"/>
              <a:gd name="connsiteY1798" fmla="*/ 3058737 h 4481087"/>
              <a:gd name="connsiteX1799" fmla="*/ 1825750 w 5969001"/>
              <a:gd name="connsiteY1799" fmla="*/ 3045963 h 4481087"/>
              <a:gd name="connsiteX1800" fmla="*/ 1893154 w 5969001"/>
              <a:gd name="connsiteY1800" fmla="*/ 3034404 h 4481087"/>
              <a:gd name="connsiteX1801" fmla="*/ 1892503 w 5969001"/>
              <a:gd name="connsiteY1801" fmla="*/ 3034405 h 4481087"/>
              <a:gd name="connsiteX1802" fmla="*/ 1892610 w 5969001"/>
              <a:gd name="connsiteY1802" fmla="*/ 3034434 h 4481087"/>
              <a:gd name="connsiteX1803" fmla="*/ 1865904 w 5969001"/>
              <a:gd name="connsiteY1803" fmla="*/ 3035931 h 4481087"/>
              <a:gd name="connsiteX1804" fmla="*/ 1864534 w 5969001"/>
              <a:gd name="connsiteY1804" fmla="*/ 3036252 h 4481087"/>
              <a:gd name="connsiteX1805" fmla="*/ 1870757 w 5969001"/>
              <a:gd name="connsiteY1805" fmla="*/ 3041698 h 4481087"/>
              <a:gd name="connsiteX1806" fmla="*/ 1871866 w 5969001"/>
              <a:gd name="connsiteY1806" fmla="*/ 3041148 h 4481087"/>
              <a:gd name="connsiteX1807" fmla="*/ 1894066 w 5969001"/>
              <a:gd name="connsiteY1807" fmla="*/ 3034837 h 4481087"/>
              <a:gd name="connsiteX1808" fmla="*/ 1892610 w 5969001"/>
              <a:gd name="connsiteY1808" fmla="*/ 3034434 h 4481087"/>
              <a:gd name="connsiteX1809" fmla="*/ 878859 w 5969001"/>
              <a:gd name="connsiteY1809" fmla="*/ 3030420 h 4481087"/>
              <a:gd name="connsiteX1810" fmla="*/ 884846 w 5969001"/>
              <a:gd name="connsiteY1810" fmla="*/ 3030803 h 4481087"/>
              <a:gd name="connsiteX1811" fmla="*/ 884301 w 5969001"/>
              <a:gd name="connsiteY1811" fmla="*/ 3030509 h 4481087"/>
              <a:gd name="connsiteX1812" fmla="*/ 1369437 w 5969001"/>
              <a:gd name="connsiteY1812" fmla="*/ 3024428 h 4481087"/>
              <a:gd name="connsiteX1813" fmla="*/ 1363031 w 5969001"/>
              <a:gd name="connsiteY1813" fmla="*/ 3024726 h 4481087"/>
              <a:gd name="connsiteX1814" fmla="*/ 1343020 w 5969001"/>
              <a:gd name="connsiteY1814" fmla="*/ 3025043 h 4481087"/>
              <a:gd name="connsiteX1815" fmla="*/ 1353186 w 5969001"/>
              <a:gd name="connsiteY1815" fmla="*/ 3031913 h 4481087"/>
              <a:gd name="connsiteX1816" fmla="*/ 1232736 w 5969001"/>
              <a:gd name="connsiteY1816" fmla="*/ 3063425 h 4481087"/>
              <a:gd name="connsiteX1817" fmla="*/ 1328382 w 5969001"/>
              <a:gd name="connsiteY1817" fmla="*/ 3055617 h 4481087"/>
              <a:gd name="connsiteX1818" fmla="*/ 1341396 w 5969001"/>
              <a:gd name="connsiteY1818" fmla="*/ 3063425 h 4481087"/>
              <a:gd name="connsiteX1819" fmla="*/ 1306552 w 5969001"/>
              <a:gd name="connsiteY1819" fmla="*/ 3065643 h 4481087"/>
              <a:gd name="connsiteX1820" fmla="*/ 1322188 w 5969001"/>
              <a:gd name="connsiteY1820" fmla="*/ 3068975 h 4481087"/>
              <a:gd name="connsiteX1821" fmla="*/ 1319534 w 5969001"/>
              <a:gd name="connsiteY1821" fmla="*/ 3080211 h 4481087"/>
              <a:gd name="connsiteX1822" fmla="*/ 1350273 w 5969001"/>
              <a:gd name="connsiteY1822" fmla="*/ 3076332 h 4481087"/>
              <a:gd name="connsiteX1823" fmla="*/ 1352815 w 5969001"/>
              <a:gd name="connsiteY1823" fmla="*/ 3073396 h 4481087"/>
              <a:gd name="connsiteX1824" fmla="*/ 1368150 w 5969001"/>
              <a:gd name="connsiteY1824" fmla="*/ 3072809 h 4481087"/>
              <a:gd name="connsiteX1825" fmla="*/ 1371993 w 5969001"/>
              <a:gd name="connsiteY1825" fmla="*/ 3073591 h 4481087"/>
              <a:gd name="connsiteX1826" fmla="*/ 1409567 w 5969001"/>
              <a:gd name="connsiteY1826" fmla="*/ 3068850 h 4481087"/>
              <a:gd name="connsiteX1827" fmla="*/ 1410116 w 5969001"/>
              <a:gd name="connsiteY1827" fmla="*/ 3067532 h 4481087"/>
              <a:gd name="connsiteX1828" fmla="*/ 1395136 w 5969001"/>
              <a:gd name="connsiteY1828" fmla="*/ 3065908 h 4481087"/>
              <a:gd name="connsiteX1829" fmla="*/ 1398686 w 5969001"/>
              <a:gd name="connsiteY1829" fmla="*/ 3068404 h 4481087"/>
              <a:gd name="connsiteX1830" fmla="*/ 1383168 w 5969001"/>
              <a:gd name="connsiteY1830" fmla="*/ 3070842 h 4481087"/>
              <a:gd name="connsiteX1831" fmla="*/ 1364381 w 5969001"/>
              <a:gd name="connsiteY1831" fmla="*/ 3066393 h 4481087"/>
              <a:gd name="connsiteX1832" fmla="*/ 1359226 w 5969001"/>
              <a:gd name="connsiteY1832" fmla="*/ 3062017 h 4481087"/>
              <a:gd name="connsiteX1833" fmla="*/ 1346992 w 5969001"/>
              <a:gd name="connsiteY1833" fmla="*/ 3060691 h 4481087"/>
              <a:gd name="connsiteX1834" fmla="*/ 1319534 w 5969001"/>
              <a:gd name="connsiteY1834" fmla="*/ 3051062 h 4481087"/>
              <a:gd name="connsiteX1835" fmla="*/ 1360656 w 5969001"/>
              <a:gd name="connsiteY1835" fmla="*/ 3041302 h 4481087"/>
              <a:gd name="connsiteX1836" fmla="*/ 1347643 w 5969001"/>
              <a:gd name="connsiteY1836" fmla="*/ 3038829 h 4481087"/>
              <a:gd name="connsiteX1837" fmla="*/ 1369673 w 5969001"/>
              <a:gd name="connsiteY1837" fmla="*/ 3037774 h 4481087"/>
              <a:gd name="connsiteX1838" fmla="*/ 1375459 w 5969001"/>
              <a:gd name="connsiteY1838" fmla="*/ 3031078 h 4481087"/>
              <a:gd name="connsiteX1839" fmla="*/ 1375350 w 5969001"/>
              <a:gd name="connsiteY1839" fmla="*/ 3026185 h 4481087"/>
              <a:gd name="connsiteX1840" fmla="*/ 1163312 w 5969001"/>
              <a:gd name="connsiteY1840" fmla="*/ 3023621 h 4481087"/>
              <a:gd name="connsiteX1841" fmla="*/ 1163299 w 5969001"/>
              <a:gd name="connsiteY1841" fmla="*/ 3026266 h 4481087"/>
              <a:gd name="connsiteX1842" fmla="*/ 1177820 w 5969001"/>
              <a:gd name="connsiteY1842" fmla="*/ 3032063 h 4481087"/>
              <a:gd name="connsiteX1843" fmla="*/ 1192255 w 5969001"/>
              <a:gd name="connsiteY1843" fmla="*/ 3024680 h 4481087"/>
              <a:gd name="connsiteX1844" fmla="*/ 1183027 w 5969001"/>
              <a:gd name="connsiteY1844" fmla="*/ 3024319 h 4481087"/>
              <a:gd name="connsiteX1845" fmla="*/ 1165117 w 5969001"/>
              <a:gd name="connsiteY1845" fmla="*/ 3023860 h 4481087"/>
              <a:gd name="connsiteX1846" fmla="*/ 1596413 w 5969001"/>
              <a:gd name="connsiteY1846" fmla="*/ 3018672 h 4481087"/>
              <a:gd name="connsiteX1847" fmla="*/ 1575132 w 5969001"/>
              <a:gd name="connsiteY1847" fmla="*/ 3021902 h 4481087"/>
              <a:gd name="connsiteX1848" fmla="*/ 1575161 w 5969001"/>
              <a:gd name="connsiteY1848" fmla="*/ 3024434 h 4481087"/>
              <a:gd name="connsiteX1849" fmla="*/ 1561188 w 5969001"/>
              <a:gd name="connsiteY1849" fmla="*/ 3035967 h 4481087"/>
              <a:gd name="connsiteX1850" fmla="*/ 1576298 w 5969001"/>
              <a:gd name="connsiteY1850" fmla="*/ 3035130 h 4481087"/>
              <a:gd name="connsiteX1851" fmla="*/ 1606669 w 5969001"/>
              <a:gd name="connsiteY1851" fmla="*/ 3025446 h 4481087"/>
              <a:gd name="connsiteX1852" fmla="*/ 1598454 w 5969001"/>
              <a:gd name="connsiteY1852" fmla="*/ 3019603 h 4481087"/>
              <a:gd name="connsiteX1853" fmla="*/ 1426565 w 5969001"/>
              <a:gd name="connsiteY1853" fmla="*/ 3009428 h 4481087"/>
              <a:gd name="connsiteX1854" fmla="*/ 1437145 w 5969001"/>
              <a:gd name="connsiteY1854" fmla="*/ 3010884 h 4481087"/>
              <a:gd name="connsiteX1855" fmla="*/ 1435514 w 5969001"/>
              <a:gd name="connsiteY1855" fmla="*/ 3009830 h 4481087"/>
              <a:gd name="connsiteX1856" fmla="*/ 1205278 w 5969001"/>
              <a:gd name="connsiteY1856" fmla="*/ 3008900 h 4481087"/>
              <a:gd name="connsiteX1857" fmla="*/ 1163343 w 5969001"/>
              <a:gd name="connsiteY1857" fmla="*/ 3017309 h 4481087"/>
              <a:gd name="connsiteX1858" fmla="*/ 1163339 w 5969001"/>
              <a:gd name="connsiteY1858" fmla="*/ 3018232 h 4481087"/>
              <a:gd name="connsiteX1859" fmla="*/ 1187534 w 5969001"/>
              <a:gd name="connsiteY1859" fmla="*/ 3015666 h 4481087"/>
              <a:gd name="connsiteX1860" fmla="*/ 1206710 w 5969001"/>
              <a:gd name="connsiteY1860" fmla="*/ 3012535 h 4481087"/>
              <a:gd name="connsiteX1861" fmla="*/ 1312142 w 5969001"/>
              <a:gd name="connsiteY1861" fmla="*/ 3007913 h 4481087"/>
              <a:gd name="connsiteX1862" fmla="*/ 1310513 w 5969001"/>
              <a:gd name="connsiteY1862" fmla="*/ 3008462 h 4481087"/>
              <a:gd name="connsiteX1863" fmla="*/ 1293310 w 5969001"/>
              <a:gd name="connsiteY1863" fmla="*/ 3009612 h 4481087"/>
              <a:gd name="connsiteX1864" fmla="*/ 1287056 w 5969001"/>
              <a:gd name="connsiteY1864" fmla="*/ 3009598 h 4481087"/>
              <a:gd name="connsiteX1865" fmla="*/ 1283910 w 5969001"/>
              <a:gd name="connsiteY1865" fmla="*/ 3011925 h 4481087"/>
              <a:gd name="connsiteX1866" fmla="*/ 1259933 w 5969001"/>
              <a:gd name="connsiteY1866" fmla="*/ 3028289 h 4481087"/>
              <a:gd name="connsiteX1867" fmla="*/ 1310213 w 5969001"/>
              <a:gd name="connsiteY1867" fmla="*/ 3013731 h 4481087"/>
              <a:gd name="connsiteX1868" fmla="*/ 1414956 w 5969001"/>
              <a:gd name="connsiteY1868" fmla="*/ 3002976 h 4481087"/>
              <a:gd name="connsiteX1869" fmla="*/ 1419254 w 5969001"/>
              <a:gd name="connsiteY1869" fmla="*/ 3006585 h 4481087"/>
              <a:gd name="connsiteX1870" fmla="*/ 1429756 w 5969001"/>
              <a:gd name="connsiteY1870" fmla="*/ 3004735 h 4481087"/>
              <a:gd name="connsiteX1871" fmla="*/ 1289744 w 5969001"/>
              <a:gd name="connsiteY1871" fmla="*/ 3000708 h 4481087"/>
              <a:gd name="connsiteX1872" fmla="*/ 1290636 w 5969001"/>
              <a:gd name="connsiteY1872" fmla="*/ 3001992 h 4481087"/>
              <a:gd name="connsiteX1873" fmla="*/ 1291440 w 5969001"/>
              <a:gd name="connsiteY1873" fmla="*/ 3000857 h 4481087"/>
              <a:gd name="connsiteX1874" fmla="*/ 1523345 w 5969001"/>
              <a:gd name="connsiteY1874" fmla="*/ 2998158 h 4481087"/>
              <a:gd name="connsiteX1875" fmla="*/ 1520701 w 5969001"/>
              <a:gd name="connsiteY1875" fmla="*/ 2999351 h 4481087"/>
              <a:gd name="connsiteX1876" fmla="*/ 1506272 w 5969001"/>
              <a:gd name="connsiteY1876" fmla="*/ 3004996 h 4481087"/>
              <a:gd name="connsiteX1877" fmla="*/ 1539558 w 5969001"/>
              <a:gd name="connsiteY1877" fmla="*/ 3007362 h 4481087"/>
              <a:gd name="connsiteX1878" fmla="*/ 1539326 w 5969001"/>
              <a:gd name="connsiteY1878" fmla="*/ 3007207 h 4481087"/>
              <a:gd name="connsiteX1879" fmla="*/ 1560541 w 5969001"/>
              <a:gd name="connsiteY1879" fmla="*/ 3008077 h 4481087"/>
              <a:gd name="connsiteX1880" fmla="*/ 1555967 w 5969001"/>
              <a:gd name="connsiteY1880" fmla="*/ 3002267 h 4481087"/>
              <a:gd name="connsiteX1881" fmla="*/ 1426435 w 5969001"/>
              <a:gd name="connsiteY1881" fmla="*/ 2984869 h 4481087"/>
              <a:gd name="connsiteX1882" fmla="*/ 1416092 w 5969001"/>
              <a:gd name="connsiteY1882" fmla="*/ 2987687 h 4481087"/>
              <a:gd name="connsiteX1883" fmla="*/ 1423335 w 5969001"/>
              <a:gd name="connsiteY1883" fmla="*/ 2987293 h 4481087"/>
              <a:gd name="connsiteX1884" fmla="*/ 1423134 w 5969001"/>
              <a:gd name="connsiteY1884" fmla="*/ 2986836 h 4481087"/>
              <a:gd name="connsiteX1885" fmla="*/ 1324383 w 5969001"/>
              <a:gd name="connsiteY1885" fmla="*/ 2976060 h 4481087"/>
              <a:gd name="connsiteX1886" fmla="*/ 1314768 w 5969001"/>
              <a:gd name="connsiteY1886" fmla="*/ 2976220 h 4481087"/>
              <a:gd name="connsiteX1887" fmla="*/ 1311105 w 5969001"/>
              <a:gd name="connsiteY1887" fmla="*/ 2976304 h 4481087"/>
              <a:gd name="connsiteX1888" fmla="*/ 1314068 w 5969001"/>
              <a:gd name="connsiteY1888" fmla="*/ 2977928 h 4481087"/>
              <a:gd name="connsiteX1889" fmla="*/ 1273077 w 5969001"/>
              <a:gd name="connsiteY1889" fmla="*/ 2981702 h 4481087"/>
              <a:gd name="connsiteX1890" fmla="*/ 1314068 w 5969001"/>
              <a:gd name="connsiteY1890" fmla="*/ 2985606 h 4481087"/>
              <a:gd name="connsiteX1891" fmla="*/ 1316637 w 5969001"/>
              <a:gd name="connsiteY1891" fmla="*/ 2983228 h 4481087"/>
              <a:gd name="connsiteX1892" fmla="*/ 1306651 w 5969001"/>
              <a:gd name="connsiteY1892" fmla="*/ 2982742 h 4481087"/>
              <a:gd name="connsiteX1893" fmla="*/ 1317582 w 5969001"/>
              <a:gd name="connsiteY1893" fmla="*/ 2980199 h 4481087"/>
              <a:gd name="connsiteX1894" fmla="*/ 1319916 w 5969001"/>
              <a:gd name="connsiteY1894" fmla="*/ 2980194 h 4481087"/>
              <a:gd name="connsiteX1895" fmla="*/ 1301055 w 5969001"/>
              <a:gd name="connsiteY1895" fmla="*/ 2966347 h 4481087"/>
              <a:gd name="connsiteX1896" fmla="*/ 1302036 w 5969001"/>
              <a:gd name="connsiteY1896" fmla="*/ 2968012 h 4481087"/>
              <a:gd name="connsiteX1897" fmla="*/ 1328383 w 5969001"/>
              <a:gd name="connsiteY1897" fmla="*/ 2967907 h 4481087"/>
              <a:gd name="connsiteX1898" fmla="*/ 1337781 w 5969001"/>
              <a:gd name="connsiteY1898" fmla="*/ 2968592 h 4481087"/>
              <a:gd name="connsiteX1899" fmla="*/ 1342046 w 5969001"/>
              <a:gd name="connsiteY1899" fmla="*/ 2966347 h 4481087"/>
              <a:gd name="connsiteX1900" fmla="*/ 1381055 w 5969001"/>
              <a:gd name="connsiteY1900" fmla="*/ 2959775 h 4481087"/>
              <a:gd name="connsiteX1901" fmla="*/ 1372957 w 5969001"/>
              <a:gd name="connsiteY1901" fmla="*/ 2961176 h 4481087"/>
              <a:gd name="connsiteX1902" fmla="*/ 1377619 w 5969001"/>
              <a:gd name="connsiteY1902" fmla="*/ 2961784 h 4481087"/>
              <a:gd name="connsiteX1903" fmla="*/ 1109501 w 5969001"/>
              <a:gd name="connsiteY1903" fmla="*/ 2958539 h 4481087"/>
              <a:gd name="connsiteX1904" fmla="*/ 1123295 w 5969001"/>
              <a:gd name="connsiteY1904" fmla="*/ 2974024 h 4481087"/>
              <a:gd name="connsiteX1905" fmla="*/ 1123295 w 5969001"/>
              <a:gd name="connsiteY1905" fmla="*/ 2977928 h 4481087"/>
              <a:gd name="connsiteX1906" fmla="*/ 1164157 w 5969001"/>
              <a:gd name="connsiteY1906" fmla="*/ 2989510 h 4481087"/>
              <a:gd name="connsiteX1907" fmla="*/ 1164547 w 5969001"/>
              <a:gd name="connsiteY1907" fmla="*/ 2989510 h 4481087"/>
              <a:gd name="connsiteX1908" fmla="*/ 1151534 w 5969001"/>
              <a:gd name="connsiteY1908" fmla="*/ 2958539 h 4481087"/>
              <a:gd name="connsiteX1909" fmla="*/ 805678 w 5969001"/>
              <a:gd name="connsiteY1909" fmla="*/ 2953837 h 4481087"/>
              <a:gd name="connsiteX1910" fmla="*/ 824645 w 5969001"/>
              <a:gd name="connsiteY1910" fmla="*/ 2958928 h 4481087"/>
              <a:gd name="connsiteX1911" fmla="*/ 756456 w 5969001"/>
              <a:gd name="connsiteY1911" fmla="*/ 2954114 h 4481087"/>
              <a:gd name="connsiteX1912" fmla="*/ 805678 w 5969001"/>
              <a:gd name="connsiteY1912" fmla="*/ 2953837 h 4481087"/>
              <a:gd name="connsiteX1913" fmla="*/ 1334765 w 5969001"/>
              <a:gd name="connsiteY1913" fmla="*/ 2951943 h 4481087"/>
              <a:gd name="connsiteX1914" fmla="*/ 1323926 w 5969001"/>
              <a:gd name="connsiteY1914" fmla="*/ 2956164 h 4481087"/>
              <a:gd name="connsiteX1915" fmla="*/ 1329033 w 5969001"/>
              <a:gd name="connsiteY1915" fmla="*/ 2962443 h 4481087"/>
              <a:gd name="connsiteX1916" fmla="*/ 1339633 w 5969001"/>
              <a:gd name="connsiteY1916" fmla="*/ 2957587 h 4481087"/>
              <a:gd name="connsiteX1917" fmla="*/ 1355236 w 5969001"/>
              <a:gd name="connsiteY1917" fmla="*/ 2959027 h 4481087"/>
              <a:gd name="connsiteX1918" fmla="*/ 1355125 w 5969001"/>
              <a:gd name="connsiteY1918" fmla="*/ 2956700 h 4481087"/>
              <a:gd name="connsiteX1919" fmla="*/ 1233001 w 5969001"/>
              <a:gd name="connsiteY1919" fmla="*/ 2948957 h 4481087"/>
              <a:gd name="connsiteX1920" fmla="*/ 1221881 w 5969001"/>
              <a:gd name="connsiteY1920" fmla="*/ 2956214 h 4481087"/>
              <a:gd name="connsiteX1921" fmla="*/ 1230068 w 5969001"/>
              <a:gd name="connsiteY1921" fmla="*/ 2954066 h 4481087"/>
              <a:gd name="connsiteX1922" fmla="*/ 1233256 w 5969001"/>
              <a:gd name="connsiteY1922" fmla="*/ 2949040 h 4481087"/>
              <a:gd name="connsiteX1923" fmla="*/ 5408004 w 5969001"/>
              <a:gd name="connsiteY1923" fmla="*/ 2939929 h 4481087"/>
              <a:gd name="connsiteX1924" fmla="*/ 5408004 w 5969001"/>
              <a:gd name="connsiteY1924" fmla="*/ 2940450 h 4481087"/>
              <a:gd name="connsiteX1925" fmla="*/ 5408004 w 5969001"/>
              <a:gd name="connsiteY1925" fmla="*/ 2955025 h 4481087"/>
              <a:gd name="connsiteX1926" fmla="*/ 5476323 w 5969001"/>
              <a:gd name="connsiteY1926" fmla="*/ 2957888 h 4481087"/>
              <a:gd name="connsiteX1927" fmla="*/ 5489987 w 5969001"/>
              <a:gd name="connsiteY1927" fmla="*/ 2943443 h 4481087"/>
              <a:gd name="connsiteX1928" fmla="*/ 5408004 w 5969001"/>
              <a:gd name="connsiteY1928" fmla="*/ 2939929 h 4481087"/>
              <a:gd name="connsiteX1929" fmla="*/ 1164677 w 5969001"/>
              <a:gd name="connsiteY1929" fmla="*/ 2937458 h 4481087"/>
              <a:gd name="connsiteX1930" fmla="*/ 1096228 w 5969001"/>
              <a:gd name="connsiteY1930" fmla="*/ 2945266 h 4481087"/>
              <a:gd name="connsiteX1931" fmla="*/ 1094634 w 5969001"/>
              <a:gd name="connsiteY1931" fmla="*/ 2941999 h 4481087"/>
              <a:gd name="connsiteX1932" fmla="*/ 1087638 w 5969001"/>
              <a:gd name="connsiteY1932" fmla="*/ 2944239 h 4481087"/>
              <a:gd name="connsiteX1933" fmla="*/ 1072887 w 5969001"/>
              <a:gd name="connsiteY1933" fmla="*/ 2953105 h 4481087"/>
              <a:gd name="connsiteX1934" fmla="*/ 1064060 w 5969001"/>
              <a:gd name="connsiteY1934" fmla="*/ 2958612 h 4481087"/>
              <a:gd name="connsiteX1935" fmla="*/ 1078904 w 5969001"/>
              <a:gd name="connsiteY1935" fmla="*/ 2959776 h 4481087"/>
              <a:gd name="connsiteX1936" fmla="*/ 1096228 w 5969001"/>
              <a:gd name="connsiteY1936" fmla="*/ 2949040 h 4481087"/>
              <a:gd name="connsiteX1937" fmla="*/ 1195120 w 5969001"/>
              <a:gd name="connsiteY1937" fmla="*/ 2950230 h 4481087"/>
              <a:gd name="connsiteX1938" fmla="*/ 1206304 w 5969001"/>
              <a:gd name="connsiteY1938" fmla="*/ 2953270 h 4481087"/>
              <a:gd name="connsiteX1939" fmla="*/ 1230101 w 5969001"/>
              <a:gd name="connsiteY1939" fmla="*/ 2948012 h 4481087"/>
              <a:gd name="connsiteX1940" fmla="*/ 1220565 w 5969001"/>
              <a:gd name="connsiteY1940" fmla="*/ 2944906 h 4481087"/>
              <a:gd name="connsiteX1941" fmla="*/ 1164677 w 5969001"/>
              <a:gd name="connsiteY1941" fmla="*/ 2937458 h 4481087"/>
              <a:gd name="connsiteX1942" fmla="*/ 5694604 w 5969001"/>
              <a:gd name="connsiteY1942" fmla="*/ 2933717 h 4481087"/>
              <a:gd name="connsiteX1943" fmla="*/ 5695204 w 5969001"/>
              <a:gd name="connsiteY1943" fmla="*/ 2933813 h 4481087"/>
              <a:gd name="connsiteX1944" fmla="*/ 5695465 w 5969001"/>
              <a:gd name="connsiteY1944" fmla="*/ 2934204 h 4481087"/>
              <a:gd name="connsiteX1945" fmla="*/ 1002300 w 5969001"/>
              <a:gd name="connsiteY1945" fmla="*/ 2923870 h 4481087"/>
              <a:gd name="connsiteX1946" fmla="*/ 998613 w 5969001"/>
              <a:gd name="connsiteY1946" fmla="*/ 2926656 h 4481087"/>
              <a:gd name="connsiteX1947" fmla="*/ 958939 w 5969001"/>
              <a:gd name="connsiteY1947" fmla="*/ 2930951 h 4481087"/>
              <a:gd name="connsiteX1948" fmla="*/ 967778 w 5969001"/>
              <a:gd name="connsiteY1948" fmla="*/ 2947172 h 4481087"/>
              <a:gd name="connsiteX1949" fmla="*/ 951601 w 5969001"/>
              <a:gd name="connsiteY1949" fmla="*/ 2961224 h 4481087"/>
              <a:gd name="connsiteX1950" fmla="*/ 952283 w 5969001"/>
              <a:gd name="connsiteY1950" fmla="*/ 2962574 h 4481087"/>
              <a:gd name="connsiteX1951" fmla="*/ 940208 w 5969001"/>
              <a:gd name="connsiteY1951" fmla="*/ 2971265 h 4481087"/>
              <a:gd name="connsiteX1952" fmla="*/ 937014 w 5969001"/>
              <a:gd name="connsiteY1952" fmla="*/ 2974105 h 4481087"/>
              <a:gd name="connsiteX1953" fmla="*/ 958939 w 5969001"/>
              <a:gd name="connsiteY1953" fmla="*/ 3000571 h 4481087"/>
              <a:gd name="connsiteX1954" fmla="*/ 924861 w 5969001"/>
              <a:gd name="connsiteY1954" fmla="*/ 2997513 h 4481087"/>
              <a:gd name="connsiteX1955" fmla="*/ 925979 w 5969001"/>
              <a:gd name="connsiteY1955" fmla="*/ 3004145 h 4481087"/>
              <a:gd name="connsiteX1956" fmla="*/ 934736 w 5969001"/>
              <a:gd name="connsiteY1956" fmla="*/ 3000831 h 4481087"/>
              <a:gd name="connsiteX1957" fmla="*/ 1030642 w 5969001"/>
              <a:gd name="connsiteY1957" fmla="*/ 3005646 h 4481087"/>
              <a:gd name="connsiteX1958" fmla="*/ 1028784 w 5969001"/>
              <a:gd name="connsiteY1958" fmla="*/ 3008871 h 4481087"/>
              <a:gd name="connsiteX1959" fmla="*/ 1036970 w 5969001"/>
              <a:gd name="connsiteY1959" fmla="*/ 3009698 h 4481087"/>
              <a:gd name="connsiteX1960" fmla="*/ 1083215 w 5969001"/>
              <a:gd name="connsiteY1960" fmla="*/ 3011113 h 4481087"/>
              <a:gd name="connsiteX1961" fmla="*/ 1096228 w 5969001"/>
              <a:gd name="connsiteY1961" fmla="*/ 2987819 h 4481087"/>
              <a:gd name="connsiteX1962" fmla="*/ 1056017 w 5969001"/>
              <a:gd name="connsiteY1962" fmla="*/ 2975945 h 4481087"/>
              <a:gd name="connsiteX1963" fmla="*/ 1049689 w 5969001"/>
              <a:gd name="connsiteY1963" fmla="*/ 2967578 h 4481087"/>
              <a:gd name="connsiteX1964" fmla="*/ 1042381 w 5969001"/>
              <a:gd name="connsiteY1964" fmla="*/ 2972137 h 4481087"/>
              <a:gd name="connsiteX1965" fmla="*/ 974946 w 5969001"/>
              <a:gd name="connsiteY1965" fmla="*/ 2985215 h 4481087"/>
              <a:gd name="connsiteX1966" fmla="*/ 1016068 w 5969001"/>
              <a:gd name="connsiteY1966" fmla="*/ 2943833 h 4481087"/>
              <a:gd name="connsiteX1967" fmla="*/ 1052993 w 5969001"/>
              <a:gd name="connsiteY1967" fmla="*/ 2935797 h 4481087"/>
              <a:gd name="connsiteX1968" fmla="*/ 1065963 w 5969001"/>
              <a:gd name="connsiteY1968" fmla="*/ 2932105 h 4481087"/>
              <a:gd name="connsiteX1969" fmla="*/ 1053828 w 5969001"/>
              <a:gd name="connsiteY1969" fmla="*/ 2931779 h 4481087"/>
              <a:gd name="connsiteX1970" fmla="*/ 1041573 w 5969001"/>
              <a:gd name="connsiteY1970" fmla="*/ 2937458 h 4481087"/>
              <a:gd name="connsiteX1971" fmla="*/ 1033313 w 5969001"/>
              <a:gd name="connsiteY1971" fmla="*/ 2930294 h 4481087"/>
              <a:gd name="connsiteX1972" fmla="*/ 1026509 w 5969001"/>
              <a:gd name="connsiteY1972" fmla="*/ 2931031 h 4481087"/>
              <a:gd name="connsiteX1973" fmla="*/ 1002404 w 5969001"/>
              <a:gd name="connsiteY1973" fmla="*/ 2931601 h 4481087"/>
              <a:gd name="connsiteX1974" fmla="*/ 1003691 w 5969001"/>
              <a:gd name="connsiteY1974" fmla="*/ 2924326 h 4481087"/>
              <a:gd name="connsiteX1975" fmla="*/ 5640159 w 5969001"/>
              <a:gd name="connsiteY1975" fmla="*/ 2916376 h 4481087"/>
              <a:gd name="connsiteX1976" fmla="*/ 5676840 w 5969001"/>
              <a:gd name="connsiteY1976" fmla="*/ 2923679 h 4481087"/>
              <a:gd name="connsiteX1977" fmla="*/ 5694604 w 5969001"/>
              <a:gd name="connsiteY1977" fmla="*/ 2933717 h 4481087"/>
              <a:gd name="connsiteX1978" fmla="*/ 5672275 w 5969001"/>
              <a:gd name="connsiteY1978" fmla="*/ 2930155 h 4481087"/>
              <a:gd name="connsiteX1979" fmla="*/ 5640159 w 5969001"/>
              <a:gd name="connsiteY1979" fmla="*/ 2916376 h 4481087"/>
              <a:gd name="connsiteX1980" fmla="*/ 592880 w 5969001"/>
              <a:gd name="connsiteY1980" fmla="*/ 2902972 h 4481087"/>
              <a:gd name="connsiteX1981" fmla="*/ 757106 w 5969001"/>
              <a:gd name="connsiteY1981" fmla="*/ 2920019 h 4481087"/>
              <a:gd name="connsiteX1982" fmla="*/ 743312 w 5969001"/>
              <a:gd name="connsiteY1982" fmla="*/ 2934594 h 4481087"/>
              <a:gd name="connsiteX1983" fmla="*/ 797317 w 5969001"/>
              <a:gd name="connsiteY1983" fmla="*/ 2932121 h 4481087"/>
              <a:gd name="connsiteX1984" fmla="*/ 674212 w 5969001"/>
              <a:gd name="connsiteY1984" fmla="*/ 2954114 h 4481087"/>
              <a:gd name="connsiteX1985" fmla="*/ 605633 w 5969001"/>
              <a:gd name="connsiteY1985" fmla="*/ 2949169 h 4481087"/>
              <a:gd name="connsiteX1986" fmla="*/ 578306 w 5969001"/>
              <a:gd name="connsiteY1986" fmla="*/ 2961401 h 4481087"/>
              <a:gd name="connsiteX1987" fmla="*/ 565292 w 5969001"/>
              <a:gd name="connsiteY1987" fmla="*/ 2939539 h 4481087"/>
              <a:gd name="connsiteX1988" fmla="*/ 715855 w 5969001"/>
              <a:gd name="connsiteY1988" fmla="*/ 2932121 h 4481087"/>
              <a:gd name="connsiteX1989" fmla="*/ 620078 w 5969001"/>
              <a:gd name="connsiteY1989" fmla="*/ 2907787 h 4481087"/>
              <a:gd name="connsiteX1990" fmla="*/ 578956 w 5969001"/>
              <a:gd name="connsiteY1990" fmla="*/ 2917547 h 4481087"/>
              <a:gd name="connsiteX1991" fmla="*/ 592880 w 5969001"/>
              <a:gd name="connsiteY1991" fmla="*/ 2902972 h 4481087"/>
              <a:gd name="connsiteX1992" fmla="*/ 1520021 w 5969001"/>
              <a:gd name="connsiteY1992" fmla="*/ 2897547 h 4481087"/>
              <a:gd name="connsiteX1993" fmla="*/ 1533860 w 5969001"/>
              <a:gd name="connsiteY1993" fmla="*/ 2900370 h 4481087"/>
              <a:gd name="connsiteX1994" fmla="*/ 1537765 w 5969001"/>
              <a:gd name="connsiteY1994" fmla="*/ 2897639 h 4481087"/>
              <a:gd name="connsiteX1995" fmla="*/ 919770 w 5969001"/>
              <a:gd name="connsiteY1995" fmla="*/ 2882541 h 4481087"/>
              <a:gd name="connsiteX1996" fmla="*/ 936525 w 5969001"/>
              <a:gd name="connsiteY1996" fmla="*/ 2889340 h 4481087"/>
              <a:gd name="connsiteX1997" fmla="*/ 942854 w 5969001"/>
              <a:gd name="connsiteY1997" fmla="*/ 2890852 h 4481087"/>
              <a:gd name="connsiteX1998" fmla="*/ 945015 w 5969001"/>
              <a:gd name="connsiteY1998" fmla="*/ 2888268 h 4481087"/>
              <a:gd name="connsiteX1999" fmla="*/ 963032 w 5969001"/>
              <a:gd name="connsiteY1999" fmla="*/ 2892460 h 4481087"/>
              <a:gd name="connsiteX2000" fmla="*/ 967990 w 5969001"/>
              <a:gd name="connsiteY2000" fmla="*/ 2896859 h 4481087"/>
              <a:gd name="connsiteX2001" fmla="*/ 991847 w 5969001"/>
              <a:gd name="connsiteY2001" fmla="*/ 2896563 h 4481087"/>
              <a:gd name="connsiteX2002" fmla="*/ 1007563 w 5969001"/>
              <a:gd name="connsiteY2002" fmla="*/ 2896530 h 4481087"/>
              <a:gd name="connsiteX2003" fmla="*/ 1010991 w 5969001"/>
              <a:gd name="connsiteY2003" fmla="*/ 2894744 h 4481087"/>
              <a:gd name="connsiteX2004" fmla="*/ 1000972 w 5969001"/>
              <a:gd name="connsiteY2004" fmla="*/ 2894905 h 4481087"/>
              <a:gd name="connsiteX2005" fmla="*/ 1001890 w 5969001"/>
              <a:gd name="connsiteY2005" fmla="*/ 2892139 h 4481087"/>
              <a:gd name="connsiteX2006" fmla="*/ 983704 w 5969001"/>
              <a:gd name="connsiteY2006" fmla="*/ 2891925 h 4481087"/>
              <a:gd name="connsiteX2007" fmla="*/ 920551 w 5969001"/>
              <a:gd name="connsiteY2007" fmla="*/ 2883452 h 4481087"/>
              <a:gd name="connsiteX2008" fmla="*/ 1111975 w 5969001"/>
              <a:gd name="connsiteY2008" fmla="*/ 2880459 h 4481087"/>
              <a:gd name="connsiteX2009" fmla="*/ 1092845 w 5969001"/>
              <a:gd name="connsiteY2009" fmla="*/ 2887344 h 4481087"/>
              <a:gd name="connsiteX2010" fmla="*/ 1097256 w 5969001"/>
              <a:gd name="connsiteY2010" fmla="*/ 2895706 h 4481087"/>
              <a:gd name="connsiteX2011" fmla="*/ 1118285 w 5969001"/>
              <a:gd name="connsiteY2011" fmla="*/ 2891262 h 4481087"/>
              <a:gd name="connsiteX2012" fmla="*/ 1144460 w 5969001"/>
              <a:gd name="connsiteY2012" fmla="*/ 2882800 h 4481087"/>
              <a:gd name="connsiteX2013" fmla="*/ 1138857 w 5969001"/>
              <a:gd name="connsiteY2013" fmla="*/ 2882549 h 4481087"/>
              <a:gd name="connsiteX2014" fmla="*/ 1111975 w 5969001"/>
              <a:gd name="connsiteY2014" fmla="*/ 2880459 h 4481087"/>
              <a:gd name="connsiteX2015" fmla="*/ 1015868 w 5969001"/>
              <a:gd name="connsiteY2015" fmla="*/ 2871078 h 4481087"/>
              <a:gd name="connsiteX2016" fmla="*/ 1014868 w 5969001"/>
              <a:gd name="connsiteY2016" fmla="*/ 2871562 h 4481087"/>
              <a:gd name="connsiteX2017" fmla="*/ 1016979 w 5969001"/>
              <a:gd name="connsiteY2017" fmla="*/ 2871220 h 4481087"/>
              <a:gd name="connsiteX2018" fmla="*/ 959408 w 5969001"/>
              <a:gd name="connsiteY2018" fmla="*/ 2867373 h 4481087"/>
              <a:gd name="connsiteX2019" fmla="*/ 959460 w 5969001"/>
              <a:gd name="connsiteY2019" fmla="*/ 2867448 h 4481087"/>
              <a:gd name="connsiteX2020" fmla="*/ 959696 w 5969001"/>
              <a:gd name="connsiteY2020" fmla="*/ 2867391 h 4481087"/>
              <a:gd name="connsiteX2021" fmla="*/ 5599428 w 5969001"/>
              <a:gd name="connsiteY2021" fmla="*/ 2864453 h 4481087"/>
              <a:gd name="connsiteX2022" fmla="*/ 5626885 w 5969001"/>
              <a:gd name="connsiteY2022" fmla="*/ 2879028 h 4481087"/>
              <a:gd name="connsiteX2023" fmla="*/ 5599428 w 5969001"/>
              <a:gd name="connsiteY2023" fmla="*/ 2870309 h 4481087"/>
              <a:gd name="connsiteX2024" fmla="*/ 5585634 w 5969001"/>
              <a:gd name="connsiteY2024" fmla="*/ 2876035 h 4481087"/>
              <a:gd name="connsiteX2025" fmla="*/ 5599428 w 5969001"/>
              <a:gd name="connsiteY2025" fmla="*/ 2864453 h 4481087"/>
              <a:gd name="connsiteX2026" fmla="*/ 1178341 w 5969001"/>
              <a:gd name="connsiteY2026" fmla="*/ 2863934 h 4481087"/>
              <a:gd name="connsiteX2027" fmla="*/ 1171688 w 5969001"/>
              <a:gd name="connsiteY2027" fmla="*/ 2863983 h 4481087"/>
              <a:gd name="connsiteX2028" fmla="*/ 1177663 w 5969001"/>
              <a:gd name="connsiteY2028" fmla="*/ 2864381 h 4481087"/>
              <a:gd name="connsiteX2029" fmla="*/ 1132845 w 5969001"/>
              <a:gd name="connsiteY2029" fmla="*/ 2855986 h 4481087"/>
              <a:gd name="connsiteX2030" fmla="*/ 1098441 w 5969001"/>
              <a:gd name="connsiteY2030" fmla="*/ 2859117 h 4481087"/>
              <a:gd name="connsiteX2031" fmla="*/ 1127776 w 5969001"/>
              <a:gd name="connsiteY2031" fmla="*/ 2861063 h 4481087"/>
              <a:gd name="connsiteX2032" fmla="*/ 1128940 w 5969001"/>
              <a:gd name="connsiteY2032" fmla="*/ 2860957 h 4481087"/>
              <a:gd name="connsiteX2033" fmla="*/ 1178341 w 5969001"/>
              <a:gd name="connsiteY2033" fmla="*/ 2860030 h 4481087"/>
              <a:gd name="connsiteX2034" fmla="*/ 1165235 w 5969001"/>
              <a:gd name="connsiteY2034" fmla="*/ 2857185 h 4481087"/>
              <a:gd name="connsiteX2035" fmla="*/ 5804515 w 5969001"/>
              <a:gd name="connsiteY2035" fmla="*/ 2844153 h 4481087"/>
              <a:gd name="connsiteX2036" fmla="*/ 5804515 w 5969001"/>
              <a:gd name="connsiteY2036" fmla="*/ 2852871 h 4481087"/>
              <a:gd name="connsiteX2037" fmla="*/ 5640159 w 5969001"/>
              <a:gd name="connsiteY2037" fmla="*/ 2852871 h 4481087"/>
              <a:gd name="connsiteX2038" fmla="*/ 5804515 w 5969001"/>
              <a:gd name="connsiteY2038" fmla="*/ 2844153 h 4481087"/>
              <a:gd name="connsiteX2039" fmla="*/ 989651 w 5969001"/>
              <a:gd name="connsiteY2039" fmla="*/ 2841940 h 4481087"/>
              <a:gd name="connsiteX2040" fmla="*/ 950984 w 5969001"/>
              <a:gd name="connsiteY2040" fmla="*/ 2843323 h 4481087"/>
              <a:gd name="connsiteX2041" fmla="*/ 945015 w 5969001"/>
              <a:gd name="connsiteY2041" fmla="*/ 2850009 h 4481087"/>
              <a:gd name="connsiteX2042" fmla="*/ 935517 w 5969001"/>
              <a:gd name="connsiteY2042" fmla="*/ 2845154 h 4481087"/>
              <a:gd name="connsiteX2043" fmla="*/ 921739 w 5969001"/>
              <a:gd name="connsiteY2043" fmla="*/ 2846869 h 4481087"/>
              <a:gd name="connsiteX2044" fmla="*/ 914746 w 5969001"/>
              <a:gd name="connsiteY2044" fmla="*/ 2849670 h 4481087"/>
              <a:gd name="connsiteX2045" fmla="*/ 923462 w 5969001"/>
              <a:gd name="connsiteY2045" fmla="*/ 2851328 h 4481087"/>
              <a:gd name="connsiteX2046" fmla="*/ 953740 w 5969001"/>
              <a:gd name="connsiteY2046" fmla="*/ 2859186 h 4481087"/>
              <a:gd name="connsiteX2047" fmla="*/ 954001 w 5969001"/>
              <a:gd name="connsiteY2047" fmla="*/ 2859562 h 4481087"/>
              <a:gd name="connsiteX2048" fmla="*/ 965219 w 5969001"/>
              <a:gd name="connsiteY2048" fmla="*/ 2860825 h 4481087"/>
              <a:gd name="connsiteX2049" fmla="*/ 978266 w 5969001"/>
              <a:gd name="connsiteY2049" fmla="*/ 2862937 h 4481087"/>
              <a:gd name="connsiteX2050" fmla="*/ 990310 w 5969001"/>
              <a:gd name="connsiteY2050" fmla="*/ 2860047 h 4481087"/>
              <a:gd name="connsiteX2051" fmla="*/ 992002 w 5969001"/>
              <a:gd name="connsiteY2051" fmla="*/ 2859304 h 4481087"/>
              <a:gd name="connsiteX2052" fmla="*/ 973092 w 5969001"/>
              <a:gd name="connsiteY2052" fmla="*/ 2858288 h 4481087"/>
              <a:gd name="connsiteX2053" fmla="*/ 948530 w 5969001"/>
              <a:gd name="connsiteY2053" fmla="*/ 2851700 h 4481087"/>
              <a:gd name="connsiteX2054" fmla="*/ 1004694 w 5969001"/>
              <a:gd name="connsiteY2054" fmla="*/ 2853729 h 4481087"/>
              <a:gd name="connsiteX2055" fmla="*/ 1011478 w 5969001"/>
              <a:gd name="connsiteY2055" fmla="*/ 2850748 h 4481087"/>
              <a:gd name="connsiteX2056" fmla="*/ 1006292 w 5969001"/>
              <a:gd name="connsiteY2056" fmla="*/ 2847519 h 4481087"/>
              <a:gd name="connsiteX2057" fmla="*/ 989651 w 5969001"/>
              <a:gd name="connsiteY2057" fmla="*/ 2841940 h 4481087"/>
              <a:gd name="connsiteX2058" fmla="*/ 673577 w 5969001"/>
              <a:gd name="connsiteY2058" fmla="*/ 2829864 h 4481087"/>
              <a:gd name="connsiteX2059" fmla="*/ 619948 w 5969001"/>
              <a:gd name="connsiteY2059" fmla="*/ 2837125 h 4481087"/>
              <a:gd name="connsiteX2060" fmla="*/ 578700 w 5969001"/>
              <a:gd name="connsiteY2060" fmla="*/ 2831599 h 4481087"/>
              <a:gd name="connsiteX2061" fmla="*/ 567348 w 5969001"/>
              <a:gd name="connsiteY2061" fmla="*/ 2830013 h 4481087"/>
              <a:gd name="connsiteX2062" fmla="*/ 620549 w 5969001"/>
              <a:gd name="connsiteY2062" fmla="*/ 2832052 h 4481087"/>
              <a:gd name="connsiteX2063" fmla="*/ 674733 w 5969001"/>
              <a:gd name="connsiteY2063" fmla="*/ 2829708 h 4481087"/>
              <a:gd name="connsiteX2064" fmla="*/ 674212 w 5969001"/>
              <a:gd name="connsiteY2064" fmla="*/ 2829838 h 4481087"/>
              <a:gd name="connsiteX2065" fmla="*/ 673577 w 5969001"/>
              <a:gd name="connsiteY2065" fmla="*/ 2829864 h 4481087"/>
              <a:gd name="connsiteX2066" fmla="*/ 565162 w 5969001"/>
              <a:gd name="connsiteY2066" fmla="*/ 2829708 h 4481087"/>
              <a:gd name="connsiteX2067" fmla="*/ 567348 w 5969001"/>
              <a:gd name="connsiteY2067" fmla="*/ 2830013 h 4481087"/>
              <a:gd name="connsiteX2068" fmla="*/ 562746 w 5969001"/>
              <a:gd name="connsiteY2068" fmla="*/ 2829836 h 4481087"/>
              <a:gd name="connsiteX2069" fmla="*/ 906888 w 5969001"/>
              <a:gd name="connsiteY2069" fmla="*/ 2829578 h 4481087"/>
              <a:gd name="connsiteX2070" fmla="*/ 843259 w 5969001"/>
              <a:gd name="connsiteY2070" fmla="*/ 2835031 h 4481087"/>
              <a:gd name="connsiteX2071" fmla="*/ 849877 w 5969001"/>
              <a:gd name="connsiteY2071" fmla="*/ 2836501 h 4481087"/>
              <a:gd name="connsiteX2072" fmla="*/ 849889 w 5969001"/>
              <a:gd name="connsiteY2072" fmla="*/ 2836476 h 4481087"/>
              <a:gd name="connsiteX2073" fmla="*/ 852147 w 5969001"/>
              <a:gd name="connsiteY2073" fmla="*/ 2836963 h 4481087"/>
              <a:gd name="connsiteX2074" fmla="*/ 854900 w 5969001"/>
              <a:gd name="connsiteY2074" fmla="*/ 2834978 h 4481087"/>
              <a:gd name="connsiteX2075" fmla="*/ 865896 w 5969001"/>
              <a:gd name="connsiteY2075" fmla="*/ 2834523 h 4481087"/>
              <a:gd name="connsiteX2076" fmla="*/ 906888 w 5969001"/>
              <a:gd name="connsiteY2076" fmla="*/ 2839337 h 4481087"/>
              <a:gd name="connsiteX2077" fmla="*/ 495461 w 5969001"/>
              <a:gd name="connsiteY2077" fmla="*/ 2827257 h 4481087"/>
              <a:gd name="connsiteX2078" fmla="*/ 562746 w 5969001"/>
              <a:gd name="connsiteY2078" fmla="*/ 2829836 h 4481087"/>
              <a:gd name="connsiteX2079" fmla="*/ 542894 w 5969001"/>
              <a:gd name="connsiteY2079" fmla="*/ 2830895 h 4481087"/>
              <a:gd name="connsiteX2080" fmla="*/ 524041 w 5969001"/>
              <a:gd name="connsiteY2080" fmla="*/ 2832180 h 4481087"/>
              <a:gd name="connsiteX2081" fmla="*/ 537054 w 5969001"/>
              <a:gd name="connsiteY2081" fmla="*/ 2844413 h 4481087"/>
              <a:gd name="connsiteX2082" fmla="*/ 605503 w 5969001"/>
              <a:gd name="connsiteY2082" fmla="*/ 2849227 h 4481087"/>
              <a:gd name="connsiteX2083" fmla="*/ 523390 w 5969001"/>
              <a:gd name="connsiteY2083" fmla="*/ 2856515 h 4481087"/>
              <a:gd name="connsiteX2084" fmla="*/ 482399 w 5969001"/>
              <a:gd name="connsiteY2084" fmla="*/ 2839468 h 4481087"/>
              <a:gd name="connsiteX2085" fmla="*/ 454941 w 5969001"/>
              <a:gd name="connsiteY2085" fmla="*/ 2846755 h 4481087"/>
              <a:gd name="connsiteX2086" fmla="*/ 427743 w 5969001"/>
              <a:gd name="connsiteY2086" fmla="*/ 2832180 h 4481087"/>
              <a:gd name="connsiteX2087" fmla="*/ 495461 w 5969001"/>
              <a:gd name="connsiteY2087" fmla="*/ 2827257 h 4481087"/>
              <a:gd name="connsiteX2088" fmla="*/ 970804 w 5969001"/>
              <a:gd name="connsiteY2088" fmla="*/ 2820417 h 4481087"/>
              <a:gd name="connsiteX2089" fmla="*/ 970065 w 5969001"/>
              <a:gd name="connsiteY2089" fmla="*/ 2821950 h 4481087"/>
              <a:gd name="connsiteX2090" fmla="*/ 966294 w 5969001"/>
              <a:gd name="connsiteY2090" fmla="*/ 2826174 h 4481087"/>
              <a:gd name="connsiteX2091" fmla="*/ 1002014 w 5969001"/>
              <a:gd name="connsiteY2091" fmla="*/ 2822420 h 4481087"/>
              <a:gd name="connsiteX2092" fmla="*/ 971681 w 5969001"/>
              <a:gd name="connsiteY2092" fmla="*/ 2820639 h 4481087"/>
              <a:gd name="connsiteX2093" fmla="*/ 1945619 w 5969001"/>
              <a:gd name="connsiteY2093" fmla="*/ 2819606 h 4481087"/>
              <a:gd name="connsiteX2094" fmla="*/ 1945698 w 5969001"/>
              <a:gd name="connsiteY2094" fmla="*/ 2821953 h 4481087"/>
              <a:gd name="connsiteX2095" fmla="*/ 1947922 w 5969001"/>
              <a:gd name="connsiteY2095" fmla="*/ 2820729 h 4481087"/>
              <a:gd name="connsiteX2096" fmla="*/ 919770 w 5969001"/>
              <a:gd name="connsiteY2096" fmla="*/ 2807846 h 4481087"/>
              <a:gd name="connsiteX2097" fmla="*/ 917705 w 5969001"/>
              <a:gd name="connsiteY2097" fmla="*/ 2822990 h 4481087"/>
              <a:gd name="connsiteX2098" fmla="*/ 917838 w 5969001"/>
              <a:gd name="connsiteY2098" fmla="*/ 2823001 h 4481087"/>
              <a:gd name="connsiteX2099" fmla="*/ 917818 w 5969001"/>
              <a:gd name="connsiteY2099" fmla="*/ 2822942 h 4481087"/>
              <a:gd name="connsiteX2100" fmla="*/ 947199 w 5969001"/>
              <a:gd name="connsiteY2100" fmla="*/ 2817566 h 4481087"/>
              <a:gd name="connsiteX2101" fmla="*/ 948851 w 5969001"/>
              <a:gd name="connsiteY2101" fmla="*/ 2814234 h 4481087"/>
              <a:gd name="connsiteX2102" fmla="*/ 941222 w 5969001"/>
              <a:gd name="connsiteY2102" fmla="*/ 2811514 h 4481087"/>
              <a:gd name="connsiteX2103" fmla="*/ 920551 w 5969001"/>
              <a:gd name="connsiteY2103" fmla="*/ 2807976 h 4481087"/>
              <a:gd name="connsiteX2104" fmla="*/ 1979253 w 5969001"/>
              <a:gd name="connsiteY2104" fmla="*/ 2805856 h 4481087"/>
              <a:gd name="connsiteX2105" fmla="*/ 1968580 w 5969001"/>
              <a:gd name="connsiteY2105" fmla="*/ 2806253 h 4481087"/>
              <a:gd name="connsiteX2106" fmla="*/ 1946703 w 5969001"/>
              <a:gd name="connsiteY2106" fmla="*/ 2808697 h 4481087"/>
              <a:gd name="connsiteX2107" fmla="*/ 1946350 w 5969001"/>
              <a:gd name="connsiteY2107" fmla="*/ 2813234 h 4481087"/>
              <a:gd name="connsiteX2108" fmla="*/ 1945410 w 5969001"/>
              <a:gd name="connsiteY2108" fmla="*/ 2813465 h 4481087"/>
              <a:gd name="connsiteX2109" fmla="*/ 1945519 w 5969001"/>
              <a:gd name="connsiteY2109" fmla="*/ 2816682 h 4481087"/>
              <a:gd name="connsiteX2110" fmla="*/ 1958609 w 5969001"/>
              <a:gd name="connsiteY2110" fmla="*/ 2818663 h 4481087"/>
              <a:gd name="connsiteX2111" fmla="*/ 1971362 w 5969001"/>
              <a:gd name="connsiteY2111" fmla="*/ 2823687 h 4481087"/>
              <a:gd name="connsiteX2112" fmla="*/ 1971371 w 5969001"/>
              <a:gd name="connsiteY2112" fmla="*/ 2823894 h 4481087"/>
              <a:gd name="connsiteX2113" fmla="*/ 1983456 w 5969001"/>
              <a:gd name="connsiteY2113" fmla="*/ 2824209 h 4481087"/>
              <a:gd name="connsiteX2114" fmla="*/ 1992085 w 5969001"/>
              <a:gd name="connsiteY2114" fmla="*/ 2819103 h 4481087"/>
              <a:gd name="connsiteX2115" fmla="*/ 1995214 w 5969001"/>
              <a:gd name="connsiteY2115" fmla="*/ 2817403 h 4481087"/>
              <a:gd name="connsiteX2116" fmla="*/ 1994671 w 5969001"/>
              <a:gd name="connsiteY2116" fmla="*/ 2817425 h 4481087"/>
              <a:gd name="connsiteX2117" fmla="*/ 1960432 w 5969001"/>
              <a:gd name="connsiteY2117" fmla="*/ 2817606 h 4481087"/>
              <a:gd name="connsiteX2118" fmla="*/ 1973445 w 5969001"/>
              <a:gd name="connsiteY2118" fmla="*/ 2807846 h 4481087"/>
              <a:gd name="connsiteX2119" fmla="*/ 770119 w 5969001"/>
              <a:gd name="connsiteY2119" fmla="*/ 2793401 h 4481087"/>
              <a:gd name="connsiteX2120" fmla="*/ 756456 w 5969001"/>
              <a:gd name="connsiteY2120" fmla="*/ 2834783 h 4481087"/>
              <a:gd name="connsiteX2121" fmla="*/ 852102 w 5969001"/>
              <a:gd name="connsiteY2121" fmla="*/ 2820208 h 4481087"/>
              <a:gd name="connsiteX2122" fmla="*/ 783653 w 5969001"/>
              <a:gd name="connsiteY2122" fmla="*/ 2815263 h 4481087"/>
              <a:gd name="connsiteX2123" fmla="*/ 865896 w 5969001"/>
              <a:gd name="connsiteY2123" fmla="*/ 2810448 h 4481087"/>
              <a:gd name="connsiteX2124" fmla="*/ 847911 w 5969001"/>
              <a:gd name="connsiteY2124" fmla="*/ 2807769 h 4481087"/>
              <a:gd name="connsiteX2125" fmla="*/ 849369 w 5969001"/>
              <a:gd name="connsiteY2125" fmla="*/ 2810969 h 4481087"/>
              <a:gd name="connsiteX2126" fmla="*/ 827986 w 5969001"/>
              <a:gd name="connsiteY2126" fmla="*/ 2807838 h 4481087"/>
              <a:gd name="connsiteX2127" fmla="*/ 822202 w 5969001"/>
              <a:gd name="connsiteY2127" fmla="*/ 2800924 h 4481087"/>
              <a:gd name="connsiteX2128" fmla="*/ 808512 w 5969001"/>
              <a:gd name="connsiteY2128" fmla="*/ 2801124 h 4481087"/>
              <a:gd name="connsiteX2129" fmla="*/ 770119 w 5969001"/>
              <a:gd name="connsiteY2129" fmla="*/ 2793401 h 4481087"/>
              <a:gd name="connsiteX2130" fmla="*/ 1044388 w 5969001"/>
              <a:gd name="connsiteY2130" fmla="*/ 2790609 h 4481087"/>
              <a:gd name="connsiteX2131" fmla="*/ 1043656 w 5969001"/>
              <a:gd name="connsiteY2131" fmla="*/ 2790798 h 4481087"/>
              <a:gd name="connsiteX2132" fmla="*/ 1045044 w 5969001"/>
              <a:gd name="connsiteY2132" fmla="*/ 2790747 h 4481087"/>
              <a:gd name="connsiteX2133" fmla="*/ 5572360 w 5969001"/>
              <a:gd name="connsiteY2133" fmla="*/ 2782340 h 4481087"/>
              <a:gd name="connsiteX2134" fmla="*/ 5572100 w 5969001"/>
              <a:gd name="connsiteY2134" fmla="*/ 2783121 h 4481087"/>
              <a:gd name="connsiteX2135" fmla="*/ 5571232 w 5969001"/>
              <a:gd name="connsiteY2135" fmla="*/ 2782741 h 4481087"/>
              <a:gd name="connsiteX2136" fmla="*/ 820480 w 5969001"/>
              <a:gd name="connsiteY2136" fmla="*/ 2780389 h 4481087"/>
              <a:gd name="connsiteX2137" fmla="*/ 821911 w 5969001"/>
              <a:gd name="connsiteY2137" fmla="*/ 2780389 h 4481087"/>
              <a:gd name="connsiteX2138" fmla="*/ 821895 w 5969001"/>
              <a:gd name="connsiteY2138" fmla="*/ 2781133 h 4481087"/>
              <a:gd name="connsiteX2139" fmla="*/ 5873355 w 5969001"/>
              <a:gd name="connsiteY2139" fmla="*/ 2771539 h 4481087"/>
              <a:gd name="connsiteX2140" fmla="*/ 5941804 w 5969001"/>
              <a:gd name="connsiteY2140" fmla="*/ 2774402 h 4481087"/>
              <a:gd name="connsiteX2141" fmla="*/ 5969001 w 5969001"/>
              <a:gd name="connsiteY2141" fmla="*/ 2794703 h 4481087"/>
              <a:gd name="connsiteX2142" fmla="*/ 5900682 w 5969001"/>
              <a:gd name="connsiteY2142" fmla="*/ 2794703 h 4481087"/>
              <a:gd name="connsiteX2143" fmla="*/ 5914346 w 5969001"/>
              <a:gd name="connsiteY2143" fmla="*/ 2785984 h 4481087"/>
              <a:gd name="connsiteX2144" fmla="*/ 5845897 w 5969001"/>
              <a:gd name="connsiteY2144" fmla="*/ 2800558 h 4481087"/>
              <a:gd name="connsiteX2145" fmla="*/ 5804775 w 5969001"/>
              <a:gd name="connsiteY2145" fmla="*/ 2788977 h 4481087"/>
              <a:gd name="connsiteX2146" fmla="*/ 5873355 w 5969001"/>
              <a:gd name="connsiteY2146" fmla="*/ 2771539 h 4481087"/>
              <a:gd name="connsiteX2147" fmla="*/ 2017318 w 5969001"/>
              <a:gd name="connsiteY2147" fmla="*/ 2770519 h 4481087"/>
              <a:gd name="connsiteX2148" fmla="*/ 2007307 w 5969001"/>
              <a:gd name="connsiteY2148" fmla="*/ 2770850 h 4481087"/>
              <a:gd name="connsiteX2149" fmla="*/ 2007834 w 5969001"/>
              <a:gd name="connsiteY2149" fmla="*/ 2774048 h 4481087"/>
              <a:gd name="connsiteX2150" fmla="*/ 2012100 w 5969001"/>
              <a:gd name="connsiteY2150" fmla="*/ 2776343 h 4481087"/>
              <a:gd name="connsiteX2151" fmla="*/ 2017805 w 5969001"/>
              <a:gd name="connsiteY2151" fmla="*/ 2771895 h 4481087"/>
              <a:gd name="connsiteX2152" fmla="*/ 876984 w 5969001"/>
              <a:gd name="connsiteY2152" fmla="*/ 2769686 h 4481087"/>
              <a:gd name="connsiteX2153" fmla="*/ 876446 w 5969001"/>
              <a:gd name="connsiteY2153" fmla="*/ 2771319 h 4481087"/>
              <a:gd name="connsiteX2154" fmla="*/ 879690 w 5969001"/>
              <a:gd name="connsiteY2154" fmla="*/ 2771409 h 4481087"/>
              <a:gd name="connsiteX2155" fmla="*/ 843715 w 5969001"/>
              <a:gd name="connsiteY2155" fmla="*/ 2764607 h 4481087"/>
              <a:gd name="connsiteX2156" fmla="*/ 812054 w 5969001"/>
              <a:gd name="connsiteY2156" fmla="*/ 2766724 h 4481087"/>
              <a:gd name="connsiteX2157" fmla="*/ 783653 w 5969001"/>
              <a:gd name="connsiteY2157" fmla="*/ 2769066 h 4481087"/>
              <a:gd name="connsiteX2158" fmla="*/ 811450 w 5969001"/>
              <a:gd name="connsiteY2158" fmla="*/ 2793240 h 4481087"/>
              <a:gd name="connsiteX2159" fmla="*/ 821575 w 5969001"/>
              <a:gd name="connsiteY2159" fmla="*/ 2796034 h 4481087"/>
              <a:gd name="connsiteX2160" fmla="*/ 821895 w 5969001"/>
              <a:gd name="connsiteY2160" fmla="*/ 2781133 h 4481087"/>
              <a:gd name="connsiteX2161" fmla="*/ 840152 w 5969001"/>
              <a:gd name="connsiteY2161" fmla="*/ 2790740 h 4481087"/>
              <a:gd name="connsiteX2162" fmla="*/ 845953 w 5969001"/>
              <a:gd name="connsiteY2162" fmla="*/ 2803473 h 4481087"/>
              <a:gd name="connsiteX2163" fmla="*/ 862010 w 5969001"/>
              <a:gd name="connsiteY2163" fmla="*/ 2799873 h 4481087"/>
              <a:gd name="connsiteX2164" fmla="*/ 1002795 w 5969001"/>
              <a:gd name="connsiteY2164" fmla="*/ 2783641 h 4481087"/>
              <a:gd name="connsiteX2165" fmla="*/ 989131 w 5969001"/>
              <a:gd name="connsiteY2165" fmla="*/ 2771409 h 4481087"/>
              <a:gd name="connsiteX2166" fmla="*/ 906888 w 5969001"/>
              <a:gd name="connsiteY2166" fmla="*/ 2769066 h 4481087"/>
              <a:gd name="connsiteX2167" fmla="*/ 934215 w 5969001"/>
              <a:gd name="connsiteY2167" fmla="*/ 2776224 h 4481087"/>
              <a:gd name="connsiteX2168" fmla="*/ 865896 w 5969001"/>
              <a:gd name="connsiteY2168" fmla="*/ 2783641 h 4481087"/>
              <a:gd name="connsiteX2169" fmla="*/ 824645 w 5969001"/>
              <a:gd name="connsiteY2169" fmla="*/ 2771409 h 4481087"/>
              <a:gd name="connsiteX2170" fmla="*/ 839431 w 5969001"/>
              <a:gd name="connsiteY2170" fmla="*/ 2769707 h 4481087"/>
              <a:gd name="connsiteX2171" fmla="*/ 845433 w 5969001"/>
              <a:gd name="connsiteY2171" fmla="*/ 2769835 h 4481087"/>
              <a:gd name="connsiteX2172" fmla="*/ 842200 w 5969001"/>
              <a:gd name="connsiteY2172" fmla="*/ 2768424 h 4481087"/>
              <a:gd name="connsiteX2173" fmla="*/ 592230 w 5969001"/>
              <a:gd name="connsiteY2173" fmla="*/ 2754362 h 4481087"/>
              <a:gd name="connsiteX2174" fmla="*/ 592230 w 5969001"/>
              <a:gd name="connsiteY2174" fmla="*/ 2754752 h 4481087"/>
              <a:gd name="connsiteX2175" fmla="*/ 592230 w 5969001"/>
              <a:gd name="connsiteY2175" fmla="*/ 2764512 h 4481087"/>
              <a:gd name="connsiteX2176" fmla="*/ 592230 w 5969001"/>
              <a:gd name="connsiteY2176" fmla="*/ 2754362 h 4481087"/>
              <a:gd name="connsiteX2177" fmla="*/ 5504041 w 5969001"/>
              <a:gd name="connsiteY2177" fmla="*/ 2753321 h 4481087"/>
              <a:gd name="connsiteX2178" fmla="*/ 5571232 w 5969001"/>
              <a:gd name="connsiteY2178" fmla="*/ 2782741 h 4481087"/>
              <a:gd name="connsiteX2179" fmla="*/ 5564709 w 5969001"/>
              <a:gd name="connsiteY2179" fmla="*/ 2785057 h 4481087"/>
              <a:gd name="connsiteX2180" fmla="*/ 5531239 w 5969001"/>
              <a:gd name="connsiteY2180" fmla="*/ 2791059 h 4481087"/>
              <a:gd name="connsiteX2181" fmla="*/ 5504041 w 5969001"/>
              <a:gd name="connsiteY2181" fmla="*/ 2753321 h 4481087"/>
              <a:gd name="connsiteX2182" fmla="*/ 5610749 w 5969001"/>
              <a:gd name="connsiteY2182" fmla="*/ 2752930 h 4481087"/>
              <a:gd name="connsiteX2183" fmla="*/ 5597215 w 5969001"/>
              <a:gd name="connsiteY2183" fmla="*/ 2794052 h 4481087"/>
              <a:gd name="connsiteX2184" fmla="*/ 5596955 w 5969001"/>
              <a:gd name="connsiteY2184" fmla="*/ 2793661 h 4481087"/>
              <a:gd name="connsiteX2185" fmla="*/ 5610749 w 5969001"/>
              <a:gd name="connsiteY2185" fmla="*/ 2752930 h 4481087"/>
              <a:gd name="connsiteX2186" fmla="*/ 2119710 w 5969001"/>
              <a:gd name="connsiteY2186" fmla="*/ 2751817 h 4481087"/>
              <a:gd name="connsiteX2187" fmla="*/ 2102343 w 5969001"/>
              <a:gd name="connsiteY2187" fmla="*/ 2752015 h 4481087"/>
              <a:gd name="connsiteX2188" fmla="*/ 2102854 w 5969001"/>
              <a:gd name="connsiteY2188" fmla="*/ 2754459 h 4481087"/>
              <a:gd name="connsiteX2189" fmla="*/ 2105869 w 5969001"/>
              <a:gd name="connsiteY2189" fmla="*/ 2756597 h 4481087"/>
              <a:gd name="connsiteX2190" fmla="*/ 2121794 w 5969001"/>
              <a:gd name="connsiteY2190" fmla="*/ 2760999 h 4481087"/>
              <a:gd name="connsiteX2191" fmla="*/ 2108667 w 5969001"/>
              <a:gd name="connsiteY2191" fmla="*/ 2766448 h 4481087"/>
              <a:gd name="connsiteX2192" fmla="*/ 2115695 w 5969001"/>
              <a:gd name="connsiteY2192" fmla="*/ 2769731 h 4481087"/>
              <a:gd name="connsiteX2193" fmla="*/ 2127047 w 5969001"/>
              <a:gd name="connsiteY2193" fmla="*/ 2765863 h 4481087"/>
              <a:gd name="connsiteX2194" fmla="*/ 2132845 w 5969001"/>
              <a:gd name="connsiteY2194" fmla="*/ 2763828 h 4481087"/>
              <a:gd name="connsiteX2195" fmla="*/ 2130204 w 5969001"/>
              <a:gd name="connsiteY2195" fmla="*/ 2755338 h 4481087"/>
              <a:gd name="connsiteX2196" fmla="*/ 2122243 w 5969001"/>
              <a:gd name="connsiteY2196" fmla="*/ 2752269 h 4481087"/>
              <a:gd name="connsiteX2197" fmla="*/ 861731 w 5969001"/>
              <a:gd name="connsiteY2197" fmla="*/ 2749417 h 4481087"/>
              <a:gd name="connsiteX2198" fmla="*/ 863162 w 5969001"/>
              <a:gd name="connsiteY2198" fmla="*/ 2749417 h 4481087"/>
              <a:gd name="connsiteX2199" fmla="*/ 862643 w 5969001"/>
              <a:gd name="connsiteY2199" fmla="*/ 2749657 h 4481087"/>
              <a:gd name="connsiteX2200" fmla="*/ 2007744 w 5969001"/>
              <a:gd name="connsiteY2200" fmla="*/ 2744520 h 4481087"/>
              <a:gd name="connsiteX2201" fmla="*/ 1988124 w 5969001"/>
              <a:gd name="connsiteY2201" fmla="*/ 2744647 h 4481087"/>
              <a:gd name="connsiteX2202" fmla="*/ 1987600 w 5969001"/>
              <a:gd name="connsiteY2202" fmla="*/ 2749067 h 4481087"/>
              <a:gd name="connsiteX2203" fmla="*/ 1989206 w 5969001"/>
              <a:gd name="connsiteY2203" fmla="*/ 2749434 h 4481087"/>
              <a:gd name="connsiteX2204" fmla="*/ 2002116 w 5969001"/>
              <a:gd name="connsiteY2204" fmla="*/ 2755641 h 4481087"/>
              <a:gd name="connsiteX2205" fmla="*/ 2011767 w 5969001"/>
              <a:gd name="connsiteY2205" fmla="*/ 2755130 h 4481087"/>
              <a:gd name="connsiteX2206" fmla="*/ 2007496 w 5969001"/>
              <a:gd name="connsiteY2206" fmla="*/ 2744840 h 4481087"/>
              <a:gd name="connsiteX2207" fmla="*/ 2008250 w 5969001"/>
              <a:gd name="connsiteY2207" fmla="*/ 2744593 h 4481087"/>
              <a:gd name="connsiteX2208" fmla="*/ 726340 w 5969001"/>
              <a:gd name="connsiteY2208" fmla="*/ 2743534 h 4481087"/>
              <a:gd name="connsiteX2209" fmla="*/ 770119 w 5969001"/>
              <a:gd name="connsiteY2209" fmla="*/ 2744602 h 4481087"/>
              <a:gd name="connsiteX2210" fmla="*/ 687746 w 5969001"/>
              <a:gd name="connsiteY2210" fmla="*/ 2764121 h 4481087"/>
              <a:gd name="connsiteX2211" fmla="*/ 726340 w 5969001"/>
              <a:gd name="connsiteY2211" fmla="*/ 2743534 h 4481087"/>
              <a:gd name="connsiteX2212" fmla="*/ 2337880 w 5969001"/>
              <a:gd name="connsiteY2212" fmla="*/ 2740542 h 4481087"/>
              <a:gd name="connsiteX2213" fmla="*/ 2335635 w 5969001"/>
              <a:gd name="connsiteY2213" fmla="*/ 2741527 h 4481087"/>
              <a:gd name="connsiteX2214" fmla="*/ 2337373 w 5969001"/>
              <a:gd name="connsiteY2214" fmla="*/ 2742958 h 4481087"/>
              <a:gd name="connsiteX2215" fmla="*/ 2341585 w 5969001"/>
              <a:gd name="connsiteY2215" fmla="*/ 2743952 h 4481087"/>
              <a:gd name="connsiteX2216" fmla="*/ 2026667 w 5969001"/>
              <a:gd name="connsiteY2216" fmla="*/ 2739527 h 4481087"/>
              <a:gd name="connsiteX2217" fmla="*/ 2022484 w 5969001"/>
              <a:gd name="connsiteY2217" fmla="*/ 2740346 h 4481087"/>
              <a:gd name="connsiteX2218" fmla="*/ 2025544 w 5969001"/>
              <a:gd name="connsiteY2218" fmla="*/ 2741716 h 4481087"/>
              <a:gd name="connsiteX2219" fmla="*/ 2028919 w 5969001"/>
              <a:gd name="connsiteY2219" fmla="*/ 2741691 h 4481087"/>
              <a:gd name="connsiteX2220" fmla="*/ 5448668 w 5969001"/>
              <a:gd name="connsiteY2220" fmla="*/ 2736665 h 4481087"/>
              <a:gd name="connsiteX2221" fmla="*/ 5446109 w 5969001"/>
              <a:gd name="connsiteY2221" fmla="*/ 2741031 h 4481087"/>
              <a:gd name="connsiteX2222" fmla="*/ 5408265 w 5969001"/>
              <a:gd name="connsiteY2222" fmla="*/ 2750328 h 4481087"/>
              <a:gd name="connsiteX2223" fmla="*/ 5418586 w 5969001"/>
              <a:gd name="connsiteY2223" fmla="*/ 2736877 h 4481087"/>
              <a:gd name="connsiteX2224" fmla="*/ 5449126 w 5969001"/>
              <a:gd name="connsiteY2224" fmla="*/ 2735883 h 4481087"/>
              <a:gd name="connsiteX2225" fmla="*/ 5448866 w 5969001"/>
              <a:gd name="connsiteY2225" fmla="*/ 2736664 h 4481087"/>
              <a:gd name="connsiteX2226" fmla="*/ 5448668 w 5969001"/>
              <a:gd name="connsiteY2226" fmla="*/ 2736665 h 4481087"/>
              <a:gd name="connsiteX2227" fmla="*/ 2027019 w 5969001"/>
              <a:gd name="connsiteY2227" fmla="*/ 2735120 h 4481087"/>
              <a:gd name="connsiteX2228" fmla="*/ 2021255 w 5969001"/>
              <a:gd name="connsiteY2228" fmla="*/ 2735980 h 4481087"/>
              <a:gd name="connsiteX2229" fmla="*/ 2026621 w 5969001"/>
              <a:gd name="connsiteY2229" fmla="*/ 2736556 h 4481087"/>
              <a:gd name="connsiteX2230" fmla="*/ 1165328 w 5969001"/>
              <a:gd name="connsiteY2230" fmla="*/ 2731980 h 4481087"/>
              <a:gd name="connsiteX2231" fmla="*/ 1163934 w 5969001"/>
              <a:gd name="connsiteY2231" fmla="*/ 2732383 h 4481087"/>
              <a:gd name="connsiteX2232" fmla="*/ 1166212 w 5969001"/>
              <a:gd name="connsiteY2232" fmla="*/ 2732452 h 4481087"/>
              <a:gd name="connsiteX2233" fmla="*/ 5654343 w 5969001"/>
              <a:gd name="connsiteY2233" fmla="*/ 2730802 h 4481087"/>
              <a:gd name="connsiteX2234" fmla="*/ 5654734 w 5969001"/>
              <a:gd name="connsiteY2234" fmla="*/ 2730808 h 4481087"/>
              <a:gd name="connsiteX2235" fmla="*/ 5654343 w 5969001"/>
              <a:gd name="connsiteY2235" fmla="*/ 2730808 h 4481087"/>
              <a:gd name="connsiteX2236" fmla="*/ 5243518 w 5969001"/>
              <a:gd name="connsiteY2236" fmla="*/ 2725603 h 4481087"/>
              <a:gd name="connsiteX2237" fmla="*/ 5366883 w 5969001"/>
              <a:gd name="connsiteY2237" fmla="*/ 2730808 h 4481087"/>
              <a:gd name="connsiteX2238" fmla="*/ 5366883 w 5969001"/>
              <a:gd name="connsiteY2238" fmla="*/ 2731459 h 4481087"/>
              <a:gd name="connsiteX2239" fmla="*/ 5352959 w 5969001"/>
              <a:gd name="connsiteY2239" fmla="*/ 2743040 h 4481087"/>
              <a:gd name="connsiteX2240" fmla="*/ 5188733 w 5969001"/>
              <a:gd name="connsiteY2240" fmla="*/ 2743040 h 4481087"/>
              <a:gd name="connsiteX2241" fmla="*/ 5243518 w 5969001"/>
              <a:gd name="connsiteY2241" fmla="*/ 2725603 h 4481087"/>
              <a:gd name="connsiteX2242" fmla="*/ 1030252 w 5969001"/>
              <a:gd name="connsiteY2242" fmla="*/ 2725212 h 4481087"/>
              <a:gd name="connsiteX2243" fmla="*/ 1043265 w 5969001"/>
              <a:gd name="connsiteY2243" fmla="*/ 2735102 h 4481087"/>
              <a:gd name="connsiteX2244" fmla="*/ 1030252 w 5969001"/>
              <a:gd name="connsiteY2244" fmla="*/ 2730157 h 4481087"/>
              <a:gd name="connsiteX2245" fmla="*/ 1098441 w 5969001"/>
              <a:gd name="connsiteY2245" fmla="*/ 2747074 h 4481087"/>
              <a:gd name="connsiteX2246" fmla="*/ 1098571 w 5969001"/>
              <a:gd name="connsiteY2246" fmla="*/ 2747204 h 4481087"/>
              <a:gd name="connsiteX2247" fmla="*/ 1002924 w 5969001"/>
              <a:gd name="connsiteY2247" fmla="*/ 2756964 h 4481087"/>
              <a:gd name="connsiteX2248" fmla="*/ 1043916 w 5969001"/>
              <a:gd name="connsiteY2248" fmla="*/ 2759437 h 4481087"/>
              <a:gd name="connsiteX2249" fmla="*/ 989261 w 5969001"/>
              <a:gd name="connsiteY2249" fmla="*/ 2730157 h 4481087"/>
              <a:gd name="connsiteX2250" fmla="*/ 1030252 w 5969001"/>
              <a:gd name="connsiteY2250" fmla="*/ 2725212 h 4481087"/>
              <a:gd name="connsiteX2251" fmla="*/ 742401 w 5969001"/>
              <a:gd name="connsiteY2251" fmla="*/ 2715452 h 4481087"/>
              <a:gd name="connsiteX2252" fmla="*/ 687486 w 5969001"/>
              <a:gd name="connsiteY2252" fmla="*/ 2725082 h 4481087"/>
              <a:gd name="connsiteX2253" fmla="*/ 701150 w 5969001"/>
              <a:gd name="connsiteY2253" fmla="*/ 2732499 h 4481087"/>
              <a:gd name="connsiteX2254" fmla="*/ 701150 w 5969001"/>
              <a:gd name="connsiteY2254" fmla="*/ 2717795 h 4481087"/>
              <a:gd name="connsiteX2255" fmla="*/ 742401 w 5969001"/>
              <a:gd name="connsiteY2255" fmla="*/ 2715452 h 4481087"/>
              <a:gd name="connsiteX2256" fmla="*/ 577915 w 5969001"/>
              <a:gd name="connsiteY2256" fmla="*/ 2712980 h 4481087"/>
              <a:gd name="connsiteX2257" fmla="*/ 578306 w 5969001"/>
              <a:gd name="connsiteY2257" fmla="*/ 2732890 h 4481087"/>
              <a:gd name="connsiteX2258" fmla="*/ 482138 w 5969001"/>
              <a:gd name="connsiteY2258" fmla="*/ 2725082 h 4481087"/>
              <a:gd name="connsiteX2259" fmla="*/ 577915 w 5969001"/>
              <a:gd name="connsiteY2259" fmla="*/ 2712980 h 4481087"/>
              <a:gd name="connsiteX2260" fmla="*/ 2511588 w 5969001"/>
              <a:gd name="connsiteY2260" fmla="*/ 2709718 h 4481087"/>
              <a:gd name="connsiteX2261" fmla="*/ 2501731 w 5969001"/>
              <a:gd name="connsiteY2261" fmla="*/ 2713192 h 4481087"/>
              <a:gd name="connsiteX2262" fmla="*/ 2497330 w 5969001"/>
              <a:gd name="connsiteY2262" fmla="*/ 2715620 h 4481087"/>
              <a:gd name="connsiteX2263" fmla="*/ 2501607 w 5969001"/>
              <a:gd name="connsiteY2263" fmla="*/ 2716769 h 4481087"/>
              <a:gd name="connsiteX2264" fmla="*/ 2514543 w 5969001"/>
              <a:gd name="connsiteY2264" fmla="*/ 2715704 h 4481087"/>
              <a:gd name="connsiteX2265" fmla="*/ 2516422 w 5969001"/>
              <a:gd name="connsiteY2265" fmla="*/ 2714968 h 4481087"/>
              <a:gd name="connsiteX2266" fmla="*/ 2514972 w 5969001"/>
              <a:gd name="connsiteY2266" fmla="*/ 2712350 h 4481087"/>
              <a:gd name="connsiteX2267" fmla="*/ 1029992 w 5969001"/>
              <a:gd name="connsiteY2267" fmla="*/ 2691378 h 4481087"/>
              <a:gd name="connsiteX2268" fmla="*/ 1057580 w 5969001"/>
              <a:gd name="connsiteY2268" fmla="*/ 2698405 h 4481087"/>
              <a:gd name="connsiteX2269" fmla="*/ 1058100 w 5969001"/>
              <a:gd name="connsiteY2269" fmla="*/ 2698795 h 4481087"/>
              <a:gd name="connsiteX2270" fmla="*/ 1044306 w 5969001"/>
              <a:gd name="connsiteY2270" fmla="*/ 2703610 h 4481087"/>
              <a:gd name="connsiteX2271" fmla="*/ 1016979 w 5969001"/>
              <a:gd name="connsiteY2271" fmla="*/ 2703610 h 4481087"/>
              <a:gd name="connsiteX2272" fmla="*/ 1029992 w 5969001"/>
              <a:gd name="connsiteY2272" fmla="*/ 2691378 h 4481087"/>
              <a:gd name="connsiteX2273" fmla="*/ 5230505 w 5969001"/>
              <a:gd name="connsiteY2273" fmla="*/ 2690467 h 4481087"/>
              <a:gd name="connsiteX2274" fmla="*/ 5257963 w 5969001"/>
              <a:gd name="connsiteY2274" fmla="*/ 2707514 h 4481087"/>
              <a:gd name="connsiteX2275" fmla="*/ 5257963 w 5969001"/>
              <a:gd name="connsiteY2275" fmla="*/ 2707775 h 4481087"/>
              <a:gd name="connsiteX2276" fmla="*/ 5230505 w 5969001"/>
              <a:gd name="connsiteY2276" fmla="*/ 2690467 h 4481087"/>
              <a:gd name="connsiteX2277" fmla="*/ 904154 w 5969001"/>
              <a:gd name="connsiteY2277" fmla="*/ 2679667 h 4481087"/>
              <a:gd name="connsiteX2278" fmla="*/ 849369 w 5969001"/>
              <a:gd name="connsiteY2278" fmla="*/ 2706864 h 4481087"/>
              <a:gd name="connsiteX2279" fmla="*/ 849369 w 5969001"/>
              <a:gd name="connsiteY2279" fmla="*/ 2683571 h 4481087"/>
              <a:gd name="connsiteX2280" fmla="*/ 904154 w 5969001"/>
              <a:gd name="connsiteY2280" fmla="*/ 2679667 h 4481087"/>
              <a:gd name="connsiteX2281" fmla="*/ 5586024 w 5969001"/>
              <a:gd name="connsiteY2281" fmla="*/ 2669776 h 4481087"/>
              <a:gd name="connsiteX2282" fmla="*/ 5654978 w 5969001"/>
              <a:gd name="connsiteY2282" fmla="*/ 2712433 h 4481087"/>
              <a:gd name="connsiteX2283" fmla="*/ 5654343 w 5969001"/>
              <a:gd name="connsiteY2283" fmla="*/ 2730802 h 4481087"/>
              <a:gd name="connsiteX2284" fmla="*/ 5635507 w 5969001"/>
              <a:gd name="connsiteY2284" fmla="*/ 2730507 h 4481087"/>
              <a:gd name="connsiteX2285" fmla="*/ 5586024 w 5969001"/>
              <a:gd name="connsiteY2285" fmla="*/ 2727945 h 4481087"/>
              <a:gd name="connsiteX2286" fmla="*/ 5586024 w 5969001"/>
              <a:gd name="connsiteY2286" fmla="*/ 2669776 h 4481087"/>
              <a:gd name="connsiteX2287" fmla="*/ 5312097 w 5969001"/>
              <a:gd name="connsiteY2287" fmla="*/ 2669776 h 4481087"/>
              <a:gd name="connsiteX2288" fmla="*/ 5517315 w 5969001"/>
              <a:gd name="connsiteY2288" fmla="*/ 2701789 h 4481087"/>
              <a:gd name="connsiteX2289" fmla="*/ 5312097 w 5969001"/>
              <a:gd name="connsiteY2289" fmla="*/ 2669776 h 4481087"/>
              <a:gd name="connsiteX2290" fmla="*/ 1013594 w 5969001"/>
              <a:gd name="connsiteY2290" fmla="*/ 2664181 h 4481087"/>
              <a:gd name="connsiteX2291" fmla="*/ 958939 w 5969001"/>
              <a:gd name="connsiteY2291" fmla="*/ 2691379 h 4481087"/>
              <a:gd name="connsiteX2292" fmla="*/ 945015 w 5969001"/>
              <a:gd name="connsiteY2292" fmla="*/ 2667955 h 4481087"/>
              <a:gd name="connsiteX2293" fmla="*/ 1013594 w 5969001"/>
              <a:gd name="connsiteY2293" fmla="*/ 2664181 h 4481087"/>
              <a:gd name="connsiteX2294" fmla="*/ 5626895 w 5969001"/>
              <a:gd name="connsiteY2294" fmla="*/ 2663653 h 4481087"/>
              <a:gd name="connsiteX2295" fmla="*/ 5627146 w 5969001"/>
              <a:gd name="connsiteY2295" fmla="*/ 2663660 h 4481087"/>
              <a:gd name="connsiteX2296" fmla="*/ 5626885 w 5969001"/>
              <a:gd name="connsiteY2296" fmla="*/ 2664050 h 4481087"/>
              <a:gd name="connsiteX2297" fmla="*/ 2174599 w 5969001"/>
              <a:gd name="connsiteY2297" fmla="*/ 2659649 h 4481087"/>
              <a:gd name="connsiteX2298" fmla="*/ 2163046 w 5969001"/>
              <a:gd name="connsiteY2298" fmla="*/ 2663791 h 4481087"/>
              <a:gd name="connsiteX2299" fmla="*/ 2179610 w 5969001"/>
              <a:gd name="connsiteY2299" fmla="*/ 2664471 h 4481087"/>
              <a:gd name="connsiteX2300" fmla="*/ 2177223 w 5969001"/>
              <a:gd name="connsiteY2300" fmla="*/ 2664107 h 4481087"/>
              <a:gd name="connsiteX2301" fmla="*/ 2172319 w 5969001"/>
              <a:gd name="connsiteY2301" fmla="*/ 2661610 h 4481087"/>
              <a:gd name="connsiteX2302" fmla="*/ 5216971 w 5969001"/>
              <a:gd name="connsiteY2302" fmla="*/ 2652599 h 4481087"/>
              <a:gd name="connsiteX2303" fmla="*/ 5285290 w 5969001"/>
              <a:gd name="connsiteY2303" fmla="*/ 2652599 h 4481087"/>
              <a:gd name="connsiteX2304" fmla="*/ 5285290 w 5969001"/>
              <a:gd name="connsiteY2304" fmla="*/ 2670037 h 4481087"/>
              <a:gd name="connsiteX2305" fmla="*/ 5216971 w 5969001"/>
              <a:gd name="connsiteY2305" fmla="*/ 2673030 h 4481087"/>
              <a:gd name="connsiteX2306" fmla="*/ 5216971 w 5969001"/>
              <a:gd name="connsiteY2306" fmla="*/ 2652599 h 4481087"/>
              <a:gd name="connsiteX2307" fmla="*/ 1013594 w 5969001"/>
              <a:gd name="connsiteY2307" fmla="*/ 2648175 h 4481087"/>
              <a:gd name="connsiteX2308" fmla="*/ 1054716 w 5969001"/>
              <a:gd name="connsiteY2308" fmla="*/ 2663661 h 4481087"/>
              <a:gd name="connsiteX2309" fmla="*/ 1041703 w 5969001"/>
              <a:gd name="connsiteY2309" fmla="*/ 2655983 h 4481087"/>
              <a:gd name="connsiteX2310" fmla="*/ 972473 w 5969001"/>
              <a:gd name="connsiteY2310" fmla="*/ 2660277 h 4481087"/>
              <a:gd name="connsiteX2311" fmla="*/ 972473 w 5969001"/>
              <a:gd name="connsiteY2311" fmla="*/ 2659757 h 4481087"/>
              <a:gd name="connsiteX2312" fmla="*/ 986397 w 5969001"/>
              <a:gd name="connsiteY2312" fmla="*/ 2659757 h 4481087"/>
              <a:gd name="connsiteX2313" fmla="*/ 1013594 w 5969001"/>
              <a:gd name="connsiteY2313" fmla="*/ 2648175 h 4481087"/>
              <a:gd name="connsiteX2314" fmla="*/ 999741 w 5969001"/>
              <a:gd name="connsiteY2314" fmla="*/ 2648172 h 4481087"/>
              <a:gd name="connsiteX2315" fmla="*/ 999801 w 5969001"/>
              <a:gd name="connsiteY2315" fmla="*/ 2648175 h 4481087"/>
              <a:gd name="connsiteX2316" fmla="*/ 999801 w 5969001"/>
              <a:gd name="connsiteY2316" fmla="*/ 2648695 h 4481087"/>
              <a:gd name="connsiteX2317" fmla="*/ 1963666 w 5969001"/>
              <a:gd name="connsiteY2317" fmla="*/ 2643779 h 4481087"/>
              <a:gd name="connsiteX2318" fmla="*/ 1958869 w 5969001"/>
              <a:gd name="connsiteY2318" fmla="*/ 2644922 h 4481087"/>
              <a:gd name="connsiteX2319" fmla="*/ 1970630 w 5969001"/>
              <a:gd name="connsiteY2319" fmla="*/ 2653478 h 4481087"/>
              <a:gd name="connsiteX2320" fmla="*/ 1952057 w 5969001"/>
              <a:gd name="connsiteY2320" fmla="*/ 2658980 h 4481087"/>
              <a:gd name="connsiteX2321" fmla="*/ 1949321 w 5969001"/>
              <a:gd name="connsiteY2321" fmla="*/ 2661936 h 4481087"/>
              <a:gd name="connsiteX2322" fmla="*/ 1949117 w 5969001"/>
              <a:gd name="connsiteY2322" fmla="*/ 2662011 h 4481087"/>
              <a:gd name="connsiteX2323" fmla="*/ 1945205 w 5969001"/>
              <a:gd name="connsiteY2323" fmla="*/ 2668085 h 4481087"/>
              <a:gd name="connsiteX2324" fmla="*/ 1968225 w 5969001"/>
              <a:gd name="connsiteY2324" fmla="*/ 2666898 h 4481087"/>
              <a:gd name="connsiteX2325" fmla="*/ 1969932 w 5969001"/>
              <a:gd name="connsiteY2325" fmla="*/ 2665950 h 4481087"/>
              <a:gd name="connsiteX2326" fmla="*/ 1958340 w 5969001"/>
              <a:gd name="connsiteY2326" fmla="*/ 2664357 h 4481087"/>
              <a:gd name="connsiteX2327" fmla="*/ 1974096 w 5969001"/>
              <a:gd name="connsiteY2327" fmla="*/ 2654421 h 4481087"/>
              <a:gd name="connsiteX2328" fmla="*/ 1998421 w 5969001"/>
              <a:gd name="connsiteY2328" fmla="*/ 2656763 h 4481087"/>
              <a:gd name="connsiteX2329" fmla="*/ 2013004 w 5969001"/>
              <a:gd name="connsiteY2329" fmla="*/ 2656503 h 4481087"/>
              <a:gd name="connsiteX2330" fmla="*/ 2013525 w 5969001"/>
              <a:gd name="connsiteY2330" fmla="*/ 2656633 h 4481087"/>
              <a:gd name="connsiteX2331" fmla="*/ 2004558 w 5969001"/>
              <a:gd name="connsiteY2331" fmla="*/ 2645985 h 4481087"/>
              <a:gd name="connsiteX2332" fmla="*/ 1998719 w 5969001"/>
              <a:gd name="connsiteY2332" fmla="*/ 2644852 h 4481087"/>
              <a:gd name="connsiteX2333" fmla="*/ 1982520 w 5969001"/>
              <a:gd name="connsiteY2333" fmla="*/ 2645944 h 4481087"/>
              <a:gd name="connsiteX2334" fmla="*/ 5613482 w 5969001"/>
              <a:gd name="connsiteY2334" fmla="*/ 2643360 h 4481087"/>
              <a:gd name="connsiteX2335" fmla="*/ 5627162 w 5969001"/>
              <a:gd name="connsiteY2335" fmla="*/ 2652290 h 4481087"/>
              <a:gd name="connsiteX2336" fmla="*/ 5626895 w 5969001"/>
              <a:gd name="connsiteY2336" fmla="*/ 2663653 h 4481087"/>
              <a:gd name="connsiteX2337" fmla="*/ 5585941 w 5969001"/>
              <a:gd name="connsiteY2337" fmla="*/ 2662556 h 4481087"/>
              <a:gd name="connsiteX2338" fmla="*/ 5613482 w 5969001"/>
              <a:gd name="connsiteY2338" fmla="*/ 2643360 h 4481087"/>
              <a:gd name="connsiteX2339" fmla="*/ 5490247 w 5969001"/>
              <a:gd name="connsiteY2339" fmla="*/ 2642969 h 4481087"/>
              <a:gd name="connsiteX2340" fmla="*/ 5489987 w 5969001"/>
              <a:gd name="connsiteY2340" fmla="*/ 2643750 h 4481087"/>
              <a:gd name="connsiteX2341" fmla="*/ 5489185 w 5969001"/>
              <a:gd name="connsiteY2341" fmla="*/ 2643676 h 4481087"/>
              <a:gd name="connsiteX2342" fmla="*/ 5449126 w 5969001"/>
              <a:gd name="connsiteY2342" fmla="*/ 2639976 h 4481087"/>
              <a:gd name="connsiteX2343" fmla="*/ 5489185 w 5969001"/>
              <a:gd name="connsiteY2343" fmla="*/ 2643676 h 4481087"/>
              <a:gd name="connsiteX2344" fmla="*/ 5482141 w 5969001"/>
              <a:gd name="connsiteY2344" fmla="*/ 2648364 h 4481087"/>
              <a:gd name="connsiteX2345" fmla="*/ 5490247 w 5969001"/>
              <a:gd name="connsiteY2345" fmla="*/ 2660277 h 4481087"/>
              <a:gd name="connsiteX2346" fmla="*/ 5394210 w 5969001"/>
              <a:gd name="connsiteY2346" fmla="*/ 2660277 h 4481087"/>
              <a:gd name="connsiteX2347" fmla="*/ 5435462 w 5969001"/>
              <a:gd name="connsiteY2347" fmla="*/ 2657414 h 4481087"/>
              <a:gd name="connsiteX2348" fmla="*/ 5449126 w 5969001"/>
              <a:gd name="connsiteY2348" fmla="*/ 2639976 h 4481087"/>
              <a:gd name="connsiteX2349" fmla="*/ 2112295 w 5969001"/>
              <a:gd name="connsiteY2349" fmla="*/ 2637503 h 4481087"/>
              <a:gd name="connsiteX2350" fmla="*/ 2104994 w 5969001"/>
              <a:gd name="connsiteY2350" fmla="*/ 2639680 h 4481087"/>
              <a:gd name="connsiteX2351" fmla="*/ 2103087 w 5969001"/>
              <a:gd name="connsiteY2351" fmla="*/ 2641945 h 4481087"/>
              <a:gd name="connsiteX2352" fmla="*/ 2101351 w 5969001"/>
              <a:gd name="connsiteY2352" fmla="*/ 2648840 h 4481087"/>
              <a:gd name="connsiteX2353" fmla="*/ 2117036 w 5969001"/>
              <a:gd name="connsiteY2353" fmla="*/ 2651724 h 4481087"/>
              <a:gd name="connsiteX2354" fmla="*/ 2120298 w 5969001"/>
              <a:gd name="connsiteY2354" fmla="*/ 2650727 h 4481087"/>
              <a:gd name="connsiteX2355" fmla="*/ 2112295 w 5969001"/>
              <a:gd name="connsiteY2355" fmla="*/ 2637503 h 4481087"/>
              <a:gd name="connsiteX2356" fmla="*/ 1136699 w 5969001"/>
              <a:gd name="connsiteY2356" fmla="*/ 2633210 h 4481087"/>
              <a:gd name="connsiteX2357" fmla="*/ 1109501 w 5969001"/>
              <a:gd name="connsiteY2357" fmla="*/ 2656503 h 4481087"/>
              <a:gd name="connsiteX2358" fmla="*/ 1164157 w 5969001"/>
              <a:gd name="connsiteY2358" fmla="*/ 2687344 h 4481087"/>
              <a:gd name="connsiteX2359" fmla="*/ 1136699 w 5969001"/>
              <a:gd name="connsiteY2359" fmla="*/ 2633210 h 4481087"/>
              <a:gd name="connsiteX2360" fmla="*/ 657685 w 5969001"/>
              <a:gd name="connsiteY2360" fmla="*/ 2625532 h 4481087"/>
              <a:gd name="connsiteX2361" fmla="*/ 630227 w 5969001"/>
              <a:gd name="connsiteY2361" fmla="*/ 2664571 h 4481087"/>
              <a:gd name="connsiteX2362" fmla="*/ 657685 w 5969001"/>
              <a:gd name="connsiteY2362" fmla="*/ 2625532 h 4481087"/>
              <a:gd name="connsiteX2363" fmla="*/ 999801 w 5969001"/>
              <a:gd name="connsiteY2363" fmla="*/ 2613300 h 4481087"/>
              <a:gd name="connsiteX2364" fmla="*/ 998373 w 5969001"/>
              <a:gd name="connsiteY2364" fmla="*/ 2636229 h 4481087"/>
              <a:gd name="connsiteX2365" fmla="*/ 999741 w 5969001"/>
              <a:gd name="connsiteY2365" fmla="*/ 2648172 h 4481087"/>
              <a:gd name="connsiteX2366" fmla="*/ 964063 w 5969001"/>
              <a:gd name="connsiteY2366" fmla="*/ 2646386 h 4481087"/>
              <a:gd name="connsiteX2367" fmla="*/ 945015 w 5969001"/>
              <a:gd name="connsiteY2367" fmla="*/ 2636593 h 4481087"/>
              <a:gd name="connsiteX2368" fmla="*/ 972473 w 5969001"/>
              <a:gd name="connsiteY2368" fmla="*/ 2621108 h 4481087"/>
              <a:gd name="connsiteX2369" fmla="*/ 999801 w 5969001"/>
              <a:gd name="connsiteY2369" fmla="*/ 2613300 h 4481087"/>
              <a:gd name="connsiteX2370" fmla="*/ 5257312 w 5969001"/>
              <a:gd name="connsiteY2370" fmla="*/ 2605882 h 4481087"/>
              <a:gd name="connsiteX2371" fmla="*/ 5202527 w 5969001"/>
              <a:gd name="connsiteY2371" fmla="*/ 2626182 h 4481087"/>
              <a:gd name="connsiteX2372" fmla="*/ 5257312 w 5969001"/>
              <a:gd name="connsiteY2372" fmla="*/ 2605882 h 4481087"/>
              <a:gd name="connsiteX2373" fmla="*/ 1043786 w 5969001"/>
              <a:gd name="connsiteY2373" fmla="*/ 2598464 h 4481087"/>
              <a:gd name="connsiteX2374" fmla="*/ 1044306 w 5969001"/>
              <a:gd name="connsiteY2374" fmla="*/ 2598854 h 4481087"/>
              <a:gd name="connsiteX2375" fmla="*/ 1016979 w 5969001"/>
              <a:gd name="connsiteY2375" fmla="*/ 2601327 h 4481087"/>
              <a:gd name="connsiteX2376" fmla="*/ 1016979 w 5969001"/>
              <a:gd name="connsiteY2376" fmla="*/ 2615771 h 4481087"/>
              <a:gd name="connsiteX2377" fmla="*/ 1043786 w 5969001"/>
              <a:gd name="connsiteY2377" fmla="*/ 2598464 h 4481087"/>
              <a:gd name="connsiteX2378" fmla="*/ 712307 w 5969001"/>
              <a:gd name="connsiteY2378" fmla="*/ 2597803 h 4481087"/>
              <a:gd name="connsiteX2379" fmla="*/ 712340 w 5969001"/>
              <a:gd name="connsiteY2379" fmla="*/ 2597814 h 4481087"/>
              <a:gd name="connsiteX2380" fmla="*/ 710451 w 5969001"/>
              <a:gd name="connsiteY2380" fmla="*/ 2599073 h 4481087"/>
              <a:gd name="connsiteX2381" fmla="*/ 5599167 w 5969001"/>
              <a:gd name="connsiteY2381" fmla="*/ 2596772 h 4481087"/>
              <a:gd name="connsiteX2382" fmla="*/ 5585634 w 5969001"/>
              <a:gd name="connsiteY2382" fmla="*/ 2637894 h 4481087"/>
              <a:gd name="connsiteX2383" fmla="*/ 5585373 w 5969001"/>
              <a:gd name="connsiteY2383" fmla="*/ 2637504 h 4481087"/>
              <a:gd name="connsiteX2384" fmla="*/ 5599167 w 5969001"/>
              <a:gd name="connsiteY2384" fmla="*/ 2596772 h 4481087"/>
              <a:gd name="connsiteX2385" fmla="*/ 5490247 w 5969001"/>
              <a:gd name="connsiteY2385" fmla="*/ 2596382 h 4481087"/>
              <a:gd name="connsiteX2386" fmla="*/ 5489987 w 5969001"/>
              <a:gd name="connsiteY2386" fmla="*/ 2597163 h 4481087"/>
              <a:gd name="connsiteX2387" fmla="*/ 5489423 w 5969001"/>
              <a:gd name="connsiteY2387" fmla="*/ 2597139 h 4481087"/>
              <a:gd name="connsiteX2388" fmla="*/ 5450444 w 5969001"/>
              <a:gd name="connsiteY2388" fmla="*/ 2595487 h 4481087"/>
              <a:gd name="connsiteX2389" fmla="*/ 5489423 w 5969001"/>
              <a:gd name="connsiteY2389" fmla="*/ 2597139 h 4481087"/>
              <a:gd name="connsiteX2390" fmla="*/ 5485075 w 5969001"/>
              <a:gd name="connsiteY2390" fmla="*/ 2601132 h 4481087"/>
              <a:gd name="connsiteX2391" fmla="*/ 5476584 w 5969001"/>
              <a:gd name="connsiteY2391" fmla="*/ 2605101 h 4481087"/>
              <a:gd name="connsiteX2392" fmla="*/ 5421928 w 5969001"/>
              <a:gd name="connsiteY2392" fmla="*/ 2599375 h 4481087"/>
              <a:gd name="connsiteX2393" fmla="*/ 5450444 w 5969001"/>
              <a:gd name="connsiteY2393" fmla="*/ 2595487 h 4481087"/>
              <a:gd name="connsiteX2394" fmla="*/ 5025157 w 5969001"/>
              <a:gd name="connsiteY2394" fmla="*/ 2582328 h 4481087"/>
              <a:gd name="connsiteX2395" fmla="*/ 4970372 w 5969001"/>
              <a:gd name="connsiteY2395" fmla="*/ 2605491 h 4481087"/>
              <a:gd name="connsiteX2396" fmla="*/ 5025157 w 5969001"/>
              <a:gd name="connsiteY2396" fmla="*/ 2605491 h 4481087"/>
              <a:gd name="connsiteX2397" fmla="*/ 5024637 w 5969001"/>
              <a:gd name="connsiteY2397" fmla="*/ 2582718 h 4481087"/>
              <a:gd name="connsiteX2398" fmla="*/ 735733 w 5969001"/>
              <a:gd name="connsiteY2398" fmla="*/ 2582170 h 4481087"/>
              <a:gd name="connsiteX2399" fmla="*/ 767125 w 5969001"/>
              <a:gd name="connsiteY2399" fmla="*/ 2582328 h 4481087"/>
              <a:gd name="connsiteX2400" fmla="*/ 718115 w 5969001"/>
              <a:gd name="connsiteY2400" fmla="*/ 2593829 h 4481087"/>
              <a:gd name="connsiteX2401" fmla="*/ 712307 w 5969001"/>
              <a:gd name="connsiteY2401" fmla="*/ 2597803 h 4481087"/>
              <a:gd name="connsiteX2402" fmla="*/ 701366 w 5969001"/>
              <a:gd name="connsiteY2402" fmla="*/ 2594231 h 4481087"/>
              <a:gd name="connsiteX2403" fmla="*/ 657685 w 5969001"/>
              <a:gd name="connsiteY2403" fmla="*/ 2602759 h 4481087"/>
              <a:gd name="connsiteX2404" fmla="*/ 657685 w 5969001"/>
              <a:gd name="connsiteY2404" fmla="*/ 2601718 h 4481087"/>
              <a:gd name="connsiteX2405" fmla="*/ 657685 w 5969001"/>
              <a:gd name="connsiteY2405" fmla="*/ 2586232 h 4481087"/>
              <a:gd name="connsiteX2406" fmla="*/ 735733 w 5969001"/>
              <a:gd name="connsiteY2406" fmla="*/ 2582170 h 4481087"/>
              <a:gd name="connsiteX2407" fmla="*/ 5189253 w 5969001"/>
              <a:gd name="connsiteY2407" fmla="*/ 2573739 h 4481087"/>
              <a:gd name="connsiteX2408" fmla="*/ 5148262 w 5969001"/>
              <a:gd name="connsiteY2408" fmla="*/ 2591177 h 4481087"/>
              <a:gd name="connsiteX2409" fmla="*/ 5188733 w 5969001"/>
              <a:gd name="connsiteY2409" fmla="*/ 2573999 h 4481087"/>
              <a:gd name="connsiteX2410" fmla="*/ 1123295 w 5969001"/>
              <a:gd name="connsiteY2410" fmla="*/ 2566973 h 4481087"/>
              <a:gd name="connsiteX2411" fmla="*/ 1113119 w 5969001"/>
              <a:gd name="connsiteY2411" fmla="*/ 2573819 h 4481087"/>
              <a:gd name="connsiteX2412" fmla="*/ 1102413 w 5969001"/>
              <a:gd name="connsiteY2412" fmla="*/ 2577436 h 4481087"/>
              <a:gd name="connsiteX2413" fmla="*/ 1112138 w 5969001"/>
              <a:gd name="connsiteY2413" fmla="*/ 2578245 h 4481087"/>
              <a:gd name="connsiteX2414" fmla="*/ 1103878 w 5969001"/>
              <a:gd name="connsiteY2414" fmla="*/ 2580630 h 4481087"/>
              <a:gd name="connsiteX2415" fmla="*/ 1094178 w 5969001"/>
              <a:gd name="connsiteY2415" fmla="*/ 2580626 h 4481087"/>
              <a:gd name="connsiteX2416" fmla="*/ 1084518 w 5969001"/>
              <a:gd name="connsiteY2416" fmla="*/ 2585071 h 4481087"/>
              <a:gd name="connsiteX2417" fmla="*/ 1082174 w 5969001"/>
              <a:gd name="connsiteY2417" fmla="*/ 2594040 h 4481087"/>
              <a:gd name="connsiteX2418" fmla="*/ 1123295 w 5969001"/>
              <a:gd name="connsiteY2418" fmla="*/ 2606012 h 4481087"/>
              <a:gd name="connsiteX2419" fmla="*/ 1123295 w 5969001"/>
              <a:gd name="connsiteY2419" fmla="*/ 2566973 h 4481087"/>
              <a:gd name="connsiteX2420" fmla="*/ 5475073 w 5969001"/>
              <a:gd name="connsiteY2420" fmla="*/ 2561637 h 4481087"/>
              <a:gd name="connsiteX2421" fmla="*/ 5476584 w 5969001"/>
              <a:gd name="connsiteY2421" fmla="*/ 2561637 h 4481087"/>
              <a:gd name="connsiteX2422" fmla="*/ 5476323 w 5969001"/>
              <a:gd name="connsiteY2422" fmla="*/ 2562418 h 4481087"/>
              <a:gd name="connsiteX2423" fmla="*/ 5161926 w 5969001"/>
              <a:gd name="connsiteY2423" fmla="*/ 2556302 h 4481087"/>
              <a:gd name="connsiteX2424" fmla="*/ 5161405 w 5969001"/>
              <a:gd name="connsiteY2424" fmla="*/ 2556562 h 4481087"/>
              <a:gd name="connsiteX2425" fmla="*/ 5162067 w 5969001"/>
              <a:gd name="connsiteY2425" fmla="*/ 2556660 h 4481087"/>
              <a:gd name="connsiteX2426" fmla="*/ 5163798 w 5969001"/>
              <a:gd name="connsiteY2426" fmla="*/ 2561047 h 4481087"/>
              <a:gd name="connsiteX2427" fmla="*/ 5159224 w 5969001"/>
              <a:gd name="connsiteY2427" fmla="*/ 2563131 h 4481087"/>
              <a:gd name="connsiteX2428" fmla="*/ 5159845 w 5969001"/>
              <a:gd name="connsiteY2428" fmla="*/ 2563199 h 4481087"/>
              <a:gd name="connsiteX2429" fmla="*/ 5158033 w 5969001"/>
              <a:gd name="connsiteY2429" fmla="*/ 2563673 h 4481087"/>
              <a:gd name="connsiteX2430" fmla="*/ 5157290 w 5969001"/>
              <a:gd name="connsiteY2430" fmla="*/ 2564012 h 4481087"/>
              <a:gd name="connsiteX2431" fmla="*/ 5148262 w 5969001"/>
              <a:gd name="connsiteY2431" fmla="*/ 2570746 h 4481087"/>
              <a:gd name="connsiteX2432" fmla="*/ 5203047 w 5969001"/>
              <a:gd name="connsiteY2432" fmla="*/ 2562157 h 4481087"/>
              <a:gd name="connsiteX2433" fmla="*/ 5181543 w 5969001"/>
              <a:gd name="connsiteY2433" fmla="*/ 2559555 h 4481087"/>
              <a:gd name="connsiteX2434" fmla="*/ 5162067 w 5969001"/>
              <a:gd name="connsiteY2434" fmla="*/ 2556660 h 4481087"/>
              <a:gd name="connsiteX2435" fmla="*/ 5434941 w 5969001"/>
              <a:gd name="connsiteY2435" fmla="*/ 2549925 h 4481087"/>
              <a:gd name="connsiteX2436" fmla="*/ 5463977 w 5969001"/>
              <a:gd name="connsiteY2436" fmla="*/ 2554707 h 4481087"/>
              <a:gd name="connsiteX2437" fmla="*/ 5475073 w 5969001"/>
              <a:gd name="connsiteY2437" fmla="*/ 2561637 h 4481087"/>
              <a:gd name="connsiteX2438" fmla="*/ 5421928 w 5969001"/>
              <a:gd name="connsiteY2438" fmla="*/ 2561637 h 4481087"/>
              <a:gd name="connsiteX2439" fmla="*/ 5434941 w 5969001"/>
              <a:gd name="connsiteY2439" fmla="*/ 2549925 h 4481087"/>
              <a:gd name="connsiteX2440" fmla="*/ 3310035 w 5969001"/>
              <a:gd name="connsiteY2440" fmla="*/ 2535662 h 4481087"/>
              <a:gd name="connsiteX2441" fmla="*/ 3307439 w 5969001"/>
              <a:gd name="connsiteY2441" fmla="*/ 2535757 h 4481087"/>
              <a:gd name="connsiteX2442" fmla="*/ 3304344 w 5969001"/>
              <a:gd name="connsiteY2442" fmla="*/ 2536231 h 4481087"/>
              <a:gd name="connsiteX2443" fmla="*/ 3310604 w 5969001"/>
              <a:gd name="connsiteY2443" fmla="*/ 2537323 h 4481087"/>
              <a:gd name="connsiteX2444" fmla="*/ 1033279 w 5969001"/>
              <a:gd name="connsiteY2444" fmla="*/ 2527992 h 4481087"/>
              <a:gd name="connsiteX2445" fmla="*/ 1096358 w 5969001"/>
              <a:gd name="connsiteY2445" fmla="*/ 2536392 h 4481087"/>
              <a:gd name="connsiteX2446" fmla="*/ 1041703 w 5969001"/>
              <a:gd name="connsiteY2446" fmla="*/ 2555781 h 4481087"/>
              <a:gd name="connsiteX2447" fmla="*/ 1014245 w 5969001"/>
              <a:gd name="connsiteY2447" fmla="*/ 2532488 h 4481087"/>
              <a:gd name="connsiteX2448" fmla="*/ 1033279 w 5969001"/>
              <a:gd name="connsiteY2448" fmla="*/ 2527992 h 4481087"/>
              <a:gd name="connsiteX2449" fmla="*/ 5667747 w 5969001"/>
              <a:gd name="connsiteY2449" fmla="*/ 2527542 h 4481087"/>
              <a:gd name="connsiteX2450" fmla="*/ 5722662 w 5969001"/>
              <a:gd name="connsiteY2450" fmla="*/ 2530405 h 4481087"/>
              <a:gd name="connsiteX2451" fmla="*/ 5722402 w 5969001"/>
              <a:gd name="connsiteY2451" fmla="*/ 2530405 h 4481087"/>
              <a:gd name="connsiteX2452" fmla="*/ 5695204 w 5969001"/>
              <a:gd name="connsiteY2452" fmla="*/ 2559425 h 4481087"/>
              <a:gd name="connsiteX2453" fmla="*/ 5667747 w 5969001"/>
              <a:gd name="connsiteY2453" fmla="*/ 2527542 h 4481087"/>
              <a:gd name="connsiteX2454" fmla="*/ 5161926 w 5969001"/>
              <a:gd name="connsiteY2454" fmla="*/ 2527282 h 4481087"/>
              <a:gd name="connsiteX2455" fmla="*/ 5161405 w 5969001"/>
              <a:gd name="connsiteY2455" fmla="*/ 2527542 h 4481087"/>
              <a:gd name="connsiteX2456" fmla="*/ 5161926 w 5969001"/>
              <a:gd name="connsiteY2456" fmla="*/ 2527577 h 4481087"/>
              <a:gd name="connsiteX2457" fmla="*/ 5161926 w 5969001"/>
              <a:gd name="connsiteY2457" fmla="*/ 2544720 h 4481087"/>
              <a:gd name="connsiteX2458" fmla="*/ 5199111 w 5969001"/>
              <a:gd name="connsiteY2458" fmla="*/ 2530062 h 4481087"/>
              <a:gd name="connsiteX2459" fmla="*/ 5161926 w 5969001"/>
              <a:gd name="connsiteY2459" fmla="*/ 2527577 h 4481087"/>
              <a:gd name="connsiteX2460" fmla="*/ 5408265 w 5969001"/>
              <a:gd name="connsiteY2460" fmla="*/ 2526762 h 4481087"/>
              <a:gd name="connsiteX2461" fmla="*/ 5449126 w 5969001"/>
              <a:gd name="connsiteY2461" fmla="*/ 2526762 h 4481087"/>
              <a:gd name="connsiteX2462" fmla="*/ 5449126 w 5969001"/>
              <a:gd name="connsiteY2462" fmla="*/ 2538343 h 4481087"/>
              <a:gd name="connsiteX2463" fmla="*/ 5408265 w 5969001"/>
              <a:gd name="connsiteY2463" fmla="*/ 2526762 h 4481087"/>
              <a:gd name="connsiteX2464" fmla="*/ 3291061 w 5969001"/>
              <a:gd name="connsiteY2464" fmla="*/ 2526429 h 4481087"/>
              <a:gd name="connsiteX2465" fmla="*/ 3290258 w 5969001"/>
              <a:gd name="connsiteY2465" fmla="*/ 2530150 h 4481087"/>
              <a:gd name="connsiteX2466" fmla="*/ 3293261 w 5969001"/>
              <a:gd name="connsiteY2466" fmla="*/ 2532375 h 4481087"/>
              <a:gd name="connsiteX2467" fmla="*/ 3304430 w 5969001"/>
              <a:gd name="connsiteY2467" fmla="*/ 2531609 h 4481087"/>
              <a:gd name="connsiteX2468" fmla="*/ 3308329 w 5969001"/>
              <a:gd name="connsiteY2468" fmla="*/ 2530681 h 4481087"/>
              <a:gd name="connsiteX2469" fmla="*/ 3308090 w 5969001"/>
              <a:gd name="connsiteY2469" fmla="*/ 2529983 h 4481087"/>
              <a:gd name="connsiteX2470" fmla="*/ 3299501 w 5969001"/>
              <a:gd name="connsiteY2470" fmla="*/ 2526951 h 4481087"/>
              <a:gd name="connsiteX2471" fmla="*/ 3298963 w 5969001"/>
              <a:gd name="connsiteY2471" fmla="*/ 2526925 h 4481087"/>
              <a:gd name="connsiteX2472" fmla="*/ 5285994 w 5969001"/>
              <a:gd name="connsiteY2472" fmla="*/ 2505486 h 4481087"/>
              <a:gd name="connsiteX2473" fmla="*/ 5308405 w 5969001"/>
              <a:gd name="connsiteY2473" fmla="*/ 2519490 h 4481087"/>
              <a:gd name="connsiteX2474" fmla="*/ 5257312 w 5969001"/>
              <a:gd name="connsiteY2474" fmla="*/ 2568534 h 4481087"/>
              <a:gd name="connsiteX2475" fmla="*/ 5282005 w 5969001"/>
              <a:gd name="connsiteY2475" fmla="*/ 2536294 h 4481087"/>
              <a:gd name="connsiteX2476" fmla="*/ 5284505 w 5969001"/>
              <a:gd name="connsiteY2476" fmla="*/ 2505886 h 4481087"/>
              <a:gd name="connsiteX2477" fmla="*/ 5487477 w 5969001"/>
              <a:gd name="connsiteY2477" fmla="*/ 2494749 h 4481087"/>
              <a:gd name="connsiteX2478" fmla="*/ 5490247 w 5969001"/>
              <a:gd name="connsiteY2478" fmla="*/ 2494749 h 4481087"/>
              <a:gd name="connsiteX2479" fmla="*/ 5489987 w 5969001"/>
              <a:gd name="connsiteY2479" fmla="*/ 2495530 h 4481087"/>
              <a:gd name="connsiteX2480" fmla="*/ 3546449 w 5969001"/>
              <a:gd name="connsiteY2480" fmla="*/ 2485718 h 4481087"/>
              <a:gd name="connsiteX2481" fmla="*/ 3535479 w 5969001"/>
              <a:gd name="connsiteY2481" fmla="*/ 2487559 h 4481087"/>
              <a:gd name="connsiteX2482" fmla="*/ 3530063 w 5969001"/>
              <a:gd name="connsiteY2482" fmla="*/ 2490773 h 4481087"/>
              <a:gd name="connsiteX2483" fmla="*/ 3537965 w 5969001"/>
              <a:gd name="connsiteY2483" fmla="*/ 2489415 h 4481087"/>
              <a:gd name="connsiteX2484" fmla="*/ 3543871 w 5969001"/>
              <a:gd name="connsiteY2484" fmla="*/ 2488137 h 4481087"/>
              <a:gd name="connsiteX2485" fmla="*/ 4572820 w 5969001"/>
              <a:gd name="connsiteY2485" fmla="*/ 2475230 h 4481087"/>
              <a:gd name="connsiteX2486" fmla="*/ 4572823 w 5969001"/>
              <a:gd name="connsiteY2486" fmla="*/ 2475233 h 4481087"/>
              <a:gd name="connsiteX2487" fmla="*/ 4559552 w 5969001"/>
              <a:gd name="connsiteY2487" fmla="*/ 2475364 h 4481087"/>
              <a:gd name="connsiteX2488" fmla="*/ 4551334 w 5969001"/>
              <a:gd name="connsiteY2488" fmla="*/ 2482420 h 4481087"/>
              <a:gd name="connsiteX2489" fmla="*/ 4548689 w 5969001"/>
              <a:gd name="connsiteY2489" fmla="*/ 2489485 h 4481087"/>
              <a:gd name="connsiteX2490" fmla="*/ 4571649 w 5969001"/>
              <a:gd name="connsiteY2490" fmla="*/ 2488003 h 4481087"/>
              <a:gd name="connsiteX2491" fmla="*/ 4580661 w 5969001"/>
              <a:gd name="connsiteY2491" fmla="*/ 2484697 h 4481087"/>
              <a:gd name="connsiteX2492" fmla="*/ 4572823 w 5969001"/>
              <a:gd name="connsiteY2492" fmla="*/ 2475233 h 4481087"/>
              <a:gd name="connsiteX2493" fmla="*/ 4573211 w 5969001"/>
              <a:gd name="connsiteY2493" fmla="*/ 2475230 h 4481087"/>
              <a:gd name="connsiteX2494" fmla="*/ 5394210 w 5969001"/>
              <a:gd name="connsiteY2494" fmla="*/ 2465730 h 4481087"/>
              <a:gd name="connsiteX2495" fmla="*/ 5487477 w 5969001"/>
              <a:gd name="connsiteY2495" fmla="*/ 2494749 h 4481087"/>
              <a:gd name="connsiteX2496" fmla="*/ 5421928 w 5969001"/>
              <a:gd name="connsiteY2496" fmla="*/ 2494749 h 4481087"/>
              <a:gd name="connsiteX2497" fmla="*/ 5394210 w 5969001"/>
              <a:gd name="connsiteY2497" fmla="*/ 2465730 h 4481087"/>
              <a:gd name="connsiteX2498" fmla="*/ 671479 w 5969001"/>
              <a:gd name="connsiteY2498" fmla="*/ 2462737 h 4481087"/>
              <a:gd name="connsiteX2499" fmla="*/ 671479 w 5969001"/>
              <a:gd name="connsiteY2499" fmla="*/ 2497613 h 4481087"/>
              <a:gd name="connsiteX2500" fmla="*/ 644021 w 5969001"/>
              <a:gd name="connsiteY2500" fmla="*/ 2493839 h 4481087"/>
              <a:gd name="connsiteX2501" fmla="*/ 630227 w 5969001"/>
              <a:gd name="connsiteY2501" fmla="*/ 2497613 h 4481087"/>
              <a:gd name="connsiteX2502" fmla="*/ 671479 w 5969001"/>
              <a:gd name="connsiteY2502" fmla="*/ 2462737 h 4481087"/>
              <a:gd name="connsiteX2503" fmla="*/ 3547646 w 5969001"/>
              <a:gd name="connsiteY2503" fmla="*/ 2452456 h 4481087"/>
              <a:gd name="connsiteX2504" fmla="*/ 3563109 w 5969001"/>
              <a:gd name="connsiteY2504" fmla="*/ 2468834 h 4481087"/>
              <a:gd name="connsiteX2505" fmla="*/ 3564338 w 5969001"/>
              <a:gd name="connsiteY2505" fmla="*/ 2468604 h 4481087"/>
              <a:gd name="connsiteX2506" fmla="*/ 3565574 w 5969001"/>
              <a:gd name="connsiteY2506" fmla="*/ 2466208 h 4481087"/>
              <a:gd name="connsiteX2507" fmla="*/ 3564665 w 5969001"/>
              <a:gd name="connsiteY2507" fmla="*/ 2466510 h 4481087"/>
              <a:gd name="connsiteX2508" fmla="*/ 3547646 w 5969001"/>
              <a:gd name="connsiteY2508" fmla="*/ 2452456 h 4481087"/>
              <a:gd name="connsiteX2509" fmla="*/ 5161405 w 5969001"/>
              <a:gd name="connsiteY2509" fmla="*/ 2443217 h 4481087"/>
              <a:gd name="connsiteX2510" fmla="*/ 5162576 w 5969001"/>
              <a:gd name="connsiteY2510" fmla="*/ 2443477 h 4481087"/>
              <a:gd name="connsiteX2511" fmla="*/ 5148912 w 5969001"/>
              <a:gd name="connsiteY2511" fmla="*/ 2460915 h 4481087"/>
              <a:gd name="connsiteX2512" fmla="*/ 5161405 w 5969001"/>
              <a:gd name="connsiteY2512" fmla="*/ 2443217 h 4481087"/>
              <a:gd name="connsiteX2513" fmla="*/ 3614639 w 5969001"/>
              <a:gd name="connsiteY2513" fmla="*/ 2442107 h 4481087"/>
              <a:gd name="connsiteX2514" fmla="*/ 3605372 w 5969001"/>
              <a:gd name="connsiteY2514" fmla="*/ 2444437 h 4481087"/>
              <a:gd name="connsiteX2515" fmla="*/ 3605659 w 5969001"/>
              <a:gd name="connsiteY2515" fmla="*/ 2444704 h 4481087"/>
              <a:gd name="connsiteX2516" fmla="*/ 3615053 w 5969001"/>
              <a:gd name="connsiteY2516" fmla="*/ 2446340 h 4481087"/>
              <a:gd name="connsiteX2517" fmla="*/ 3362824 w 5969001"/>
              <a:gd name="connsiteY2517" fmla="*/ 2439458 h 4481087"/>
              <a:gd name="connsiteX2518" fmla="*/ 3362459 w 5969001"/>
              <a:gd name="connsiteY2518" fmla="*/ 2439701 h 4481087"/>
              <a:gd name="connsiteX2519" fmla="*/ 3341648 w 5969001"/>
              <a:gd name="connsiteY2519" fmla="*/ 2445560 h 4481087"/>
              <a:gd name="connsiteX2520" fmla="*/ 3360382 w 5969001"/>
              <a:gd name="connsiteY2520" fmla="*/ 2445998 h 4481087"/>
              <a:gd name="connsiteX2521" fmla="*/ 3360011 w 5969001"/>
              <a:gd name="connsiteY2521" fmla="*/ 2442681 h 4481087"/>
              <a:gd name="connsiteX2522" fmla="*/ 3185452 w 5969001"/>
              <a:gd name="connsiteY2522" fmla="*/ 2431136 h 4481087"/>
              <a:gd name="connsiteX2523" fmla="*/ 3135648 w 5969001"/>
              <a:gd name="connsiteY2523" fmla="*/ 2447252 h 4481087"/>
              <a:gd name="connsiteX2524" fmla="*/ 3135258 w 5969001"/>
              <a:gd name="connsiteY2524" fmla="*/ 2447252 h 4481087"/>
              <a:gd name="connsiteX2525" fmla="*/ 3125139 w 5969001"/>
              <a:gd name="connsiteY2525" fmla="*/ 2445363 h 4481087"/>
              <a:gd name="connsiteX2526" fmla="*/ 3122637 w 5969001"/>
              <a:gd name="connsiteY2526" fmla="*/ 2449204 h 4481087"/>
              <a:gd name="connsiteX2527" fmla="*/ 3190305 w 5969001"/>
              <a:gd name="connsiteY2527" fmla="*/ 2438533 h 4481087"/>
              <a:gd name="connsiteX2528" fmla="*/ 3187493 w 5969001"/>
              <a:gd name="connsiteY2528" fmla="*/ 2431961 h 4481087"/>
              <a:gd name="connsiteX2529" fmla="*/ 3145560 w 5969001"/>
              <a:gd name="connsiteY2529" fmla="*/ 2425690 h 4481087"/>
              <a:gd name="connsiteX2530" fmla="*/ 3135650 w 5969001"/>
              <a:gd name="connsiteY2530" fmla="*/ 2427862 h 4481087"/>
              <a:gd name="connsiteX2531" fmla="*/ 3140834 w 5969001"/>
              <a:gd name="connsiteY2531" fmla="*/ 2428477 h 4481087"/>
              <a:gd name="connsiteX2532" fmla="*/ 3601259 w 5969001"/>
              <a:gd name="connsiteY2532" fmla="*/ 2423047 h 4481087"/>
              <a:gd name="connsiteX2533" fmla="*/ 3594511 w 5969001"/>
              <a:gd name="connsiteY2533" fmla="*/ 2425766 h 4481087"/>
              <a:gd name="connsiteX2534" fmla="*/ 3596748 w 5969001"/>
              <a:gd name="connsiteY2534" fmla="*/ 2426378 h 4481087"/>
              <a:gd name="connsiteX2535" fmla="*/ 3386168 w 5969001"/>
              <a:gd name="connsiteY2535" fmla="*/ 2421903 h 4481087"/>
              <a:gd name="connsiteX2536" fmla="*/ 3374674 w 5969001"/>
              <a:gd name="connsiteY2536" fmla="*/ 2431572 h 4481087"/>
              <a:gd name="connsiteX2537" fmla="*/ 3371582 w 5969001"/>
              <a:gd name="connsiteY2537" fmla="*/ 2433630 h 4481087"/>
              <a:gd name="connsiteX2538" fmla="*/ 3382874 w 5969001"/>
              <a:gd name="connsiteY2538" fmla="*/ 2431736 h 4481087"/>
              <a:gd name="connsiteX2539" fmla="*/ 3392381 w 5969001"/>
              <a:gd name="connsiteY2539" fmla="*/ 2431352 h 4481087"/>
              <a:gd name="connsiteX2540" fmla="*/ 3394789 w 5969001"/>
              <a:gd name="connsiteY2540" fmla="*/ 2429051 h 4481087"/>
              <a:gd name="connsiteX2541" fmla="*/ 3399996 w 5969001"/>
              <a:gd name="connsiteY2541" fmla="*/ 2423877 h 4481087"/>
              <a:gd name="connsiteX2542" fmla="*/ 3393552 w 5969001"/>
              <a:gd name="connsiteY2542" fmla="*/ 2422641 h 4481087"/>
              <a:gd name="connsiteX2543" fmla="*/ 3394804 w 5969001"/>
              <a:gd name="connsiteY2543" fmla="*/ 2414638 h 4481087"/>
              <a:gd name="connsiteX2544" fmla="*/ 3390085 w 5969001"/>
              <a:gd name="connsiteY2544" fmla="*/ 2418607 h 4481087"/>
              <a:gd name="connsiteX2545" fmla="*/ 3397082 w 5969001"/>
              <a:gd name="connsiteY2545" fmla="*/ 2418884 h 4481087"/>
              <a:gd name="connsiteX2546" fmla="*/ 3286082 w 5969001"/>
              <a:gd name="connsiteY2546" fmla="*/ 2407171 h 4481087"/>
              <a:gd name="connsiteX2547" fmla="*/ 3288125 w 5969001"/>
              <a:gd name="connsiteY2547" fmla="*/ 2416336 h 4481087"/>
              <a:gd name="connsiteX2548" fmla="*/ 3299744 w 5969001"/>
              <a:gd name="connsiteY2548" fmla="*/ 2415760 h 4481087"/>
              <a:gd name="connsiteX2549" fmla="*/ 3280716 w 5969001"/>
              <a:gd name="connsiteY2549" fmla="*/ 2424929 h 4481087"/>
              <a:gd name="connsiteX2550" fmla="*/ 3280470 w 5969001"/>
              <a:gd name="connsiteY2550" fmla="*/ 2425194 h 4481087"/>
              <a:gd name="connsiteX2551" fmla="*/ 3278927 w 5969001"/>
              <a:gd name="connsiteY2551" fmla="*/ 2431510 h 4481087"/>
              <a:gd name="connsiteX2552" fmla="*/ 3298390 w 5969001"/>
              <a:gd name="connsiteY2552" fmla="*/ 2434791 h 4481087"/>
              <a:gd name="connsiteX2553" fmla="*/ 3299354 w 5969001"/>
              <a:gd name="connsiteY2553" fmla="*/ 2434238 h 4481087"/>
              <a:gd name="connsiteX2554" fmla="*/ 3300499 w 5969001"/>
              <a:gd name="connsiteY2554" fmla="*/ 2434778 h 4481087"/>
              <a:gd name="connsiteX2555" fmla="*/ 3311457 w 5969001"/>
              <a:gd name="connsiteY2555" fmla="*/ 2421811 h 4481087"/>
              <a:gd name="connsiteX2556" fmla="*/ 3286082 w 5969001"/>
              <a:gd name="connsiteY2556" fmla="*/ 2407171 h 4481087"/>
              <a:gd name="connsiteX2557" fmla="*/ 5069470 w 5969001"/>
              <a:gd name="connsiteY2557" fmla="*/ 2382250 h 4481087"/>
              <a:gd name="connsiteX2558" fmla="*/ 5062615 w 5969001"/>
              <a:gd name="connsiteY2558" fmla="*/ 2389625 h 4481087"/>
              <a:gd name="connsiteX2559" fmla="*/ 5051380 w 5969001"/>
              <a:gd name="connsiteY2559" fmla="*/ 2401506 h 4481087"/>
              <a:gd name="connsiteX2560" fmla="*/ 5056829 w 5969001"/>
              <a:gd name="connsiteY2560" fmla="*/ 2403283 h 4481087"/>
              <a:gd name="connsiteX2561" fmla="*/ 5077732 w 5969001"/>
              <a:gd name="connsiteY2561" fmla="*/ 2410424 h 4481087"/>
              <a:gd name="connsiteX2562" fmla="*/ 5118723 w 5969001"/>
              <a:gd name="connsiteY2562" fmla="*/ 2406781 h 4481087"/>
              <a:gd name="connsiteX2563" fmla="*/ 5105059 w 5969001"/>
              <a:gd name="connsiteY2563" fmla="*/ 2389083 h 4481087"/>
              <a:gd name="connsiteX2564" fmla="*/ 5082742 w 5969001"/>
              <a:gd name="connsiteY2564" fmla="*/ 2382381 h 4481087"/>
              <a:gd name="connsiteX2565" fmla="*/ 5121585 w 5969001"/>
              <a:gd name="connsiteY2565" fmla="*/ 2373857 h 4481087"/>
              <a:gd name="connsiteX2566" fmla="*/ 5161405 w 5969001"/>
              <a:gd name="connsiteY2566" fmla="*/ 2376460 h 4481087"/>
              <a:gd name="connsiteX2567" fmla="*/ 5162576 w 5969001"/>
              <a:gd name="connsiteY2567" fmla="*/ 2376720 h 4481087"/>
              <a:gd name="connsiteX2568" fmla="*/ 5148912 w 5969001"/>
              <a:gd name="connsiteY2568" fmla="*/ 2391295 h 4481087"/>
              <a:gd name="connsiteX2569" fmla="*/ 5121585 w 5969001"/>
              <a:gd name="connsiteY2569" fmla="*/ 2373857 h 4481087"/>
              <a:gd name="connsiteX2570" fmla="*/ 5557766 w 5969001"/>
              <a:gd name="connsiteY2570" fmla="*/ 2300167 h 4481087"/>
              <a:gd name="connsiteX2571" fmla="*/ 5558697 w 5969001"/>
              <a:gd name="connsiteY2571" fmla="*/ 2300203 h 4481087"/>
              <a:gd name="connsiteX2572" fmla="*/ 5558436 w 5969001"/>
              <a:gd name="connsiteY2572" fmla="*/ 2300983 h 4481087"/>
              <a:gd name="connsiteX2573" fmla="*/ 5517575 w 5969001"/>
              <a:gd name="connsiteY2573" fmla="*/ 2279772 h 4481087"/>
              <a:gd name="connsiteX2574" fmla="*/ 5549083 w 5969001"/>
              <a:gd name="connsiteY2574" fmla="*/ 2289597 h 4481087"/>
              <a:gd name="connsiteX2575" fmla="*/ 5557766 w 5969001"/>
              <a:gd name="connsiteY2575" fmla="*/ 2300167 h 4481087"/>
              <a:gd name="connsiteX2576" fmla="*/ 5529561 w 5969001"/>
              <a:gd name="connsiteY2576" fmla="*/ 2299097 h 4481087"/>
              <a:gd name="connsiteX2577" fmla="*/ 5517575 w 5969001"/>
              <a:gd name="connsiteY2577" fmla="*/ 2279772 h 4481087"/>
              <a:gd name="connsiteX2578" fmla="*/ 5242087 w 5969001"/>
              <a:gd name="connsiteY2578" fmla="*/ 2276649 h 4481087"/>
              <a:gd name="connsiteX2579" fmla="*/ 5233530 w 5969001"/>
              <a:gd name="connsiteY2579" fmla="*/ 2287482 h 4481087"/>
              <a:gd name="connsiteX2580" fmla="*/ 5227722 w 5969001"/>
              <a:gd name="connsiteY2580" fmla="*/ 2288672 h 4481087"/>
              <a:gd name="connsiteX2581" fmla="*/ 5224436 w 5969001"/>
              <a:gd name="connsiteY2581" fmla="*/ 2278313 h 4481087"/>
              <a:gd name="connsiteX2582" fmla="*/ 5298173 w 5969001"/>
              <a:gd name="connsiteY2582" fmla="*/ 2239952 h 4481087"/>
              <a:gd name="connsiteX2583" fmla="*/ 5298173 w 5969001"/>
              <a:gd name="connsiteY2583" fmla="*/ 2240602 h 4481087"/>
              <a:gd name="connsiteX2584" fmla="*/ 5298173 w 5969001"/>
              <a:gd name="connsiteY2584" fmla="*/ 2269622 h 4481087"/>
              <a:gd name="connsiteX2585" fmla="*/ 5257312 w 5969001"/>
              <a:gd name="connsiteY2585" fmla="*/ 2258040 h 4481087"/>
              <a:gd name="connsiteX2586" fmla="*/ 5298173 w 5969001"/>
              <a:gd name="connsiteY2586" fmla="*/ 2239952 h 4481087"/>
              <a:gd name="connsiteX2587" fmla="*/ 862555 w 5969001"/>
              <a:gd name="connsiteY2587" fmla="*/ 2229785 h 4481087"/>
              <a:gd name="connsiteX2588" fmla="*/ 863162 w 5969001"/>
              <a:gd name="connsiteY2588" fmla="*/ 2229932 h 4481087"/>
              <a:gd name="connsiteX2589" fmla="*/ 863162 w 5969001"/>
              <a:gd name="connsiteY2589" fmla="*/ 2230453 h 4481087"/>
              <a:gd name="connsiteX2590" fmla="*/ 5052355 w 5969001"/>
              <a:gd name="connsiteY2590" fmla="*/ 2193235 h 4481087"/>
              <a:gd name="connsiteX2591" fmla="*/ 5038301 w 5969001"/>
              <a:gd name="connsiteY2591" fmla="*/ 2231233 h 4481087"/>
              <a:gd name="connsiteX2592" fmla="*/ 5038821 w 5969001"/>
              <a:gd name="connsiteY2592" fmla="*/ 2230973 h 4481087"/>
              <a:gd name="connsiteX2593" fmla="*/ 5052503 w 5969001"/>
              <a:gd name="connsiteY2593" fmla="*/ 2231925 h 4481087"/>
              <a:gd name="connsiteX2594" fmla="*/ 5059757 w 5969001"/>
              <a:gd name="connsiteY2594" fmla="*/ 2229721 h 4481087"/>
              <a:gd name="connsiteX2595" fmla="*/ 5064979 w 5969001"/>
              <a:gd name="connsiteY2595" fmla="*/ 2218611 h 4481087"/>
              <a:gd name="connsiteX2596" fmla="*/ 5083521 w 5969001"/>
              <a:gd name="connsiteY2596" fmla="*/ 2232636 h 4481087"/>
              <a:gd name="connsiteX2597" fmla="*/ 5103676 w 5969001"/>
              <a:gd name="connsiteY2597" fmla="*/ 2225881 h 4481087"/>
              <a:gd name="connsiteX2598" fmla="*/ 5107010 w 5969001"/>
              <a:gd name="connsiteY2598" fmla="*/ 2213535 h 4481087"/>
              <a:gd name="connsiteX2599" fmla="*/ 5066019 w 5969001"/>
              <a:gd name="connsiteY2599" fmla="*/ 2213535 h 4481087"/>
              <a:gd name="connsiteX2600" fmla="*/ 5107010 w 5969001"/>
              <a:gd name="connsiteY2600" fmla="*/ 2193235 h 4481087"/>
              <a:gd name="connsiteX2601" fmla="*/ 849369 w 5969001"/>
              <a:gd name="connsiteY2601" fmla="*/ 2190893 h 4481087"/>
              <a:gd name="connsiteX2602" fmla="*/ 853413 w 5969001"/>
              <a:gd name="connsiteY2602" fmla="*/ 2219733 h 4481087"/>
              <a:gd name="connsiteX2603" fmla="*/ 862555 w 5969001"/>
              <a:gd name="connsiteY2603" fmla="*/ 2229785 h 4481087"/>
              <a:gd name="connsiteX2604" fmla="*/ 838553 w 5969001"/>
              <a:gd name="connsiteY2604" fmla="*/ 2223960 h 4481087"/>
              <a:gd name="connsiteX2605" fmla="*/ 849369 w 5969001"/>
              <a:gd name="connsiteY2605" fmla="*/ 2190893 h 4481087"/>
              <a:gd name="connsiteX2606" fmla="*/ 5312097 w 5969001"/>
              <a:gd name="connsiteY2606" fmla="*/ 2181913 h 4481087"/>
              <a:gd name="connsiteX2607" fmla="*/ 5312097 w 5969001"/>
              <a:gd name="connsiteY2607" fmla="*/ 2182564 h 4481087"/>
              <a:gd name="connsiteX2608" fmla="*/ 5257312 w 5969001"/>
              <a:gd name="connsiteY2608" fmla="*/ 2194145 h 4481087"/>
              <a:gd name="connsiteX2609" fmla="*/ 5312097 w 5969001"/>
              <a:gd name="connsiteY2609" fmla="*/ 2181913 h 4481087"/>
              <a:gd name="connsiteX2610" fmla="*/ 5312097 w 5969001"/>
              <a:gd name="connsiteY2610" fmla="*/ 2144045 h 4481087"/>
              <a:gd name="connsiteX2611" fmla="*/ 5312097 w 5969001"/>
              <a:gd name="connsiteY2611" fmla="*/ 2144435 h 4481087"/>
              <a:gd name="connsiteX2612" fmla="*/ 5325110 w 5969001"/>
              <a:gd name="connsiteY2612" fmla="*/ 2167729 h 4481087"/>
              <a:gd name="connsiteX2613" fmla="*/ 5312097 w 5969001"/>
              <a:gd name="connsiteY2613" fmla="*/ 2144045 h 4481087"/>
              <a:gd name="connsiteX2614" fmla="*/ 5462529 w 5969001"/>
              <a:gd name="connsiteY2614" fmla="*/ 2134545 h 4481087"/>
              <a:gd name="connsiteX2615" fmla="*/ 5489987 w 5969001"/>
              <a:gd name="connsiteY2615" fmla="*/ 2170201 h 4481087"/>
              <a:gd name="connsiteX2616" fmla="*/ 5490247 w 5969001"/>
              <a:gd name="connsiteY2616" fmla="*/ 2169420 h 4481087"/>
              <a:gd name="connsiteX2617" fmla="*/ 5435462 w 5969001"/>
              <a:gd name="connsiteY2617" fmla="*/ 2154846 h 4481087"/>
              <a:gd name="connsiteX2618" fmla="*/ 5462529 w 5969001"/>
              <a:gd name="connsiteY2618" fmla="*/ 2134545 h 4481087"/>
              <a:gd name="connsiteX2619" fmla="*/ 644021 w 5969001"/>
              <a:gd name="connsiteY2619" fmla="*/ 2059460 h 4481087"/>
              <a:gd name="connsiteX2620" fmla="*/ 657685 w 5969001"/>
              <a:gd name="connsiteY2620" fmla="*/ 2090952 h 4481087"/>
              <a:gd name="connsiteX2621" fmla="*/ 657685 w 5969001"/>
              <a:gd name="connsiteY2621" fmla="*/ 2090431 h 4481087"/>
              <a:gd name="connsiteX2622" fmla="*/ 644021 w 5969001"/>
              <a:gd name="connsiteY2622" fmla="*/ 2059460 h 4481087"/>
              <a:gd name="connsiteX2623" fmla="*/ 479665 w 5969001"/>
              <a:gd name="connsiteY2623" fmla="*/ 2056207 h 4481087"/>
              <a:gd name="connsiteX2624" fmla="*/ 534450 w 5969001"/>
              <a:gd name="connsiteY2624" fmla="*/ 2075596 h 4481087"/>
              <a:gd name="connsiteX2625" fmla="*/ 507383 w 5969001"/>
              <a:gd name="connsiteY2625" fmla="*/ 2102794 h 4481087"/>
              <a:gd name="connsiteX2626" fmla="*/ 479665 w 5969001"/>
              <a:gd name="connsiteY2626" fmla="*/ 2056207 h 4481087"/>
              <a:gd name="connsiteX2627" fmla="*/ 5107104 w 5969001"/>
              <a:gd name="connsiteY2627" fmla="*/ 2040050 h 4481087"/>
              <a:gd name="connsiteX2628" fmla="*/ 5131119 w 5969001"/>
              <a:gd name="connsiteY2628" fmla="*/ 2044382 h 4481087"/>
              <a:gd name="connsiteX2629" fmla="*/ 5120414 w 5969001"/>
              <a:gd name="connsiteY2629" fmla="*/ 2068959 h 4481087"/>
              <a:gd name="connsiteX2630" fmla="*/ 5116296 w 5969001"/>
              <a:gd name="connsiteY2630" fmla="*/ 2047548 h 4481087"/>
              <a:gd name="connsiteX2631" fmla="*/ 5106490 w 5969001"/>
              <a:gd name="connsiteY2631" fmla="*/ 2039549 h 4481087"/>
              <a:gd name="connsiteX2632" fmla="*/ 5107104 w 5969001"/>
              <a:gd name="connsiteY2632" fmla="*/ 2040050 h 4481087"/>
              <a:gd name="connsiteX2633" fmla="*/ 5106490 w 5969001"/>
              <a:gd name="connsiteY2633" fmla="*/ 2039940 h 4481087"/>
              <a:gd name="connsiteX2634" fmla="*/ 745345 w 5969001"/>
              <a:gd name="connsiteY2634" fmla="*/ 2028228 h 4481087"/>
              <a:gd name="connsiteX2635" fmla="*/ 753920 w 5969001"/>
              <a:gd name="connsiteY2635" fmla="*/ 2028415 h 4481087"/>
              <a:gd name="connsiteX2636" fmla="*/ 754517 w 5969001"/>
              <a:gd name="connsiteY2636" fmla="*/ 2054336 h 4481087"/>
              <a:gd name="connsiteX2637" fmla="*/ 738659 w 5969001"/>
              <a:gd name="connsiteY2637" fmla="*/ 2052715 h 4481087"/>
              <a:gd name="connsiteX2638" fmla="*/ 648185 w 5969001"/>
              <a:gd name="connsiteY2638" fmla="*/ 2048268 h 4481087"/>
              <a:gd name="connsiteX2639" fmla="*/ 662109 w 5969001"/>
              <a:gd name="connsiteY2639" fmla="*/ 2032913 h 4481087"/>
              <a:gd name="connsiteX2640" fmla="*/ 745345 w 5969001"/>
              <a:gd name="connsiteY2640" fmla="*/ 2028228 h 4481087"/>
              <a:gd name="connsiteX2641" fmla="*/ 890750 w 5969001"/>
              <a:gd name="connsiteY2641" fmla="*/ 1970970 h 4481087"/>
              <a:gd name="connsiteX2642" fmla="*/ 863683 w 5969001"/>
              <a:gd name="connsiteY2642" fmla="*/ 1998038 h 4481087"/>
              <a:gd name="connsiteX2643" fmla="*/ 904674 w 5969001"/>
              <a:gd name="connsiteY2643" fmla="*/ 1998038 h 4481087"/>
              <a:gd name="connsiteX2644" fmla="*/ 863683 w 5969001"/>
              <a:gd name="connsiteY2644" fmla="*/ 2025105 h 4481087"/>
              <a:gd name="connsiteX2645" fmla="*/ 918338 w 5969001"/>
              <a:gd name="connsiteY2645" fmla="*/ 2025105 h 4481087"/>
              <a:gd name="connsiteX2646" fmla="*/ 931351 w 5969001"/>
              <a:gd name="connsiteY2646" fmla="*/ 1974744 h 4481087"/>
              <a:gd name="connsiteX2647" fmla="*/ 931872 w 5969001"/>
              <a:gd name="connsiteY2647" fmla="*/ 1974744 h 4481087"/>
              <a:gd name="connsiteX2648" fmla="*/ 890750 w 5969001"/>
              <a:gd name="connsiteY2648" fmla="*/ 1970970 h 4481087"/>
              <a:gd name="connsiteX2649" fmla="*/ 671479 w 5969001"/>
              <a:gd name="connsiteY2649" fmla="*/ 1923472 h 4481087"/>
              <a:gd name="connsiteX2650" fmla="*/ 712340 w 5969001"/>
              <a:gd name="connsiteY2650" fmla="*/ 1939088 h 4481087"/>
              <a:gd name="connsiteX2651" fmla="*/ 671479 w 5969001"/>
              <a:gd name="connsiteY2651" fmla="*/ 1963162 h 4481087"/>
              <a:gd name="connsiteX2652" fmla="*/ 671479 w 5969001"/>
              <a:gd name="connsiteY2652" fmla="*/ 1962512 h 4481087"/>
              <a:gd name="connsiteX2653" fmla="*/ 671479 w 5969001"/>
              <a:gd name="connsiteY2653" fmla="*/ 1923472 h 4481087"/>
              <a:gd name="connsiteX2654" fmla="*/ 794453 w 5969001"/>
              <a:gd name="connsiteY2654" fmla="*/ 1893672 h 4481087"/>
              <a:gd name="connsiteX2655" fmla="*/ 794453 w 5969001"/>
              <a:gd name="connsiteY2655" fmla="*/ 1913062 h 4481087"/>
              <a:gd name="connsiteX2656" fmla="*/ 794453 w 5969001"/>
              <a:gd name="connsiteY2656" fmla="*/ 1893672 h 4481087"/>
              <a:gd name="connsiteX2657" fmla="*/ 411216 w 5969001"/>
              <a:gd name="connsiteY2657" fmla="*/ 1881830 h 4481087"/>
              <a:gd name="connsiteX2658" fmla="*/ 452337 w 5969001"/>
              <a:gd name="connsiteY2658" fmla="*/ 1908898 h 4481087"/>
              <a:gd name="connsiteX2659" fmla="*/ 411216 w 5969001"/>
              <a:gd name="connsiteY2659" fmla="*/ 1881830 h 4481087"/>
              <a:gd name="connsiteX2660" fmla="*/ 5298173 w 5969001"/>
              <a:gd name="connsiteY2660" fmla="*/ 1839147 h 4481087"/>
              <a:gd name="connsiteX2661" fmla="*/ 5325630 w 5969001"/>
              <a:gd name="connsiteY2661" fmla="*/ 1842009 h 4481087"/>
              <a:gd name="connsiteX2662" fmla="*/ 5339425 w 5969001"/>
              <a:gd name="connsiteY2662" fmla="*/ 1839147 h 4481087"/>
              <a:gd name="connsiteX2663" fmla="*/ 5298173 w 5969001"/>
              <a:gd name="connsiteY2663" fmla="*/ 1865173 h 4481087"/>
              <a:gd name="connsiteX2664" fmla="*/ 5298173 w 5969001"/>
              <a:gd name="connsiteY2664" fmla="*/ 1839147 h 4481087"/>
              <a:gd name="connsiteX2665" fmla="*/ 4928600 w 5969001"/>
              <a:gd name="connsiteY2665" fmla="*/ 1795943 h 4481087"/>
              <a:gd name="connsiteX2666" fmla="*/ 4956058 w 5969001"/>
              <a:gd name="connsiteY2666" fmla="*/ 1813381 h 4481087"/>
              <a:gd name="connsiteX2667" fmla="*/ 4873945 w 5969001"/>
              <a:gd name="connsiteY2667" fmla="*/ 1810387 h 4481087"/>
              <a:gd name="connsiteX2668" fmla="*/ 4928600 w 5969001"/>
              <a:gd name="connsiteY2668" fmla="*/ 1795943 h 4481087"/>
              <a:gd name="connsiteX2669" fmla="*/ 4881568 w 5969001"/>
              <a:gd name="connsiteY2669" fmla="*/ 1765726 h 4481087"/>
              <a:gd name="connsiteX2670" fmla="*/ 4885495 w 5969001"/>
              <a:gd name="connsiteY2670" fmla="*/ 1772742 h 4481087"/>
              <a:gd name="connsiteX2671" fmla="*/ 4887478 w 5969001"/>
              <a:gd name="connsiteY2671" fmla="*/ 1767054 h 4481087"/>
              <a:gd name="connsiteX2672" fmla="*/ 5259201 w 5969001"/>
              <a:gd name="connsiteY2672" fmla="*/ 1763014 h 4481087"/>
              <a:gd name="connsiteX2673" fmla="*/ 5257378 w 5969001"/>
              <a:gd name="connsiteY2673" fmla="*/ 1763947 h 4481087"/>
              <a:gd name="connsiteX2674" fmla="*/ 5257311 w 5969001"/>
              <a:gd name="connsiteY2674" fmla="*/ 1763931 h 4481087"/>
              <a:gd name="connsiteX2675" fmla="*/ 5259201 w 5969001"/>
              <a:gd name="connsiteY2675" fmla="*/ 1763014 h 4481087"/>
              <a:gd name="connsiteX2676" fmla="*/ 820480 w 5969001"/>
              <a:gd name="connsiteY2676" fmla="*/ 1761849 h 4481087"/>
              <a:gd name="connsiteX2677" fmla="*/ 847937 w 5969001"/>
              <a:gd name="connsiteY2677" fmla="*/ 1785012 h 4481087"/>
              <a:gd name="connsiteX2678" fmla="*/ 808247 w 5969001"/>
              <a:gd name="connsiteY2678" fmla="*/ 1781239 h 4481087"/>
              <a:gd name="connsiteX2679" fmla="*/ 807466 w 5969001"/>
              <a:gd name="connsiteY2679" fmla="*/ 1781239 h 4481087"/>
              <a:gd name="connsiteX2680" fmla="*/ 820480 w 5969001"/>
              <a:gd name="connsiteY2680" fmla="*/ 1761849 h 4481087"/>
              <a:gd name="connsiteX2681" fmla="*/ 5312097 w 5969001"/>
              <a:gd name="connsiteY2681" fmla="*/ 1760677 h 4481087"/>
              <a:gd name="connsiteX2682" fmla="*/ 5312097 w 5969001"/>
              <a:gd name="connsiteY2682" fmla="*/ 1761068 h 4481087"/>
              <a:gd name="connsiteX2683" fmla="*/ 5312097 w 5969001"/>
              <a:gd name="connsiteY2683" fmla="*/ 1772649 h 4481087"/>
              <a:gd name="connsiteX2684" fmla="*/ 5202526 w 5969001"/>
              <a:gd name="connsiteY2684" fmla="*/ 1775512 h 4481087"/>
              <a:gd name="connsiteX2685" fmla="*/ 5251537 w 5969001"/>
              <a:gd name="connsiteY2685" fmla="*/ 1766940 h 4481087"/>
              <a:gd name="connsiteX2686" fmla="*/ 5257378 w 5969001"/>
              <a:gd name="connsiteY2686" fmla="*/ 1763947 h 4481087"/>
              <a:gd name="connsiteX2687" fmla="*/ 5268233 w 5969001"/>
              <a:gd name="connsiteY2687" fmla="*/ 1766606 h 4481087"/>
              <a:gd name="connsiteX2688" fmla="*/ 5312097 w 5969001"/>
              <a:gd name="connsiteY2688" fmla="*/ 1760677 h 4481087"/>
              <a:gd name="connsiteX2689" fmla="*/ 4845091 w 5969001"/>
              <a:gd name="connsiteY2689" fmla="*/ 1759566 h 4481087"/>
              <a:gd name="connsiteX2690" fmla="*/ 4838836 w 5969001"/>
              <a:gd name="connsiteY2690" fmla="*/ 1765651 h 4481087"/>
              <a:gd name="connsiteX2691" fmla="*/ 4846357 w 5969001"/>
              <a:gd name="connsiteY2691" fmla="*/ 1787354 h 4481087"/>
              <a:gd name="connsiteX2692" fmla="*/ 4855206 w 5969001"/>
              <a:gd name="connsiteY2692" fmla="*/ 1782909 h 4481087"/>
              <a:gd name="connsiteX2693" fmla="*/ 4846878 w 5969001"/>
              <a:gd name="connsiteY2693" fmla="*/ 1783841 h 4481087"/>
              <a:gd name="connsiteX2694" fmla="*/ 4855679 w 5969001"/>
              <a:gd name="connsiteY2694" fmla="*/ 1764045 h 4481087"/>
              <a:gd name="connsiteX2695" fmla="*/ 5009543 w 5969001"/>
              <a:gd name="connsiteY2695" fmla="*/ 1755993 h 4481087"/>
              <a:gd name="connsiteX2696" fmla="*/ 4942785 w 5969001"/>
              <a:gd name="connsiteY2696" fmla="*/ 1777204 h 4481087"/>
              <a:gd name="connsiteX2697" fmla="*/ 4941224 w 5969001"/>
              <a:gd name="connsiteY2697" fmla="*/ 1777204 h 4481087"/>
              <a:gd name="connsiteX2698" fmla="*/ 5009543 w 5969001"/>
              <a:gd name="connsiteY2698" fmla="*/ 1755993 h 4481087"/>
              <a:gd name="connsiteX2699" fmla="*/ 4969870 w 5969001"/>
              <a:gd name="connsiteY2699" fmla="*/ 1725933 h 4481087"/>
              <a:gd name="connsiteX2700" fmla="*/ 5005589 w 5969001"/>
              <a:gd name="connsiteY2700" fmla="*/ 1727266 h 4481087"/>
              <a:gd name="connsiteX2701" fmla="*/ 5024637 w 5969001"/>
              <a:gd name="connsiteY2701" fmla="*/ 1734651 h 4481087"/>
              <a:gd name="connsiteX2702" fmla="*/ 4997179 w 5969001"/>
              <a:gd name="connsiteY2702" fmla="*/ 1746233 h 4481087"/>
              <a:gd name="connsiteX2703" fmla="*/ 4969851 w 5969001"/>
              <a:gd name="connsiteY2703" fmla="*/ 1752089 h 4481087"/>
              <a:gd name="connsiteX2704" fmla="*/ 4971224 w 5969001"/>
              <a:gd name="connsiteY2704" fmla="*/ 1735180 h 4481087"/>
              <a:gd name="connsiteX2705" fmla="*/ 4969851 w 5969001"/>
              <a:gd name="connsiteY2705" fmla="*/ 1725802 h 4481087"/>
              <a:gd name="connsiteX2706" fmla="*/ 4969870 w 5969001"/>
              <a:gd name="connsiteY2706" fmla="*/ 1725933 h 4481087"/>
              <a:gd name="connsiteX2707" fmla="*/ 4969851 w 5969001"/>
              <a:gd name="connsiteY2707" fmla="*/ 1725932 h 4481087"/>
              <a:gd name="connsiteX2708" fmla="*/ 3848221 w 5969001"/>
              <a:gd name="connsiteY2708" fmla="*/ 1723059 h 4481087"/>
              <a:gd name="connsiteX2709" fmla="*/ 3847990 w 5969001"/>
              <a:gd name="connsiteY2709" fmla="*/ 1723851 h 4481087"/>
              <a:gd name="connsiteX2710" fmla="*/ 3846463 w 5969001"/>
              <a:gd name="connsiteY2710" fmla="*/ 1723769 h 4481087"/>
              <a:gd name="connsiteX2711" fmla="*/ 3835509 w 5969001"/>
              <a:gd name="connsiteY2711" fmla="*/ 1734168 h 4481087"/>
              <a:gd name="connsiteX2712" fmla="*/ 3858644 w 5969001"/>
              <a:gd name="connsiteY2712" fmla="*/ 1738514 h 4481087"/>
              <a:gd name="connsiteX2713" fmla="*/ 3858500 w 5969001"/>
              <a:gd name="connsiteY2713" fmla="*/ 1737872 h 4481087"/>
              <a:gd name="connsiteX2714" fmla="*/ 3868073 w 5969001"/>
              <a:gd name="connsiteY2714" fmla="*/ 1725753 h 4481087"/>
              <a:gd name="connsiteX2715" fmla="*/ 5339425 w 5969001"/>
              <a:gd name="connsiteY2715" fmla="*/ 1714871 h 4481087"/>
              <a:gd name="connsiteX2716" fmla="*/ 5312097 w 5969001"/>
              <a:gd name="connsiteY2716" fmla="*/ 1743890 h 4481087"/>
              <a:gd name="connsiteX2717" fmla="*/ 5339425 w 5969001"/>
              <a:gd name="connsiteY2717" fmla="*/ 1714871 h 4481087"/>
              <a:gd name="connsiteX2718" fmla="*/ 4915066 w 5969001"/>
              <a:gd name="connsiteY2718" fmla="*/ 1714350 h 4481087"/>
              <a:gd name="connsiteX2719" fmla="*/ 4928079 w 5969001"/>
              <a:gd name="connsiteY2719" fmla="*/ 1720076 h 4481087"/>
              <a:gd name="connsiteX2720" fmla="*/ 4997700 w 5969001"/>
              <a:gd name="connsiteY2720" fmla="*/ 1717083 h 4481087"/>
              <a:gd name="connsiteX2721" fmla="*/ 4997179 w 5969001"/>
              <a:gd name="connsiteY2721" fmla="*/ 1717213 h 4481087"/>
              <a:gd name="connsiteX2722" fmla="*/ 4983385 w 5969001"/>
              <a:gd name="connsiteY2722" fmla="*/ 1717213 h 4481087"/>
              <a:gd name="connsiteX2723" fmla="*/ 4956058 w 5969001"/>
              <a:gd name="connsiteY2723" fmla="*/ 1725932 h 4481087"/>
              <a:gd name="connsiteX2724" fmla="*/ 4915066 w 5969001"/>
              <a:gd name="connsiteY2724" fmla="*/ 1714350 h 4481087"/>
              <a:gd name="connsiteX2725" fmla="*/ 3783679 w 5969001"/>
              <a:gd name="connsiteY2725" fmla="*/ 1713679 h 4481087"/>
              <a:gd name="connsiteX2726" fmla="*/ 3769714 w 5969001"/>
              <a:gd name="connsiteY2726" fmla="*/ 1715001 h 4481087"/>
              <a:gd name="connsiteX2727" fmla="*/ 3759065 w 5969001"/>
              <a:gd name="connsiteY2727" fmla="*/ 1716335 h 4481087"/>
              <a:gd name="connsiteX2728" fmla="*/ 3758385 w 5969001"/>
              <a:gd name="connsiteY2728" fmla="*/ 1718810 h 4481087"/>
              <a:gd name="connsiteX2729" fmla="*/ 3765357 w 5969001"/>
              <a:gd name="connsiteY2729" fmla="*/ 1730878 h 4481087"/>
              <a:gd name="connsiteX2730" fmla="*/ 3765923 w 5969001"/>
              <a:gd name="connsiteY2730" fmla="*/ 1730883 h 4481087"/>
              <a:gd name="connsiteX2731" fmla="*/ 3766867 w 5969001"/>
              <a:gd name="connsiteY2731" fmla="*/ 1730275 h 4481087"/>
              <a:gd name="connsiteX2732" fmla="*/ 3806086 w 5969001"/>
              <a:gd name="connsiteY2732" fmla="*/ 1714090 h 4481087"/>
              <a:gd name="connsiteX2733" fmla="*/ 3783679 w 5969001"/>
              <a:gd name="connsiteY2733" fmla="*/ 1713679 h 4481087"/>
              <a:gd name="connsiteX2734" fmla="*/ 4024967 w 5969001"/>
              <a:gd name="connsiteY2734" fmla="*/ 1711357 h 4481087"/>
              <a:gd name="connsiteX2735" fmla="*/ 3956648 w 5969001"/>
              <a:gd name="connsiteY2735" fmla="*/ 1719946 h 4481087"/>
              <a:gd name="connsiteX2736" fmla="*/ 4011303 w 5969001"/>
              <a:gd name="connsiteY2736" fmla="*/ 1728665 h 4481087"/>
              <a:gd name="connsiteX2737" fmla="*/ 4024967 w 5969001"/>
              <a:gd name="connsiteY2737" fmla="*/ 1711357 h 4481087"/>
              <a:gd name="connsiteX2738" fmla="*/ 4805495 w 5969001"/>
              <a:gd name="connsiteY2738" fmla="*/ 1697173 h 4481087"/>
              <a:gd name="connsiteX2739" fmla="*/ 4809794 w 5969001"/>
              <a:gd name="connsiteY2739" fmla="*/ 1733590 h 4481087"/>
              <a:gd name="connsiteX2740" fmla="*/ 4826745 w 5969001"/>
              <a:gd name="connsiteY2740" fmla="*/ 1736367 h 4481087"/>
              <a:gd name="connsiteX2741" fmla="*/ 4832803 w 5969001"/>
              <a:gd name="connsiteY2741" fmla="*/ 1736940 h 4481087"/>
              <a:gd name="connsiteX2742" fmla="*/ 4831878 w 5969001"/>
              <a:gd name="connsiteY2742" fmla="*/ 1731792 h 4481087"/>
              <a:gd name="connsiteX2743" fmla="*/ 4860151 w 5969001"/>
              <a:gd name="connsiteY2743" fmla="*/ 1720336 h 4481087"/>
              <a:gd name="connsiteX2744" fmla="*/ 4805495 w 5969001"/>
              <a:gd name="connsiteY2744" fmla="*/ 1697173 h 4481087"/>
              <a:gd name="connsiteX2745" fmla="*/ 5021599 w 5969001"/>
              <a:gd name="connsiteY2745" fmla="*/ 1691901 h 4481087"/>
              <a:gd name="connsiteX2746" fmla="*/ 5024637 w 5969001"/>
              <a:gd name="connsiteY2746" fmla="*/ 1711097 h 4481087"/>
              <a:gd name="connsiteX2747" fmla="*/ 4956058 w 5969001"/>
              <a:gd name="connsiteY2747" fmla="*/ 1714220 h 4481087"/>
              <a:gd name="connsiteX2748" fmla="*/ 4956058 w 5969001"/>
              <a:gd name="connsiteY2748" fmla="*/ 1713960 h 4481087"/>
              <a:gd name="connsiteX2749" fmla="*/ 5010713 w 5969001"/>
              <a:gd name="connsiteY2749" fmla="*/ 1693529 h 4481087"/>
              <a:gd name="connsiteX2750" fmla="*/ 5021599 w 5969001"/>
              <a:gd name="connsiteY2750" fmla="*/ 1691901 h 4481087"/>
              <a:gd name="connsiteX2751" fmla="*/ 5120414 w 5969001"/>
              <a:gd name="connsiteY2751" fmla="*/ 1681948 h 4481087"/>
              <a:gd name="connsiteX2752" fmla="*/ 5120414 w 5969001"/>
              <a:gd name="connsiteY2752" fmla="*/ 1699385 h 4481087"/>
              <a:gd name="connsiteX2753" fmla="*/ 5065498 w 5969001"/>
              <a:gd name="connsiteY2753" fmla="*/ 1702378 h 4481087"/>
              <a:gd name="connsiteX2754" fmla="*/ 5120414 w 5969001"/>
              <a:gd name="connsiteY2754" fmla="*/ 1682208 h 4481087"/>
              <a:gd name="connsiteX2755" fmla="*/ 820480 w 5969001"/>
              <a:gd name="connsiteY2755" fmla="*/ 1668805 h 4481087"/>
              <a:gd name="connsiteX2756" fmla="*/ 808247 w 5969001"/>
              <a:gd name="connsiteY2756" fmla="*/ 1691838 h 4481087"/>
              <a:gd name="connsiteX2757" fmla="*/ 807466 w 5969001"/>
              <a:gd name="connsiteY2757" fmla="*/ 1692098 h 4481087"/>
              <a:gd name="connsiteX2758" fmla="*/ 820480 w 5969001"/>
              <a:gd name="connsiteY2758" fmla="*/ 1668805 h 4481087"/>
              <a:gd name="connsiteX2759" fmla="*/ 5055357 w 5969001"/>
              <a:gd name="connsiteY2759" fmla="*/ 1646866 h 4481087"/>
              <a:gd name="connsiteX2760" fmla="*/ 5093347 w 5969001"/>
              <a:gd name="connsiteY2760" fmla="*/ 1666593 h 4481087"/>
              <a:gd name="connsiteX2761" fmla="*/ 5038562 w 5969001"/>
              <a:gd name="connsiteY2761" fmla="*/ 1649285 h 4481087"/>
              <a:gd name="connsiteX2762" fmla="*/ 5038562 w 5969001"/>
              <a:gd name="connsiteY2762" fmla="*/ 1648765 h 4481087"/>
              <a:gd name="connsiteX2763" fmla="*/ 5055357 w 5969001"/>
              <a:gd name="connsiteY2763" fmla="*/ 1646866 h 4481087"/>
              <a:gd name="connsiteX2764" fmla="*/ 3970833 w 5969001"/>
              <a:gd name="connsiteY2764" fmla="*/ 1645772 h 4481087"/>
              <a:gd name="connsiteX2765" fmla="*/ 3971066 w 5969001"/>
              <a:gd name="connsiteY2765" fmla="*/ 1645793 h 4481087"/>
              <a:gd name="connsiteX2766" fmla="*/ 3970313 w 5969001"/>
              <a:gd name="connsiteY2766" fmla="*/ 1646292 h 4481087"/>
              <a:gd name="connsiteX2767" fmla="*/ 3847337 w 5969001"/>
              <a:gd name="connsiteY2767" fmla="*/ 1632888 h 4481087"/>
              <a:gd name="connsiteX2768" fmla="*/ 3838927 w 5969001"/>
              <a:gd name="connsiteY2768" fmla="*/ 1645787 h 4481087"/>
              <a:gd name="connsiteX2769" fmla="*/ 3841866 w 5969001"/>
              <a:gd name="connsiteY2769" fmla="*/ 1646635 h 4481087"/>
              <a:gd name="connsiteX2770" fmla="*/ 3846966 w 5969001"/>
              <a:gd name="connsiteY2770" fmla="*/ 1645266 h 4481087"/>
              <a:gd name="connsiteX2771" fmla="*/ 3849651 w 5969001"/>
              <a:gd name="connsiteY2771" fmla="*/ 1642075 h 4481087"/>
              <a:gd name="connsiteX2772" fmla="*/ 3847337 w 5969001"/>
              <a:gd name="connsiteY2772" fmla="*/ 1641607 h 4481087"/>
              <a:gd name="connsiteX2773" fmla="*/ 3851016 w 5969001"/>
              <a:gd name="connsiteY2773" fmla="*/ 1640454 h 4481087"/>
              <a:gd name="connsiteX2774" fmla="*/ 3855094 w 5969001"/>
              <a:gd name="connsiteY2774" fmla="*/ 1635608 h 4481087"/>
              <a:gd name="connsiteX2775" fmla="*/ 3786630 w 5969001"/>
              <a:gd name="connsiteY2775" fmla="*/ 1631892 h 4481087"/>
              <a:gd name="connsiteX2776" fmla="*/ 3784846 w 5969001"/>
              <a:gd name="connsiteY2776" fmla="*/ 1640161 h 4481087"/>
              <a:gd name="connsiteX2777" fmla="*/ 3788817 w 5969001"/>
              <a:gd name="connsiteY2777" fmla="*/ 1646011 h 4481087"/>
              <a:gd name="connsiteX2778" fmla="*/ 3796130 w 5969001"/>
              <a:gd name="connsiteY2778" fmla="*/ 1640110 h 4481087"/>
              <a:gd name="connsiteX2779" fmla="*/ 3791645 w 5969001"/>
              <a:gd name="connsiteY2779" fmla="*/ 1633185 h 4481087"/>
              <a:gd name="connsiteX2780" fmla="*/ 1424290 w 5969001"/>
              <a:gd name="connsiteY2780" fmla="*/ 1630156 h 4481087"/>
              <a:gd name="connsiteX2781" fmla="*/ 1396832 w 5969001"/>
              <a:gd name="connsiteY2781" fmla="*/ 1649545 h 4481087"/>
              <a:gd name="connsiteX2782" fmla="*/ 1424290 w 5969001"/>
              <a:gd name="connsiteY2782" fmla="*/ 1630156 h 4481087"/>
              <a:gd name="connsiteX2783" fmla="*/ 5093476 w 5969001"/>
              <a:gd name="connsiteY2783" fmla="*/ 1629765 h 4481087"/>
              <a:gd name="connsiteX2784" fmla="*/ 5106490 w 5969001"/>
              <a:gd name="connsiteY2784" fmla="*/ 1650326 h 4481087"/>
              <a:gd name="connsiteX2785" fmla="*/ 5106490 w 5969001"/>
              <a:gd name="connsiteY2785" fmla="*/ 1650065 h 4481087"/>
              <a:gd name="connsiteX2786" fmla="*/ 5093476 w 5969001"/>
              <a:gd name="connsiteY2786" fmla="*/ 1629765 h 4481087"/>
              <a:gd name="connsiteX2787" fmla="*/ 3984105 w 5969001"/>
              <a:gd name="connsiteY2787" fmla="*/ 1624169 h 4481087"/>
              <a:gd name="connsiteX2788" fmla="*/ 3952795 w 5969001"/>
              <a:gd name="connsiteY2788" fmla="*/ 1655941 h 4481087"/>
              <a:gd name="connsiteX2789" fmla="*/ 3941064 w 5969001"/>
              <a:gd name="connsiteY2789" fmla="*/ 1655996 h 4481087"/>
              <a:gd name="connsiteX2790" fmla="*/ 3943767 w 5969001"/>
              <a:gd name="connsiteY2790" fmla="*/ 1656311 h 4481087"/>
              <a:gd name="connsiteX2791" fmla="*/ 3936868 w 5969001"/>
              <a:gd name="connsiteY2791" fmla="*/ 1657015 h 4481087"/>
              <a:gd name="connsiteX2792" fmla="*/ 3944296 w 5969001"/>
              <a:gd name="connsiteY2792" fmla="*/ 1657963 h 4481087"/>
              <a:gd name="connsiteX2793" fmla="*/ 3956648 w 5969001"/>
              <a:gd name="connsiteY2793" fmla="*/ 1670626 h 4481087"/>
              <a:gd name="connsiteX2794" fmla="*/ 3961407 w 5969001"/>
              <a:gd name="connsiteY2794" fmla="*/ 1668494 h 4481087"/>
              <a:gd name="connsiteX2795" fmla="*/ 3957430 w 5969001"/>
              <a:gd name="connsiteY2795" fmla="*/ 1666593 h 4481087"/>
              <a:gd name="connsiteX2796" fmla="*/ 3965148 w 5969001"/>
              <a:gd name="connsiteY2796" fmla="*/ 1666818 h 4481087"/>
              <a:gd name="connsiteX2797" fmla="*/ 3981141 w 5969001"/>
              <a:gd name="connsiteY2797" fmla="*/ 1659652 h 4481087"/>
              <a:gd name="connsiteX2798" fmla="*/ 3982674 w 5969001"/>
              <a:gd name="connsiteY2798" fmla="*/ 1649984 h 4481087"/>
              <a:gd name="connsiteX2799" fmla="*/ 3981309 w 5969001"/>
              <a:gd name="connsiteY2799" fmla="*/ 1646742 h 4481087"/>
              <a:gd name="connsiteX2800" fmla="*/ 3971066 w 5969001"/>
              <a:gd name="connsiteY2800" fmla="*/ 1645793 h 4481087"/>
              <a:gd name="connsiteX2801" fmla="*/ 3978761 w 5969001"/>
              <a:gd name="connsiteY2801" fmla="*/ 1640692 h 4481087"/>
              <a:gd name="connsiteX2802" fmla="*/ 3978058 w 5969001"/>
              <a:gd name="connsiteY2802" fmla="*/ 1639023 h 4481087"/>
              <a:gd name="connsiteX2803" fmla="*/ 3984105 w 5969001"/>
              <a:gd name="connsiteY2803" fmla="*/ 1624169 h 4481087"/>
              <a:gd name="connsiteX2804" fmla="*/ 479919 w 5969001"/>
              <a:gd name="connsiteY2804" fmla="*/ 1622478 h 4481087"/>
              <a:gd name="connsiteX2805" fmla="*/ 547984 w 5969001"/>
              <a:gd name="connsiteY2805" fmla="*/ 1622478 h 4481087"/>
              <a:gd name="connsiteX2806" fmla="*/ 575702 w 5969001"/>
              <a:gd name="connsiteY2806" fmla="*/ 1661518 h 4481087"/>
              <a:gd name="connsiteX2807" fmla="*/ 525995 w 5969001"/>
              <a:gd name="connsiteY2807" fmla="*/ 1646072 h 4481087"/>
              <a:gd name="connsiteX2808" fmla="*/ 479665 w 5969001"/>
              <a:gd name="connsiteY2808" fmla="*/ 1622348 h 4481087"/>
              <a:gd name="connsiteX2809" fmla="*/ 479919 w 5969001"/>
              <a:gd name="connsiteY2809" fmla="*/ 1622478 h 4481087"/>
              <a:gd name="connsiteX2810" fmla="*/ 479665 w 5969001"/>
              <a:gd name="connsiteY2810" fmla="*/ 1622478 h 4481087"/>
              <a:gd name="connsiteX2811" fmla="*/ 3642021 w 5969001"/>
              <a:gd name="connsiteY2811" fmla="*/ 1613692 h 4481087"/>
              <a:gd name="connsiteX2812" fmla="*/ 3637759 w 5969001"/>
              <a:gd name="connsiteY2812" fmla="*/ 1622995 h 4481087"/>
              <a:gd name="connsiteX2813" fmla="*/ 3638022 w 5969001"/>
              <a:gd name="connsiteY2813" fmla="*/ 1623050 h 4481087"/>
              <a:gd name="connsiteX2814" fmla="*/ 3642723 w 5969001"/>
              <a:gd name="connsiteY2814" fmla="*/ 1622771 h 4481087"/>
              <a:gd name="connsiteX2815" fmla="*/ 3669579 w 5969001"/>
              <a:gd name="connsiteY2815" fmla="*/ 1620917 h 4481087"/>
              <a:gd name="connsiteX2816" fmla="*/ 3665015 w 5969001"/>
              <a:gd name="connsiteY2816" fmla="*/ 1615577 h 4481087"/>
              <a:gd name="connsiteX2817" fmla="*/ 3655523 w 5969001"/>
              <a:gd name="connsiteY2817" fmla="*/ 1614670 h 4481087"/>
              <a:gd name="connsiteX2818" fmla="*/ 3657202 w 5969001"/>
              <a:gd name="connsiteY2818" fmla="*/ 1614144 h 4481087"/>
              <a:gd name="connsiteX2819" fmla="*/ 5120414 w 5969001"/>
              <a:gd name="connsiteY2819" fmla="*/ 1603478 h 4481087"/>
              <a:gd name="connsiteX2820" fmla="*/ 5147741 w 5969001"/>
              <a:gd name="connsiteY2820" fmla="*/ 1626772 h 4481087"/>
              <a:gd name="connsiteX2821" fmla="*/ 5120414 w 5969001"/>
              <a:gd name="connsiteY2821" fmla="*/ 1603478 h 4481087"/>
              <a:gd name="connsiteX2822" fmla="*/ 5051834 w 5969001"/>
              <a:gd name="connsiteY2822" fmla="*/ 1594890 h 4481087"/>
              <a:gd name="connsiteX2823" fmla="*/ 5051834 w 5969001"/>
              <a:gd name="connsiteY2823" fmla="*/ 1595150 h 4481087"/>
              <a:gd name="connsiteX2824" fmla="*/ 5051729 w 5969001"/>
              <a:gd name="connsiteY2824" fmla="*/ 1594904 h 4481087"/>
              <a:gd name="connsiteX2825" fmla="*/ 3998160 w 5969001"/>
              <a:gd name="connsiteY2825" fmla="*/ 1589294 h 4481087"/>
              <a:gd name="connsiteX2826" fmla="*/ 3957038 w 5969001"/>
              <a:gd name="connsiteY2826" fmla="*/ 1606732 h 4481087"/>
              <a:gd name="connsiteX2827" fmla="*/ 3984496 w 5969001"/>
              <a:gd name="connsiteY2827" fmla="*/ 1609595 h 4481087"/>
              <a:gd name="connsiteX2828" fmla="*/ 3975419 w 5969001"/>
              <a:gd name="connsiteY2828" fmla="*/ 1610847 h 4481087"/>
              <a:gd name="connsiteX2829" fmla="*/ 3982892 w 5969001"/>
              <a:gd name="connsiteY2829" fmla="*/ 1612345 h 4481087"/>
              <a:gd name="connsiteX2830" fmla="*/ 3994713 w 5969001"/>
              <a:gd name="connsiteY2830" fmla="*/ 1609953 h 4481087"/>
              <a:gd name="connsiteX2831" fmla="*/ 4011304 w 5969001"/>
              <a:gd name="connsiteY2831" fmla="*/ 1599965 h 4481087"/>
              <a:gd name="connsiteX2832" fmla="*/ 4019907 w 5969001"/>
              <a:gd name="connsiteY2832" fmla="*/ 1607269 h 4481087"/>
              <a:gd name="connsiteX2833" fmla="*/ 4025357 w 5969001"/>
              <a:gd name="connsiteY2833" fmla="*/ 1606732 h 4481087"/>
              <a:gd name="connsiteX2834" fmla="*/ 3998160 w 5969001"/>
              <a:gd name="connsiteY2834" fmla="*/ 1589294 h 4481087"/>
              <a:gd name="connsiteX2835" fmla="*/ 3874535 w 5969001"/>
              <a:gd name="connsiteY2835" fmla="*/ 1577712 h 4481087"/>
              <a:gd name="connsiteX2836" fmla="*/ 3819749 w 5969001"/>
              <a:gd name="connsiteY2836" fmla="*/ 1586431 h 4481087"/>
              <a:gd name="connsiteX2837" fmla="*/ 3840428 w 5969001"/>
              <a:gd name="connsiteY2837" fmla="*/ 1603779 h 4481087"/>
              <a:gd name="connsiteX2838" fmla="*/ 3859631 w 5969001"/>
              <a:gd name="connsiteY2838" fmla="*/ 1606553 h 4481087"/>
              <a:gd name="connsiteX2839" fmla="*/ 3859964 w 5969001"/>
              <a:gd name="connsiteY2839" fmla="*/ 1605522 h 4481087"/>
              <a:gd name="connsiteX2840" fmla="*/ 3853929 w 5969001"/>
              <a:gd name="connsiteY2840" fmla="*/ 1597476 h 4481087"/>
              <a:gd name="connsiteX2841" fmla="*/ 3874535 w 5969001"/>
              <a:gd name="connsiteY2841" fmla="*/ 1577712 h 4481087"/>
              <a:gd name="connsiteX2842" fmla="*/ 246990 w 5969001"/>
              <a:gd name="connsiteY2842" fmla="*/ 1575891 h 4481087"/>
              <a:gd name="connsiteX2843" fmla="*/ 247924 w 5969001"/>
              <a:gd name="connsiteY2843" fmla="*/ 1575949 h 4481087"/>
              <a:gd name="connsiteX2844" fmla="*/ 246990 w 5969001"/>
              <a:gd name="connsiteY2844" fmla="*/ 1576542 h 4481087"/>
              <a:gd name="connsiteX2845" fmla="*/ 5024637 w 5969001"/>
              <a:gd name="connsiteY2845" fmla="*/ 1574459 h 4481087"/>
              <a:gd name="connsiteX2846" fmla="*/ 5046678 w 5969001"/>
              <a:gd name="connsiteY2846" fmla="*/ 1583097 h 4481087"/>
              <a:gd name="connsiteX2847" fmla="*/ 5051729 w 5969001"/>
              <a:gd name="connsiteY2847" fmla="*/ 1594904 h 4481087"/>
              <a:gd name="connsiteX2848" fmla="*/ 5022455 w 5969001"/>
              <a:gd name="connsiteY2848" fmla="*/ 1598956 h 4481087"/>
              <a:gd name="connsiteX2849" fmla="*/ 4983385 w 5969001"/>
              <a:gd name="connsiteY2849" fmla="*/ 1620916 h 4481087"/>
              <a:gd name="connsiteX2850" fmla="*/ 5024637 w 5969001"/>
              <a:gd name="connsiteY2850" fmla="*/ 1574459 h 4481087"/>
              <a:gd name="connsiteX2851" fmla="*/ 3558035 w 5969001"/>
              <a:gd name="connsiteY2851" fmla="*/ 1572333 h 4481087"/>
              <a:gd name="connsiteX2852" fmla="*/ 3552646 w 5969001"/>
              <a:gd name="connsiteY2852" fmla="*/ 1572588 h 4481087"/>
              <a:gd name="connsiteX2853" fmla="*/ 3546475 w 5969001"/>
              <a:gd name="connsiteY2853" fmla="*/ 1578103 h 4481087"/>
              <a:gd name="connsiteX2854" fmla="*/ 521177 w 5969001"/>
              <a:gd name="connsiteY2854" fmla="*/ 1564309 h 4481087"/>
              <a:gd name="connsiteX2855" fmla="*/ 562038 w 5969001"/>
              <a:gd name="connsiteY2855" fmla="*/ 1579795 h 4481087"/>
              <a:gd name="connsiteX2856" fmla="*/ 521177 w 5969001"/>
              <a:gd name="connsiteY2856" fmla="*/ 1579795 h 4481087"/>
              <a:gd name="connsiteX2857" fmla="*/ 807466 w 5969001"/>
              <a:gd name="connsiteY2857" fmla="*/ 1556501 h 4481087"/>
              <a:gd name="connsiteX2858" fmla="*/ 770537 w 5969001"/>
              <a:gd name="connsiteY2858" fmla="*/ 1576393 h 4481087"/>
              <a:gd name="connsiteX2859" fmla="*/ 807466 w 5969001"/>
              <a:gd name="connsiteY2859" fmla="*/ 1579724 h 4481087"/>
              <a:gd name="connsiteX2860" fmla="*/ 807466 w 5969001"/>
              <a:gd name="connsiteY2860" fmla="*/ 1580055 h 4481087"/>
              <a:gd name="connsiteX2861" fmla="*/ 808247 w 5969001"/>
              <a:gd name="connsiteY2861" fmla="*/ 1579795 h 4481087"/>
              <a:gd name="connsiteX2862" fmla="*/ 807466 w 5969001"/>
              <a:gd name="connsiteY2862" fmla="*/ 1579724 h 4481087"/>
              <a:gd name="connsiteX2863" fmla="*/ 3655654 w 5969001"/>
              <a:gd name="connsiteY2863" fmla="*/ 1554939 h 4481087"/>
              <a:gd name="connsiteX2864" fmla="*/ 3635520 w 5969001"/>
              <a:gd name="connsiteY2864" fmla="*/ 1562906 h 4481087"/>
              <a:gd name="connsiteX2865" fmla="*/ 3652141 w 5969001"/>
              <a:gd name="connsiteY2865" fmla="*/ 1564911 h 4481087"/>
              <a:gd name="connsiteX2866" fmla="*/ 3669579 w 5969001"/>
              <a:gd name="connsiteY2866" fmla="*/ 1574590 h 4481087"/>
              <a:gd name="connsiteX2867" fmla="*/ 3633703 w 5969001"/>
              <a:gd name="connsiteY2867" fmla="*/ 1575651 h 4481087"/>
              <a:gd name="connsiteX2868" fmla="*/ 3635207 w 5969001"/>
              <a:gd name="connsiteY2868" fmla="*/ 1580999 h 4481087"/>
              <a:gd name="connsiteX2869" fmla="*/ 3635957 w 5969001"/>
              <a:gd name="connsiteY2869" fmla="*/ 1583816 h 4481087"/>
              <a:gd name="connsiteX2870" fmla="*/ 3669536 w 5969001"/>
              <a:gd name="connsiteY2870" fmla="*/ 1577117 h 4481087"/>
              <a:gd name="connsiteX2871" fmla="*/ 3671302 w 5969001"/>
              <a:gd name="connsiteY2871" fmla="*/ 1574947 h 4481087"/>
              <a:gd name="connsiteX2872" fmla="*/ 3678483 w 5969001"/>
              <a:gd name="connsiteY2872" fmla="*/ 1567058 h 4481087"/>
              <a:gd name="connsiteX2873" fmla="*/ 3680801 w 5969001"/>
              <a:gd name="connsiteY2873" fmla="*/ 1566713 h 4481087"/>
              <a:gd name="connsiteX2874" fmla="*/ 3681779 w 5969001"/>
              <a:gd name="connsiteY2874" fmla="*/ 1565790 h 4481087"/>
              <a:gd name="connsiteX2875" fmla="*/ 3672761 w 5969001"/>
              <a:gd name="connsiteY2875" fmla="*/ 1556111 h 4481087"/>
              <a:gd name="connsiteX2876" fmla="*/ 4448925 w 5969001"/>
              <a:gd name="connsiteY2876" fmla="*/ 1550036 h 4481087"/>
              <a:gd name="connsiteX2877" fmla="*/ 4423647 w 5969001"/>
              <a:gd name="connsiteY2877" fmla="*/ 1551159 h 4481087"/>
              <a:gd name="connsiteX2878" fmla="*/ 4449716 w 5969001"/>
              <a:gd name="connsiteY2878" fmla="*/ 1554419 h 4481087"/>
              <a:gd name="connsiteX2879" fmla="*/ 4450106 w 5969001"/>
              <a:gd name="connsiteY2879" fmla="*/ 1554419 h 4481087"/>
              <a:gd name="connsiteX2880" fmla="*/ 3569353 w 5969001"/>
              <a:gd name="connsiteY2880" fmla="*/ 1549339 h 4481087"/>
              <a:gd name="connsiteX2881" fmla="*/ 3570937 w 5969001"/>
              <a:gd name="connsiteY2881" fmla="*/ 1558738 h 4481087"/>
              <a:gd name="connsiteX2882" fmla="*/ 3570020 w 5969001"/>
              <a:gd name="connsiteY2882" fmla="*/ 1558880 h 4481087"/>
              <a:gd name="connsiteX2883" fmla="*/ 3575469 w 5969001"/>
              <a:gd name="connsiteY2883" fmla="*/ 1561125 h 4481087"/>
              <a:gd name="connsiteX2884" fmla="*/ 3574599 w 5969001"/>
              <a:gd name="connsiteY2884" fmla="*/ 1564064 h 4481087"/>
              <a:gd name="connsiteX2885" fmla="*/ 3587415 w 5969001"/>
              <a:gd name="connsiteY2885" fmla="*/ 1557666 h 4481087"/>
              <a:gd name="connsiteX2886" fmla="*/ 3595445 w 5969001"/>
              <a:gd name="connsiteY2886" fmla="*/ 1550956 h 4481087"/>
              <a:gd name="connsiteX2887" fmla="*/ 3586863 w 5969001"/>
              <a:gd name="connsiteY2887" fmla="*/ 1549915 h 4481087"/>
              <a:gd name="connsiteX2888" fmla="*/ 3585872 w 5969001"/>
              <a:gd name="connsiteY2888" fmla="*/ 1549705 h 4481087"/>
              <a:gd name="connsiteX2889" fmla="*/ 3876452 w 5969001"/>
              <a:gd name="connsiteY2889" fmla="*/ 1545741 h 4481087"/>
              <a:gd name="connsiteX2890" fmla="*/ 3866662 w 5969001"/>
              <a:gd name="connsiteY2890" fmla="*/ 1550906 h 4481087"/>
              <a:gd name="connsiteX2891" fmla="*/ 3865548 w 5969001"/>
              <a:gd name="connsiteY2891" fmla="*/ 1551687 h 4481087"/>
              <a:gd name="connsiteX2892" fmla="*/ 3869525 w 5969001"/>
              <a:gd name="connsiteY2892" fmla="*/ 1550466 h 4481087"/>
              <a:gd name="connsiteX2893" fmla="*/ 3876580 w 5969001"/>
              <a:gd name="connsiteY2893" fmla="*/ 1546137 h 4481087"/>
              <a:gd name="connsiteX2894" fmla="*/ 3821747 w 5969001"/>
              <a:gd name="connsiteY2894" fmla="*/ 1543969 h 4481087"/>
              <a:gd name="connsiteX2895" fmla="*/ 3806086 w 5969001"/>
              <a:gd name="connsiteY2895" fmla="*/ 1548693 h 4481087"/>
              <a:gd name="connsiteX2896" fmla="*/ 3831101 w 5969001"/>
              <a:gd name="connsiteY2896" fmla="*/ 1556324 h 4481087"/>
              <a:gd name="connsiteX2897" fmla="*/ 3834680 w 5969001"/>
              <a:gd name="connsiteY2897" fmla="*/ 1556535 h 4481087"/>
              <a:gd name="connsiteX2898" fmla="*/ 3830681 w 5969001"/>
              <a:gd name="connsiteY2898" fmla="*/ 1554338 h 4481087"/>
              <a:gd name="connsiteX2899" fmla="*/ 3648790 w 5969001"/>
              <a:gd name="connsiteY2899" fmla="*/ 1539064 h 4481087"/>
              <a:gd name="connsiteX2900" fmla="*/ 3646920 w 5969001"/>
              <a:gd name="connsiteY2900" fmla="*/ 1540716 h 4481087"/>
              <a:gd name="connsiteX2901" fmla="*/ 3647194 w 5969001"/>
              <a:gd name="connsiteY2901" fmla="*/ 1543037 h 4481087"/>
              <a:gd name="connsiteX2902" fmla="*/ 3672291 w 5969001"/>
              <a:gd name="connsiteY2902" fmla="*/ 1544552 h 4481087"/>
              <a:gd name="connsiteX2903" fmla="*/ 3676766 w 5969001"/>
              <a:gd name="connsiteY2903" fmla="*/ 1543533 h 4481087"/>
              <a:gd name="connsiteX2904" fmla="*/ 3675124 w 5969001"/>
              <a:gd name="connsiteY2904" fmla="*/ 1542512 h 4481087"/>
              <a:gd name="connsiteX2905" fmla="*/ 3678512 w 5969001"/>
              <a:gd name="connsiteY2905" fmla="*/ 1539064 h 4481087"/>
              <a:gd name="connsiteX2906" fmla="*/ 274187 w 5969001"/>
              <a:gd name="connsiteY2906" fmla="*/ 1537502 h 4481087"/>
              <a:gd name="connsiteX2907" fmla="*/ 301645 w 5969001"/>
              <a:gd name="connsiteY2907" fmla="*/ 1580055 h 4481087"/>
              <a:gd name="connsiteX2908" fmla="*/ 274805 w 5969001"/>
              <a:gd name="connsiteY2908" fmla="*/ 1577631 h 4481087"/>
              <a:gd name="connsiteX2909" fmla="*/ 247924 w 5969001"/>
              <a:gd name="connsiteY2909" fmla="*/ 1575949 h 4481087"/>
              <a:gd name="connsiteX2910" fmla="*/ 259639 w 5969001"/>
              <a:gd name="connsiteY2910" fmla="*/ 1568520 h 4481087"/>
              <a:gd name="connsiteX2911" fmla="*/ 274187 w 5969001"/>
              <a:gd name="connsiteY2911" fmla="*/ 1537502 h 4481087"/>
              <a:gd name="connsiteX2912" fmla="*/ 4436182 w 5969001"/>
              <a:gd name="connsiteY2912" fmla="*/ 1536981 h 4481087"/>
              <a:gd name="connsiteX2913" fmla="*/ 4435776 w 5969001"/>
              <a:gd name="connsiteY2913" fmla="*/ 1537192 h 4481087"/>
              <a:gd name="connsiteX2914" fmla="*/ 4442204 w 5969001"/>
              <a:gd name="connsiteY2914" fmla="*/ 1537925 h 4481087"/>
              <a:gd name="connsiteX2915" fmla="*/ 3578632 w 5969001"/>
              <a:gd name="connsiteY2915" fmla="*/ 1535823 h 4481087"/>
              <a:gd name="connsiteX2916" fmla="*/ 3580606 w 5969001"/>
              <a:gd name="connsiteY2916" fmla="*/ 1539026 h 4481087"/>
              <a:gd name="connsiteX2917" fmla="*/ 3586473 w 5969001"/>
              <a:gd name="connsiteY2917" fmla="*/ 1538408 h 4481087"/>
              <a:gd name="connsiteX2918" fmla="*/ 3683632 w 5969001"/>
              <a:gd name="connsiteY2918" fmla="*/ 1533988 h 4481087"/>
              <a:gd name="connsiteX2919" fmla="*/ 3666328 w 5969001"/>
              <a:gd name="connsiteY2919" fmla="*/ 1534289 h 4481087"/>
              <a:gd name="connsiteX2920" fmla="*/ 3679540 w 5969001"/>
              <a:gd name="connsiteY2920" fmla="*/ 1538018 h 4481087"/>
              <a:gd name="connsiteX2921" fmla="*/ 3683372 w 5969001"/>
              <a:gd name="connsiteY2921" fmla="*/ 1534118 h 4481087"/>
              <a:gd name="connsiteX2922" fmla="*/ 493487 w 5969001"/>
              <a:gd name="connsiteY2922" fmla="*/ 1533468 h 4481087"/>
              <a:gd name="connsiteX2923" fmla="*/ 547333 w 5969001"/>
              <a:gd name="connsiteY2923" fmla="*/ 1533468 h 4481087"/>
              <a:gd name="connsiteX2924" fmla="*/ 534320 w 5969001"/>
              <a:gd name="connsiteY2924" fmla="*/ 1548954 h 4481087"/>
              <a:gd name="connsiteX2925" fmla="*/ 505626 w 5969001"/>
              <a:gd name="connsiteY2925" fmla="*/ 1543439 h 4481087"/>
              <a:gd name="connsiteX2926" fmla="*/ 493329 w 5969001"/>
              <a:gd name="connsiteY2926" fmla="*/ 1533338 h 4481087"/>
              <a:gd name="connsiteX2927" fmla="*/ 493487 w 5969001"/>
              <a:gd name="connsiteY2927" fmla="*/ 1533468 h 4481087"/>
              <a:gd name="connsiteX2928" fmla="*/ 492678 w 5969001"/>
              <a:gd name="connsiteY2928" fmla="*/ 1533468 h 4481087"/>
              <a:gd name="connsiteX2929" fmla="*/ 3669468 w 5969001"/>
              <a:gd name="connsiteY2929" fmla="*/ 1530531 h 4481087"/>
              <a:gd name="connsiteX2930" fmla="*/ 3668838 w 5969001"/>
              <a:gd name="connsiteY2930" fmla="*/ 1530778 h 4481087"/>
              <a:gd name="connsiteX2931" fmla="*/ 3669057 w 5969001"/>
              <a:gd name="connsiteY2931" fmla="*/ 1531255 h 4481087"/>
              <a:gd name="connsiteX2932" fmla="*/ 3669057 w 5969001"/>
              <a:gd name="connsiteY2932" fmla="*/ 1531125 h 4481087"/>
              <a:gd name="connsiteX2933" fmla="*/ 712340 w 5969001"/>
              <a:gd name="connsiteY2933" fmla="*/ 1525530 h 4481087"/>
              <a:gd name="connsiteX2934" fmla="*/ 685012 w 5969001"/>
              <a:gd name="connsiteY2934" fmla="*/ 1610766 h 4481087"/>
              <a:gd name="connsiteX2935" fmla="*/ 685012 w 5969001"/>
              <a:gd name="connsiteY2935" fmla="*/ 1610246 h 4481087"/>
              <a:gd name="connsiteX2936" fmla="*/ 712340 w 5969001"/>
              <a:gd name="connsiteY2936" fmla="*/ 1525530 h 4481087"/>
              <a:gd name="connsiteX2937" fmla="*/ 820480 w 5969001"/>
              <a:gd name="connsiteY2937" fmla="*/ 1521626 h 4481087"/>
              <a:gd name="connsiteX2938" fmla="*/ 765694 w 5969001"/>
              <a:gd name="connsiteY2938" fmla="*/ 1533338 h 4481087"/>
              <a:gd name="connsiteX2939" fmla="*/ 788191 w 5969001"/>
              <a:gd name="connsiteY2939" fmla="*/ 1537030 h 4481087"/>
              <a:gd name="connsiteX2940" fmla="*/ 807417 w 5969001"/>
              <a:gd name="connsiteY2940" fmla="*/ 1540851 h 4481087"/>
              <a:gd name="connsiteX2941" fmla="*/ 807466 w 5969001"/>
              <a:gd name="connsiteY2941" fmla="*/ 1541016 h 4481087"/>
              <a:gd name="connsiteX2942" fmla="*/ 808247 w 5969001"/>
              <a:gd name="connsiteY2942" fmla="*/ 1541016 h 4481087"/>
              <a:gd name="connsiteX2943" fmla="*/ 807417 w 5969001"/>
              <a:gd name="connsiteY2943" fmla="*/ 1540851 h 4481087"/>
              <a:gd name="connsiteX2944" fmla="*/ 805583 w 5969001"/>
              <a:gd name="connsiteY2944" fmla="*/ 1534692 h 4481087"/>
              <a:gd name="connsiteX2945" fmla="*/ 820480 w 5969001"/>
              <a:gd name="connsiteY2945" fmla="*/ 1521626 h 4481087"/>
              <a:gd name="connsiteX2946" fmla="*/ 4107573 w 5969001"/>
              <a:gd name="connsiteY2946" fmla="*/ 1502071 h 4481087"/>
              <a:gd name="connsiteX2947" fmla="*/ 4107600 w 5969001"/>
              <a:gd name="connsiteY2947" fmla="*/ 1502106 h 4481087"/>
              <a:gd name="connsiteX2948" fmla="*/ 4107210 w 5969001"/>
              <a:gd name="connsiteY2948" fmla="*/ 1502106 h 4481087"/>
              <a:gd name="connsiteX2949" fmla="*/ 3680856 w 5969001"/>
              <a:gd name="connsiteY2949" fmla="*/ 1500801 h 4481087"/>
              <a:gd name="connsiteX2950" fmla="*/ 3680868 w 5969001"/>
              <a:gd name="connsiteY2950" fmla="*/ 1502009 h 4481087"/>
              <a:gd name="connsiteX2951" fmla="*/ 3671535 w 5969001"/>
              <a:gd name="connsiteY2951" fmla="*/ 1505525 h 4481087"/>
              <a:gd name="connsiteX2952" fmla="*/ 3663388 w 5969001"/>
              <a:gd name="connsiteY2952" fmla="*/ 1518923 h 4481087"/>
              <a:gd name="connsiteX2953" fmla="*/ 3665348 w 5969001"/>
              <a:gd name="connsiteY2953" fmla="*/ 1523187 h 4481087"/>
              <a:gd name="connsiteX2954" fmla="*/ 3673908 w 5969001"/>
              <a:gd name="connsiteY2954" fmla="*/ 1524121 h 4481087"/>
              <a:gd name="connsiteX2955" fmla="*/ 3677900 w 5969001"/>
              <a:gd name="connsiteY2955" fmla="*/ 1518356 h 4481087"/>
              <a:gd name="connsiteX2956" fmla="*/ 3696076 w 5969001"/>
              <a:gd name="connsiteY2956" fmla="*/ 1505587 h 4481087"/>
              <a:gd name="connsiteX2957" fmla="*/ 3696199 w 5969001"/>
              <a:gd name="connsiteY2957" fmla="*/ 1505491 h 4481087"/>
              <a:gd name="connsiteX2958" fmla="*/ 3683925 w 5969001"/>
              <a:gd name="connsiteY2958" fmla="*/ 1503668 h 4481087"/>
              <a:gd name="connsiteX2959" fmla="*/ 4149112 w 5969001"/>
              <a:gd name="connsiteY2959" fmla="*/ 1496380 h 4481087"/>
              <a:gd name="connsiteX2960" fmla="*/ 4130601 w 5969001"/>
              <a:gd name="connsiteY2960" fmla="*/ 1499829 h 4481087"/>
              <a:gd name="connsiteX2961" fmla="*/ 4107573 w 5969001"/>
              <a:gd name="connsiteY2961" fmla="*/ 1502071 h 4481087"/>
              <a:gd name="connsiteX2962" fmla="*/ 4104802 w 5969001"/>
              <a:gd name="connsiteY2962" fmla="*/ 1498413 h 4481087"/>
              <a:gd name="connsiteX2963" fmla="*/ 4095307 w 5969001"/>
              <a:gd name="connsiteY2963" fmla="*/ 1496523 h 4481087"/>
              <a:gd name="connsiteX2964" fmla="*/ 4094587 w 5969001"/>
              <a:gd name="connsiteY2964" fmla="*/ 1496735 h 4481087"/>
              <a:gd name="connsiteX2965" fmla="*/ 4094587 w 5969001"/>
              <a:gd name="connsiteY2965" fmla="*/ 1507962 h 4481087"/>
              <a:gd name="connsiteX2966" fmla="*/ 4149112 w 5969001"/>
              <a:gd name="connsiteY2966" fmla="*/ 1496380 h 4481087"/>
              <a:gd name="connsiteX2967" fmla="*/ 4752923 w 5969001"/>
              <a:gd name="connsiteY2967" fmla="*/ 1495862 h 4481087"/>
              <a:gd name="connsiteX2968" fmla="*/ 4739129 w 5969001"/>
              <a:gd name="connsiteY2968" fmla="*/ 1501717 h 4481087"/>
              <a:gd name="connsiteX2969" fmla="*/ 4780446 w 5969001"/>
              <a:gd name="connsiteY2969" fmla="*/ 1504564 h 4481087"/>
              <a:gd name="connsiteX2970" fmla="*/ 4784306 w 5969001"/>
              <a:gd name="connsiteY2970" fmla="*/ 1504641 h 4481087"/>
              <a:gd name="connsiteX2971" fmla="*/ 4769689 w 5969001"/>
              <a:gd name="connsiteY2971" fmla="*/ 1500567 h 4481087"/>
              <a:gd name="connsiteX2972" fmla="*/ 4768732 w 5969001"/>
              <a:gd name="connsiteY2972" fmla="*/ 1499118 h 4481087"/>
              <a:gd name="connsiteX2973" fmla="*/ 822431 w 5969001"/>
              <a:gd name="connsiteY2973" fmla="*/ 1494559 h 4481087"/>
              <a:gd name="connsiteX2974" fmla="*/ 781440 w 5969001"/>
              <a:gd name="connsiteY2974" fmla="*/ 1517852 h 4481087"/>
              <a:gd name="connsiteX2975" fmla="*/ 822431 w 5969001"/>
              <a:gd name="connsiteY2975" fmla="*/ 1494559 h 4481087"/>
              <a:gd name="connsiteX2976" fmla="*/ 4649700 w 5969001"/>
              <a:gd name="connsiteY2976" fmla="*/ 1493307 h 4481087"/>
              <a:gd name="connsiteX2977" fmla="*/ 4635310 w 5969001"/>
              <a:gd name="connsiteY2977" fmla="*/ 1496314 h 4481087"/>
              <a:gd name="connsiteX2978" fmla="*/ 4624159 w 5969001"/>
              <a:gd name="connsiteY2978" fmla="*/ 1501884 h 4481087"/>
              <a:gd name="connsiteX2979" fmla="*/ 4627345 w 5969001"/>
              <a:gd name="connsiteY2979" fmla="*/ 1502106 h 4481087"/>
              <a:gd name="connsiteX2980" fmla="*/ 4645548 w 5969001"/>
              <a:gd name="connsiteY2980" fmla="*/ 1495193 h 4481087"/>
              <a:gd name="connsiteX2981" fmla="*/ 3883048 w 5969001"/>
              <a:gd name="connsiteY2981" fmla="*/ 1488242 h 4481087"/>
              <a:gd name="connsiteX2982" fmla="*/ 3878065 w 5969001"/>
              <a:gd name="connsiteY2982" fmla="*/ 1488410 h 4481087"/>
              <a:gd name="connsiteX2983" fmla="*/ 3875706 w 5969001"/>
              <a:gd name="connsiteY2983" fmla="*/ 1490915 h 4481087"/>
              <a:gd name="connsiteX2984" fmla="*/ 3888937 w 5969001"/>
              <a:gd name="connsiteY2984" fmla="*/ 1498948 h 4481087"/>
              <a:gd name="connsiteX2985" fmla="*/ 3895269 w 5969001"/>
              <a:gd name="connsiteY2985" fmla="*/ 1499104 h 4481087"/>
              <a:gd name="connsiteX2986" fmla="*/ 3894887 w 5969001"/>
              <a:gd name="connsiteY2986" fmla="*/ 1498495 h 4481087"/>
              <a:gd name="connsiteX2987" fmla="*/ 3886276 w 5969001"/>
              <a:gd name="connsiteY2987" fmla="*/ 1489650 h 4481087"/>
              <a:gd name="connsiteX2988" fmla="*/ 479665 w 5969001"/>
              <a:gd name="connsiteY2988" fmla="*/ 1486881 h 4481087"/>
              <a:gd name="connsiteX2989" fmla="*/ 479765 w 5969001"/>
              <a:gd name="connsiteY2989" fmla="*/ 1486886 h 4481087"/>
              <a:gd name="connsiteX2990" fmla="*/ 479665 w 5969001"/>
              <a:gd name="connsiteY2990" fmla="*/ 1487011 h 4481087"/>
              <a:gd name="connsiteX2991" fmla="*/ 3867806 w 5969001"/>
              <a:gd name="connsiteY2991" fmla="*/ 1481593 h 4481087"/>
              <a:gd name="connsiteX2992" fmla="*/ 3869161 w 5969001"/>
              <a:gd name="connsiteY2992" fmla="*/ 1482698 h 4481087"/>
              <a:gd name="connsiteX2993" fmla="*/ 3870670 w 5969001"/>
              <a:gd name="connsiteY2993" fmla="*/ 1482843 h 4481087"/>
              <a:gd name="connsiteX2994" fmla="*/ 492678 w 5969001"/>
              <a:gd name="connsiteY2994" fmla="*/ 1475299 h 4481087"/>
              <a:gd name="connsiteX2995" fmla="*/ 547333 w 5969001"/>
              <a:gd name="connsiteY2995" fmla="*/ 1483107 h 4481087"/>
              <a:gd name="connsiteX2996" fmla="*/ 519209 w 5969001"/>
              <a:gd name="connsiteY2996" fmla="*/ 1489044 h 4481087"/>
              <a:gd name="connsiteX2997" fmla="*/ 479765 w 5969001"/>
              <a:gd name="connsiteY2997" fmla="*/ 1486886 h 4481087"/>
              <a:gd name="connsiteX2998" fmla="*/ 484756 w 5969001"/>
              <a:gd name="connsiteY2998" fmla="*/ 1480667 h 4481087"/>
              <a:gd name="connsiteX2999" fmla="*/ 492678 w 5969001"/>
              <a:gd name="connsiteY2999" fmla="*/ 1475299 h 4481087"/>
              <a:gd name="connsiteX3000" fmla="*/ 4655324 w 5969001"/>
              <a:gd name="connsiteY3000" fmla="*/ 1473086 h 4481087"/>
              <a:gd name="connsiteX3001" fmla="*/ 4627606 w 5969001"/>
              <a:gd name="connsiteY3001" fmla="*/ 1487661 h 4481087"/>
              <a:gd name="connsiteX3002" fmla="*/ 4668337 w 5969001"/>
              <a:gd name="connsiteY3002" fmla="*/ 1487661 h 4481087"/>
              <a:gd name="connsiteX3003" fmla="*/ 4655324 w 5969001"/>
              <a:gd name="connsiteY3003" fmla="*/ 1478942 h 4481087"/>
              <a:gd name="connsiteX3004" fmla="*/ 4696315 w 5969001"/>
              <a:gd name="connsiteY3004" fmla="*/ 1476080 h 4481087"/>
              <a:gd name="connsiteX3005" fmla="*/ 4655324 w 5969001"/>
              <a:gd name="connsiteY3005" fmla="*/ 1473086 h 4481087"/>
              <a:gd name="connsiteX3006" fmla="*/ 950224 w 5969001"/>
              <a:gd name="connsiteY3006" fmla="*/ 1471877 h 4481087"/>
              <a:gd name="connsiteX3007" fmla="*/ 944885 w 5969001"/>
              <a:gd name="connsiteY3007" fmla="*/ 1475299 h 4481087"/>
              <a:gd name="connsiteX3008" fmla="*/ 945015 w 5969001"/>
              <a:gd name="connsiteY3008" fmla="*/ 1506140 h 4481087"/>
              <a:gd name="connsiteX3009" fmla="*/ 944885 w 5969001"/>
              <a:gd name="connsiteY3009" fmla="*/ 1506271 h 4481087"/>
              <a:gd name="connsiteX3010" fmla="*/ 999670 w 5969001"/>
              <a:gd name="connsiteY3010" fmla="*/ 1475299 h 4481087"/>
              <a:gd name="connsiteX3011" fmla="*/ 950224 w 5969001"/>
              <a:gd name="connsiteY3011" fmla="*/ 1471877 h 4481087"/>
              <a:gd name="connsiteX3012" fmla="*/ 4823710 w 5969001"/>
              <a:gd name="connsiteY3012" fmla="*/ 1469158 h 4481087"/>
              <a:gd name="connsiteX3013" fmla="*/ 4818157 w 5969001"/>
              <a:gd name="connsiteY3013" fmla="*/ 1469602 h 4481087"/>
              <a:gd name="connsiteX3014" fmla="*/ 4820912 w 5969001"/>
              <a:gd name="connsiteY3014" fmla="*/ 1479104 h 4481087"/>
              <a:gd name="connsiteX3015" fmla="*/ 4817548 w 5969001"/>
              <a:gd name="connsiteY3015" fmla="*/ 1485853 h 4481087"/>
              <a:gd name="connsiteX3016" fmla="*/ 4819129 w 5969001"/>
              <a:gd name="connsiteY3016" fmla="*/ 1486809 h 4481087"/>
              <a:gd name="connsiteX3017" fmla="*/ 4818509 w 5969001"/>
              <a:gd name="connsiteY3017" fmla="*/ 1493777 h 4481087"/>
              <a:gd name="connsiteX3018" fmla="*/ 4859500 w 5969001"/>
              <a:gd name="connsiteY3018" fmla="*/ 1493777 h 4481087"/>
              <a:gd name="connsiteX3019" fmla="*/ 4853140 w 5969001"/>
              <a:gd name="connsiteY3019" fmla="*/ 1487889 h 4481087"/>
              <a:gd name="connsiteX3020" fmla="*/ 4846567 w 5969001"/>
              <a:gd name="connsiteY3020" fmla="*/ 1482855 h 4481087"/>
              <a:gd name="connsiteX3021" fmla="*/ 4833345 w 5969001"/>
              <a:gd name="connsiteY3021" fmla="*/ 1481676 h 4481087"/>
              <a:gd name="connsiteX3022" fmla="*/ 4839748 w 5969001"/>
              <a:gd name="connsiteY3022" fmla="*/ 1479820 h 4481087"/>
              <a:gd name="connsiteX3023" fmla="*/ 4829688 w 5969001"/>
              <a:gd name="connsiteY3023" fmla="*/ 1480642 h 4481087"/>
              <a:gd name="connsiteX3024" fmla="*/ 4823710 w 5969001"/>
              <a:gd name="connsiteY3024" fmla="*/ 1469158 h 4481087"/>
              <a:gd name="connsiteX3025" fmla="*/ 4409825 w 5969001"/>
              <a:gd name="connsiteY3025" fmla="*/ 1455723 h 4481087"/>
              <a:gd name="connsiteX3026" fmla="*/ 4408979 w 5969001"/>
              <a:gd name="connsiteY3026" fmla="*/ 1455767 h 4481087"/>
              <a:gd name="connsiteX3027" fmla="*/ 4414722 w 5969001"/>
              <a:gd name="connsiteY3027" fmla="*/ 1461237 h 4481087"/>
              <a:gd name="connsiteX3028" fmla="*/ 4416779 w 5969001"/>
              <a:gd name="connsiteY3028" fmla="*/ 1461383 h 4481087"/>
              <a:gd name="connsiteX3029" fmla="*/ 4422911 w 5969001"/>
              <a:gd name="connsiteY3029" fmla="*/ 1464238 h 4481087"/>
              <a:gd name="connsiteX3030" fmla="*/ 4433350 w 5969001"/>
              <a:gd name="connsiteY3030" fmla="*/ 1466489 h 4481087"/>
              <a:gd name="connsiteX3031" fmla="*/ 4432688 w 5969001"/>
              <a:gd name="connsiteY3031" fmla="*/ 1466450 h 4481087"/>
              <a:gd name="connsiteX3032" fmla="*/ 4436182 w 5969001"/>
              <a:gd name="connsiteY3032" fmla="*/ 1467231 h 4481087"/>
              <a:gd name="connsiteX3033" fmla="*/ 4463770 w 5969001"/>
              <a:gd name="connsiteY3033" fmla="*/ 1458642 h 4481087"/>
              <a:gd name="connsiteX3034" fmla="*/ 4037671 w 5969001"/>
              <a:gd name="connsiteY3034" fmla="*/ 1454002 h 4481087"/>
              <a:gd name="connsiteX3035" fmla="*/ 4010594 w 5969001"/>
              <a:gd name="connsiteY3035" fmla="*/ 1459669 h 4481087"/>
              <a:gd name="connsiteX3036" fmla="*/ 4009646 w 5969001"/>
              <a:gd name="connsiteY3036" fmla="*/ 1466402 h 4481087"/>
              <a:gd name="connsiteX3037" fmla="*/ 4013815 w 5969001"/>
              <a:gd name="connsiteY3037" fmla="*/ 1469474 h 4481087"/>
              <a:gd name="connsiteX3038" fmla="*/ 4025401 w 5969001"/>
              <a:gd name="connsiteY3038" fmla="*/ 1467649 h 4481087"/>
              <a:gd name="connsiteX3039" fmla="*/ 4039803 w 5969001"/>
              <a:gd name="connsiteY3039" fmla="*/ 1455261 h 4481087"/>
              <a:gd name="connsiteX3040" fmla="*/ 4518425 w 5969001"/>
              <a:gd name="connsiteY3040" fmla="*/ 1452916 h 4481087"/>
              <a:gd name="connsiteX3041" fmla="*/ 4546424 w 5969001"/>
              <a:gd name="connsiteY3041" fmla="*/ 1472405 h 4481087"/>
              <a:gd name="connsiteX3042" fmla="*/ 4544306 w 5969001"/>
              <a:gd name="connsiteY3042" fmla="*/ 1473345 h 4481087"/>
              <a:gd name="connsiteX3043" fmla="*/ 4545609 w 5969001"/>
              <a:gd name="connsiteY3043" fmla="*/ 1473445 h 4481087"/>
              <a:gd name="connsiteX3044" fmla="*/ 4558761 w 5969001"/>
              <a:gd name="connsiteY3044" fmla="*/ 1474136 h 4481087"/>
              <a:gd name="connsiteX3045" fmla="*/ 4559632 w 5969001"/>
              <a:gd name="connsiteY3045" fmla="*/ 1472061 h 4481087"/>
              <a:gd name="connsiteX3046" fmla="*/ 4554610 w 5969001"/>
              <a:gd name="connsiteY3046" fmla="*/ 1471027 h 4481087"/>
              <a:gd name="connsiteX3047" fmla="*/ 4548667 w 5969001"/>
              <a:gd name="connsiteY3047" fmla="*/ 1466206 h 4481087"/>
              <a:gd name="connsiteX3048" fmla="*/ 4554336 w 5969001"/>
              <a:gd name="connsiteY3048" fmla="*/ 1459767 h 4481087"/>
              <a:gd name="connsiteX3049" fmla="*/ 4547973 w 5969001"/>
              <a:gd name="connsiteY3049" fmla="*/ 1455830 h 4481087"/>
              <a:gd name="connsiteX3050" fmla="*/ 4518425 w 5969001"/>
              <a:gd name="connsiteY3050" fmla="*/ 1452916 h 4481087"/>
              <a:gd name="connsiteX3051" fmla="*/ 5051834 w 5969001"/>
              <a:gd name="connsiteY3051" fmla="*/ 1452786 h 4481087"/>
              <a:gd name="connsiteX3052" fmla="*/ 5051834 w 5969001"/>
              <a:gd name="connsiteY3052" fmla="*/ 1453176 h 4481087"/>
              <a:gd name="connsiteX3053" fmla="*/ 5120414 w 5969001"/>
              <a:gd name="connsiteY3053" fmla="*/ 1453176 h 4481087"/>
              <a:gd name="connsiteX3054" fmla="*/ 5106489 w 5969001"/>
              <a:gd name="connsiteY3054" fmla="*/ 1470614 h 4481087"/>
              <a:gd name="connsiteX3055" fmla="*/ 5024636 w 5969001"/>
              <a:gd name="connsiteY3055" fmla="*/ 1546090 h 4481087"/>
              <a:gd name="connsiteX3056" fmla="*/ 4956057 w 5969001"/>
              <a:gd name="connsiteY3056" fmla="*/ 1525790 h 4481087"/>
              <a:gd name="connsiteX3057" fmla="*/ 5010713 w 5969001"/>
              <a:gd name="connsiteY3057" fmla="*/ 1514208 h 4481087"/>
              <a:gd name="connsiteX3058" fmla="*/ 5010713 w 5969001"/>
              <a:gd name="connsiteY3058" fmla="*/ 1462155 h 4481087"/>
              <a:gd name="connsiteX3059" fmla="*/ 5051834 w 5969001"/>
              <a:gd name="connsiteY3059" fmla="*/ 1452786 h 4481087"/>
              <a:gd name="connsiteX3060" fmla="*/ 4751685 w 5969001"/>
              <a:gd name="connsiteY3060" fmla="*/ 1449672 h 4481087"/>
              <a:gd name="connsiteX3061" fmla="*/ 4750450 w 5969001"/>
              <a:gd name="connsiteY3061" fmla="*/ 1449923 h 4481087"/>
              <a:gd name="connsiteX3062" fmla="*/ 4754168 w 5969001"/>
              <a:gd name="connsiteY3062" fmla="*/ 1451481 h 4481087"/>
              <a:gd name="connsiteX3063" fmla="*/ 4751701 w 5969001"/>
              <a:gd name="connsiteY3063" fmla="*/ 1449908 h 4481087"/>
              <a:gd name="connsiteX3064" fmla="*/ 767125 w 5969001"/>
              <a:gd name="connsiteY3064" fmla="*/ 1448102 h 4481087"/>
              <a:gd name="connsiteX3065" fmla="*/ 712340 w 5969001"/>
              <a:gd name="connsiteY3065" fmla="*/ 1475169 h 4481087"/>
              <a:gd name="connsiteX3066" fmla="*/ 767125 w 5969001"/>
              <a:gd name="connsiteY3066" fmla="*/ 1448102 h 4481087"/>
              <a:gd name="connsiteX3067" fmla="*/ 4902965 w 5969001"/>
              <a:gd name="connsiteY3067" fmla="*/ 1446542 h 4481087"/>
              <a:gd name="connsiteX3068" fmla="*/ 4921901 w 5969001"/>
              <a:gd name="connsiteY3068" fmla="*/ 1449129 h 4481087"/>
              <a:gd name="connsiteX3069" fmla="*/ 4922615 w 5969001"/>
              <a:gd name="connsiteY3069" fmla="*/ 1446595 h 4481087"/>
              <a:gd name="connsiteX3070" fmla="*/ 4703853 w 5969001"/>
              <a:gd name="connsiteY3070" fmla="*/ 1444960 h 4481087"/>
              <a:gd name="connsiteX3071" fmla="*/ 4682727 w 5969001"/>
              <a:gd name="connsiteY3071" fmla="*/ 1445881 h 4481087"/>
              <a:gd name="connsiteX3072" fmla="*/ 4678083 w 5969001"/>
              <a:gd name="connsiteY3072" fmla="*/ 1445439 h 4481087"/>
              <a:gd name="connsiteX3073" fmla="*/ 4659358 w 5969001"/>
              <a:gd name="connsiteY3073" fmla="*/ 1452005 h 4481087"/>
              <a:gd name="connsiteX3074" fmla="*/ 4655877 w 5969001"/>
              <a:gd name="connsiteY3074" fmla="*/ 1460016 h 4481087"/>
              <a:gd name="connsiteX3075" fmla="*/ 4681955 w 5969001"/>
              <a:gd name="connsiteY3075" fmla="*/ 1464317 h 4481087"/>
              <a:gd name="connsiteX3076" fmla="*/ 4682001 w 5969001"/>
              <a:gd name="connsiteY3076" fmla="*/ 1464368 h 4481087"/>
              <a:gd name="connsiteX3077" fmla="*/ 4682261 w 5969001"/>
              <a:gd name="connsiteY3077" fmla="*/ 1464368 h 4481087"/>
              <a:gd name="connsiteX3078" fmla="*/ 4681955 w 5969001"/>
              <a:gd name="connsiteY3078" fmla="*/ 1464317 h 4481087"/>
              <a:gd name="connsiteX3079" fmla="*/ 4676482 w 5969001"/>
              <a:gd name="connsiteY3079" fmla="*/ 1458278 h 4481087"/>
              <a:gd name="connsiteX3080" fmla="*/ 4699605 w 5969001"/>
              <a:gd name="connsiteY3080" fmla="*/ 1447806 h 4481087"/>
              <a:gd name="connsiteX3081" fmla="*/ 3915390 w 5969001"/>
              <a:gd name="connsiteY3081" fmla="*/ 1444721 h 4481087"/>
              <a:gd name="connsiteX3082" fmla="*/ 3896821 w 5969001"/>
              <a:gd name="connsiteY3082" fmla="*/ 1451129 h 4481087"/>
              <a:gd name="connsiteX3083" fmla="*/ 3872067 w 5969001"/>
              <a:gd name="connsiteY3083" fmla="*/ 1457608 h 4481087"/>
              <a:gd name="connsiteX3084" fmla="*/ 3874147 w 5969001"/>
              <a:gd name="connsiteY3084" fmla="*/ 1460855 h 4481087"/>
              <a:gd name="connsiteX3085" fmla="*/ 3895369 w 5969001"/>
              <a:gd name="connsiteY3085" fmla="*/ 1459053 h 4481087"/>
              <a:gd name="connsiteX3086" fmla="*/ 3904842 w 5969001"/>
              <a:gd name="connsiteY3086" fmla="*/ 1456184 h 4481087"/>
              <a:gd name="connsiteX3087" fmla="*/ 3920351 w 5969001"/>
              <a:gd name="connsiteY3087" fmla="*/ 1457393 h 4481087"/>
              <a:gd name="connsiteX3088" fmla="*/ 3948810 w 5969001"/>
              <a:gd name="connsiteY3088" fmla="*/ 1457585 h 4481087"/>
              <a:gd name="connsiteX3089" fmla="*/ 3953438 w 5969001"/>
              <a:gd name="connsiteY3089" fmla="*/ 1457598 h 4481087"/>
              <a:gd name="connsiteX3090" fmla="*/ 3949296 w 5969001"/>
              <a:gd name="connsiteY3090" fmla="*/ 1454171 h 4481087"/>
              <a:gd name="connsiteX3091" fmla="*/ 3916698 w 5969001"/>
              <a:gd name="connsiteY3091" fmla="*/ 1452398 h 4481087"/>
              <a:gd name="connsiteX3092" fmla="*/ 3925179 w 5969001"/>
              <a:gd name="connsiteY3092" fmla="*/ 1450993 h 4481087"/>
              <a:gd name="connsiteX3093" fmla="*/ 3915386 w 5969001"/>
              <a:gd name="connsiteY3093" fmla="*/ 1447496 h 4481087"/>
              <a:gd name="connsiteX3094" fmla="*/ 4614465 w 5969001"/>
              <a:gd name="connsiteY3094" fmla="*/ 1439382 h 4481087"/>
              <a:gd name="connsiteX3095" fmla="*/ 4607350 w 5969001"/>
              <a:gd name="connsiteY3095" fmla="*/ 1444512 h 4481087"/>
              <a:gd name="connsiteX3096" fmla="*/ 4626695 w 5969001"/>
              <a:gd name="connsiteY3096" fmla="*/ 1444067 h 4481087"/>
              <a:gd name="connsiteX3097" fmla="*/ 4618140 w 5969001"/>
              <a:gd name="connsiteY3097" fmla="*/ 1439732 h 4481087"/>
              <a:gd name="connsiteX3098" fmla="*/ 4392580 w 5969001"/>
              <a:gd name="connsiteY3098" fmla="*/ 1436119 h 4481087"/>
              <a:gd name="connsiteX3099" fmla="*/ 4380681 w 5969001"/>
              <a:gd name="connsiteY3099" fmla="*/ 1436682 h 4481087"/>
              <a:gd name="connsiteX3100" fmla="*/ 4353679 w 5969001"/>
              <a:gd name="connsiteY3100" fmla="*/ 1438211 h 4481087"/>
              <a:gd name="connsiteX3101" fmla="*/ 4354069 w 5969001"/>
              <a:gd name="connsiteY3101" fmla="*/ 1438211 h 4481087"/>
              <a:gd name="connsiteX3102" fmla="*/ 4371588 w 5969001"/>
              <a:gd name="connsiteY3102" fmla="*/ 1447613 h 4481087"/>
              <a:gd name="connsiteX3103" fmla="*/ 4372477 w 5969001"/>
              <a:gd name="connsiteY3103" fmla="*/ 1447917 h 4481087"/>
              <a:gd name="connsiteX3104" fmla="*/ 4381334 w 5969001"/>
              <a:gd name="connsiteY3104" fmla="*/ 1448590 h 4481087"/>
              <a:gd name="connsiteX3105" fmla="*/ 4394963 w 5969001"/>
              <a:gd name="connsiteY3105" fmla="*/ 1449308 h 4481087"/>
              <a:gd name="connsiteX3106" fmla="*/ 4394882 w 5969001"/>
              <a:gd name="connsiteY3106" fmla="*/ 1444035 h 4481087"/>
              <a:gd name="connsiteX3107" fmla="*/ 4404569 w 5969001"/>
              <a:gd name="connsiteY3107" fmla="*/ 1438012 h 4481087"/>
              <a:gd name="connsiteX3108" fmla="*/ 4402253 w 5969001"/>
              <a:gd name="connsiteY3108" fmla="*/ 1437659 h 4481087"/>
              <a:gd name="connsiteX3109" fmla="*/ 383746 w 5969001"/>
              <a:gd name="connsiteY3109" fmla="*/ 1432666 h 4481087"/>
              <a:gd name="connsiteX3110" fmla="*/ 377349 w 5969001"/>
              <a:gd name="connsiteY3110" fmla="*/ 1459700 h 4481087"/>
              <a:gd name="connsiteX3111" fmla="*/ 369964 w 5969001"/>
              <a:gd name="connsiteY3111" fmla="*/ 1486881 h 4481087"/>
              <a:gd name="connsiteX3112" fmla="*/ 348517 w 5969001"/>
              <a:gd name="connsiteY3112" fmla="*/ 1439082 h 4481087"/>
              <a:gd name="connsiteX3113" fmla="*/ 383758 w 5969001"/>
              <a:gd name="connsiteY3113" fmla="*/ 1432616 h 4481087"/>
              <a:gd name="connsiteX3114" fmla="*/ 384018 w 5969001"/>
              <a:gd name="connsiteY3114" fmla="*/ 1432616 h 4481087"/>
              <a:gd name="connsiteX3115" fmla="*/ 383746 w 5969001"/>
              <a:gd name="connsiteY3115" fmla="*/ 1432666 h 4481087"/>
              <a:gd name="connsiteX3116" fmla="*/ 479665 w 5969001"/>
              <a:gd name="connsiteY3116" fmla="*/ 1424808 h 4481087"/>
              <a:gd name="connsiteX3117" fmla="*/ 479795 w 5969001"/>
              <a:gd name="connsiteY3117" fmla="*/ 1424821 h 4481087"/>
              <a:gd name="connsiteX3118" fmla="*/ 479665 w 5969001"/>
              <a:gd name="connsiteY3118" fmla="*/ 1424938 h 4481087"/>
              <a:gd name="connsiteX3119" fmla="*/ 4072656 w 5969001"/>
              <a:gd name="connsiteY3119" fmla="*/ 1423164 h 4481087"/>
              <a:gd name="connsiteX3120" fmla="*/ 4067669 w 5969001"/>
              <a:gd name="connsiteY3120" fmla="*/ 1427654 h 4481087"/>
              <a:gd name="connsiteX3121" fmla="*/ 4088749 w 5969001"/>
              <a:gd name="connsiteY3121" fmla="*/ 1426920 h 4481087"/>
              <a:gd name="connsiteX3122" fmla="*/ 4091822 w 5969001"/>
              <a:gd name="connsiteY3122" fmla="*/ 1423737 h 4481087"/>
              <a:gd name="connsiteX3123" fmla="*/ 4088389 w 5969001"/>
              <a:gd name="connsiteY3123" fmla="*/ 1423214 h 4481087"/>
              <a:gd name="connsiteX3124" fmla="*/ 4585423 w 5969001"/>
              <a:gd name="connsiteY3124" fmla="*/ 1418831 h 4481087"/>
              <a:gd name="connsiteX3125" fmla="*/ 4580081 w 5969001"/>
              <a:gd name="connsiteY3125" fmla="*/ 1420179 h 4481087"/>
              <a:gd name="connsiteX3126" fmla="*/ 4585573 w 5969001"/>
              <a:gd name="connsiteY3126" fmla="*/ 1420774 h 4481087"/>
              <a:gd name="connsiteX3127" fmla="*/ 4381527 w 5969001"/>
              <a:gd name="connsiteY3127" fmla="*/ 1412055 h 4481087"/>
              <a:gd name="connsiteX3128" fmla="*/ 4353679 w 5969001"/>
              <a:gd name="connsiteY3128" fmla="*/ 1435348 h 4481087"/>
              <a:gd name="connsiteX3129" fmla="*/ 4354069 w 5969001"/>
              <a:gd name="connsiteY3129" fmla="*/ 1435348 h 4481087"/>
              <a:gd name="connsiteX3130" fmla="*/ 4381527 w 5969001"/>
              <a:gd name="connsiteY3130" fmla="*/ 1412055 h 4481087"/>
              <a:gd name="connsiteX3131" fmla="*/ 4563342 w 5969001"/>
              <a:gd name="connsiteY3131" fmla="*/ 1409833 h 4481087"/>
              <a:gd name="connsiteX3132" fmla="*/ 4558181 w 5969001"/>
              <a:gd name="connsiteY3132" fmla="*/ 1413470 h 4481087"/>
              <a:gd name="connsiteX3133" fmla="*/ 4559836 w 5969001"/>
              <a:gd name="connsiteY3133" fmla="*/ 1414656 h 4481087"/>
              <a:gd name="connsiteX3134" fmla="*/ 4843709 w 5969001"/>
              <a:gd name="connsiteY3134" fmla="*/ 1406393 h 4481087"/>
              <a:gd name="connsiteX3135" fmla="*/ 4838611 w 5969001"/>
              <a:gd name="connsiteY3135" fmla="*/ 1408223 h 4481087"/>
              <a:gd name="connsiteX3136" fmla="*/ 4846877 w 5969001"/>
              <a:gd name="connsiteY3136" fmla="*/ 1408802 h 4481087"/>
              <a:gd name="connsiteX3137" fmla="*/ 4135058 w 5969001"/>
              <a:gd name="connsiteY3137" fmla="*/ 1406329 h 4481087"/>
              <a:gd name="connsiteX3138" fmla="*/ 4119491 w 5969001"/>
              <a:gd name="connsiteY3138" fmla="*/ 1423734 h 4481087"/>
              <a:gd name="connsiteX3139" fmla="*/ 4115524 w 5969001"/>
              <a:gd name="connsiteY3139" fmla="*/ 1425204 h 4481087"/>
              <a:gd name="connsiteX3140" fmla="*/ 4116443 w 5969001"/>
              <a:gd name="connsiteY3140" fmla="*/ 1425346 h 4481087"/>
              <a:gd name="connsiteX3141" fmla="*/ 4111929 w 5969001"/>
              <a:gd name="connsiteY3141" fmla="*/ 1429671 h 4481087"/>
              <a:gd name="connsiteX3142" fmla="*/ 4099049 w 5969001"/>
              <a:gd name="connsiteY3142" fmla="*/ 1431306 h 4481087"/>
              <a:gd name="connsiteX3143" fmla="*/ 4098696 w 5969001"/>
              <a:gd name="connsiteY3143" fmla="*/ 1431436 h 4481087"/>
              <a:gd name="connsiteX3144" fmla="*/ 4066739 w 5969001"/>
              <a:gd name="connsiteY3144" fmla="*/ 1438211 h 4481087"/>
              <a:gd name="connsiteX3145" fmla="*/ 4107600 w 5969001"/>
              <a:gd name="connsiteY3145" fmla="*/ 1449923 h 4481087"/>
              <a:gd name="connsiteX3146" fmla="*/ 4217431 w 5969001"/>
              <a:gd name="connsiteY3146" fmla="*/ 1444067 h 4481087"/>
              <a:gd name="connsiteX3147" fmla="*/ 4244499 w 5969001"/>
              <a:gd name="connsiteY3147" fmla="*/ 1449923 h 4481087"/>
              <a:gd name="connsiteX3148" fmla="*/ 4203507 w 5969001"/>
              <a:gd name="connsiteY3148" fmla="*/ 1438211 h 4481087"/>
              <a:gd name="connsiteX3149" fmla="*/ 4203507 w 5969001"/>
              <a:gd name="connsiteY3149" fmla="*/ 1435348 h 4481087"/>
              <a:gd name="connsiteX3150" fmla="*/ 4188560 w 5969001"/>
              <a:gd name="connsiteY3150" fmla="*/ 1438203 h 4481087"/>
              <a:gd name="connsiteX3151" fmla="*/ 4175125 w 5969001"/>
              <a:gd name="connsiteY3151" fmla="*/ 1440082 h 4481087"/>
              <a:gd name="connsiteX3152" fmla="*/ 4164020 w 5969001"/>
              <a:gd name="connsiteY3152" fmla="*/ 1442653 h 4481087"/>
              <a:gd name="connsiteX3153" fmla="*/ 4134799 w 5969001"/>
              <a:gd name="connsiteY3153" fmla="*/ 1443027 h 4481087"/>
              <a:gd name="connsiteX3154" fmla="*/ 4134279 w 5969001"/>
              <a:gd name="connsiteY3154" fmla="*/ 1442766 h 4481087"/>
              <a:gd name="connsiteX3155" fmla="*/ 4134279 w 5969001"/>
              <a:gd name="connsiteY3155" fmla="*/ 1428582 h 4481087"/>
              <a:gd name="connsiteX3156" fmla="*/ 4203476 w 5969001"/>
              <a:gd name="connsiteY3156" fmla="*/ 1424125 h 4481087"/>
              <a:gd name="connsiteX3157" fmla="*/ 4213984 w 5969001"/>
              <a:gd name="connsiteY3157" fmla="*/ 1421908 h 4481087"/>
              <a:gd name="connsiteX3158" fmla="*/ 4217431 w 5969001"/>
              <a:gd name="connsiteY3158" fmla="*/ 1420774 h 4481087"/>
              <a:gd name="connsiteX3159" fmla="*/ 4135058 w 5969001"/>
              <a:gd name="connsiteY3159" fmla="*/ 1423767 h 4481087"/>
              <a:gd name="connsiteX3160" fmla="*/ 4175919 w 5969001"/>
              <a:gd name="connsiteY3160" fmla="*/ 1417911 h 4481087"/>
              <a:gd name="connsiteX3161" fmla="*/ 4135058 w 5969001"/>
              <a:gd name="connsiteY3161" fmla="*/ 1406329 h 4481087"/>
              <a:gd name="connsiteX3162" fmla="*/ 3983717 w 5969001"/>
              <a:gd name="connsiteY3162" fmla="*/ 1403986 h 4481087"/>
              <a:gd name="connsiteX3163" fmla="*/ 3941018 w 5969001"/>
              <a:gd name="connsiteY3163" fmla="*/ 1409387 h 4481087"/>
              <a:gd name="connsiteX3164" fmla="*/ 3936486 w 5969001"/>
              <a:gd name="connsiteY3164" fmla="*/ 1408854 h 4481087"/>
              <a:gd name="connsiteX3165" fmla="*/ 3938544 w 5969001"/>
              <a:gd name="connsiteY3165" fmla="*/ 1409406 h 4481087"/>
              <a:gd name="connsiteX3166" fmla="*/ 3928798 w 5969001"/>
              <a:gd name="connsiteY3166" fmla="*/ 1416610 h 4481087"/>
              <a:gd name="connsiteX3167" fmla="*/ 3902594 w 5969001"/>
              <a:gd name="connsiteY3167" fmla="*/ 1411112 h 4481087"/>
              <a:gd name="connsiteX3168" fmla="*/ 3893418 w 5969001"/>
              <a:gd name="connsiteY3168" fmla="*/ 1410958 h 4481087"/>
              <a:gd name="connsiteX3169" fmla="*/ 3893615 w 5969001"/>
              <a:gd name="connsiteY3169" fmla="*/ 1411296 h 4481087"/>
              <a:gd name="connsiteX3170" fmla="*/ 3902383 w 5969001"/>
              <a:gd name="connsiteY3170" fmla="*/ 1411925 h 4481087"/>
              <a:gd name="connsiteX3171" fmla="*/ 3894144 w 5969001"/>
              <a:gd name="connsiteY3171" fmla="*/ 1412201 h 4481087"/>
              <a:gd name="connsiteX3172" fmla="*/ 3897373 w 5969001"/>
              <a:gd name="connsiteY3172" fmla="*/ 1417727 h 4481087"/>
              <a:gd name="connsiteX3173" fmla="*/ 3887811 w 5969001"/>
              <a:gd name="connsiteY3173" fmla="*/ 1425328 h 4481087"/>
              <a:gd name="connsiteX3174" fmla="*/ 3819361 w 5969001"/>
              <a:gd name="connsiteY3174" fmla="*/ 1425328 h 4481087"/>
              <a:gd name="connsiteX3175" fmla="*/ 3831750 w 5969001"/>
              <a:gd name="connsiteY3175" fmla="*/ 1430985 h 4481087"/>
              <a:gd name="connsiteX3176" fmla="*/ 3835556 w 5969001"/>
              <a:gd name="connsiteY3176" fmla="*/ 1431175 h 4481087"/>
              <a:gd name="connsiteX3177" fmla="*/ 3888460 w 5969001"/>
              <a:gd name="connsiteY3177" fmla="*/ 1429104 h 4481087"/>
              <a:gd name="connsiteX3178" fmla="*/ 3897386 w 5969001"/>
              <a:gd name="connsiteY3178" fmla="*/ 1433618 h 4481087"/>
              <a:gd name="connsiteX3179" fmla="*/ 3902743 w 5969001"/>
              <a:gd name="connsiteY3179" fmla="*/ 1434326 h 4481087"/>
              <a:gd name="connsiteX3180" fmla="*/ 3921002 w 5969001"/>
              <a:gd name="connsiteY3180" fmla="*/ 1434755 h 4481087"/>
              <a:gd name="connsiteX3181" fmla="*/ 3941197 w 5969001"/>
              <a:gd name="connsiteY3181" fmla="*/ 1430273 h 4481087"/>
              <a:gd name="connsiteX3182" fmla="*/ 3956260 w 5969001"/>
              <a:gd name="connsiteY3182" fmla="*/ 1421815 h 4481087"/>
              <a:gd name="connsiteX3183" fmla="*/ 3956081 w 5969001"/>
              <a:gd name="connsiteY3183" fmla="*/ 1433055 h 4481087"/>
              <a:gd name="connsiteX3184" fmla="*/ 3955053 w 5969001"/>
              <a:gd name="connsiteY3184" fmla="*/ 1434980 h 4481087"/>
              <a:gd name="connsiteX3185" fmla="*/ 3967276 w 5969001"/>
              <a:gd name="connsiteY3185" fmla="*/ 1431394 h 4481087"/>
              <a:gd name="connsiteX3186" fmla="*/ 3997769 w 5969001"/>
              <a:gd name="connsiteY3186" fmla="*/ 1429492 h 4481087"/>
              <a:gd name="connsiteX3187" fmla="*/ 3987279 w 5969001"/>
              <a:gd name="connsiteY3187" fmla="*/ 1436200 h 4481087"/>
              <a:gd name="connsiteX3188" fmla="*/ 3997381 w 5969001"/>
              <a:gd name="connsiteY3188" fmla="*/ 1435999 h 4481087"/>
              <a:gd name="connsiteX3189" fmla="*/ 3983717 w 5969001"/>
              <a:gd name="connsiteY3189" fmla="*/ 1453828 h 4481087"/>
              <a:gd name="connsiteX3190" fmla="*/ 3970441 w 5969001"/>
              <a:gd name="connsiteY3190" fmla="*/ 1453422 h 4481087"/>
              <a:gd name="connsiteX3191" fmla="*/ 3983383 w 5969001"/>
              <a:gd name="connsiteY3191" fmla="*/ 1457681 h 4481087"/>
              <a:gd name="connsiteX3192" fmla="*/ 3986068 w 5969001"/>
              <a:gd name="connsiteY3192" fmla="*/ 1457689 h 4481087"/>
              <a:gd name="connsiteX3193" fmla="*/ 4037501 w 5969001"/>
              <a:gd name="connsiteY3193" fmla="*/ 1453901 h 4481087"/>
              <a:gd name="connsiteX3194" fmla="*/ 4033453 w 5969001"/>
              <a:gd name="connsiteY3194" fmla="*/ 1451511 h 4481087"/>
              <a:gd name="connsiteX3195" fmla="*/ 3998811 w 5969001"/>
              <a:gd name="connsiteY3195" fmla="*/ 1443679 h 4481087"/>
              <a:gd name="connsiteX3196" fmla="*/ 4026009 w 5969001"/>
              <a:gd name="connsiteY3196" fmla="*/ 1429104 h 4481087"/>
              <a:gd name="connsiteX3197" fmla="*/ 4043857 w 5969001"/>
              <a:gd name="connsiteY3197" fmla="*/ 1428483 h 4481087"/>
              <a:gd name="connsiteX3198" fmla="*/ 4030060 w 5969001"/>
              <a:gd name="connsiteY3198" fmla="*/ 1422432 h 4481087"/>
              <a:gd name="connsiteX3199" fmla="*/ 4028264 w 5969001"/>
              <a:gd name="connsiteY3199" fmla="*/ 1422380 h 4481087"/>
              <a:gd name="connsiteX3200" fmla="*/ 4028072 w 5969001"/>
              <a:gd name="connsiteY3200" fmla="*/ 1421560 h 4481087"/>
              <a:gd name="connsiteX3201" fmla="*/ 4022383 w 5969001"/>
              <a:gd name="connsiteY3201" fmla="*/ 1419065 h 4481087"/>
              <a:gd name="connsiteX3202" fmla="*/ 3976580 w 5969001"/>
              <a:gd name="connsiteY3202" fmla="*/ 1418272 h 4481087"/>
              <a:gd name="connsiteX3203" fmla="*/ 3971484 w 5969001"/>
              <a:gd name="connsiteY3203" fmla="*/ 1420385 h 4481087"/>
              <a:gd name="connsiteX3204" fmla="*/ 3972344 w 5969001"/>
              <a:gd name="connsiteY3204" fmla="*/ 1418199 h 4481087"/>
              <a:gd name="connsiteX3205" fmla="*/ 3970704 w 5969001"/>
              <a:gd name="connsiteY3205" fmla="*/ 1418171 h 4481087"/>
              <a:gd name="connsiteX3206" fmla="*/ 3972545 w 5969001"/>
              <a:gd name="connsiteY3206" fmla="*/ 1417688 h 4481087"/>
              <a:gd name="connsiteX3207" fmla="*/ 3975081 w 5969001"/>
              <a:gd name="connsiteY3207" fmla="*/ 1411241 h 4481087"/>
              <a:gd name="connsiteX3208" fmla="*/ 3983923 w 5969001"/>
              <a:gd name="connsiteY3208" fmla="*/ 1404063 h 4481087"/>
              <a:gd name="connsiteX3209" fmla="*/ 4572560 w 5969001"/>
              <a:gd name="connsiteY3209" fmla="*/ 1403336 h 4481087"/>
              <a:gd name="connsiteX3210" fmla="*/ 4568140 w 5969001"/>
              <a:gd name="connsiteY3210" fmla="*/ 1406451 h 4481087"/>
              <a:gd name="connsiteX3211" fmla="*/ 4579401 w 5969001"/>
              <a:gd name="connsiteY3211" fmla="*/ 1404353 h 4481087"/>
              <a:gd name="connsiteX3212" fmla="*/ 4572820 w 5969001"/>
              <a:gd name="connsiteY3212" fmla="*/ 1403336 h 4481087"/>
              <a:gd name="connsiteX3213" fmla="*/ 3915398 w 5969001"/>
              <a:gd name="connsiteY3213" fmla="*/ 1400343 h 4481087"/>
              <a:gd name="connsiteX3214" fmla="*/ 3905856 w 5969001"/>
              <a:gd name="connsiteY3214" fmla="*/ 1402235 h 4481087"/>
              <a:gd name="connsiteX3215" fmla="*/ 3913167 w 5969001"/>
              <a:gd name="connsiteY3215" fmla="*/ 1402605 h 4481087"/>
              <a:gd name="connsiteX3216" fmla="*/ 3923561 w 5969001"/>
              <a:gd name="connsiteY3216" fmla="*/ 1405390 h 4481087"/>
              <a:gd name="connsiteX3217" fmla="*/ 4133830 w 5969001"/>
              <a:gd name="connsiteY3217" fmla="*/ 1400258 h 4481087"/>
              <a:gd name="connsiteX3218" fmla="*/ 4121265 w 5969001"/>
              <a:gd name="connsiteY3218" fmla="*/ 1400343 h 4481087"/>
              <a:gd name="connsiteX3219" fmla="*/ 4084780 w 5969001"/>
              <a:gd name="connsiteY3219" fmla="*/ 1412250 h 4481087"/>
              <a:gd name="connsiteX3220" fmla="*/ 4084270 w 5969001"/>
              <a:gd name="connsiteY3220" fmla="*/ 1412708 h 4481087"/>
              <a:gd name="connsiteX3221" fmla="*/ 4084928 w 5969001"/>
              <a:gd name="connsiteY3221" fmla="*/ 1412521 h 4481087"/>
              <a:gd name="connsiteX3222" fmla="*/ 4130982 w 5969001"/>
              <a:gd name="connsiteY3222" fmla="*/ 1404859 h 4481087"/>
              <a:gd name="connsiteX3223" fmla="*/ 4392434 w 5969001"/>
              <a:gd name="connsiteY3223" fmla="*/ 1398267 h 4481087"/>
              <a:gd name="connsiteX3224" fmla="*/ 4389926 w 5969001"/>
              <a:gd name="connsiteY3224" fmla="*/ 1398465 h 4481087"/>
              <a:gd name="connsiteX3225" fmla="*/ 4394933 w 5969001"/>
              <a:gd name="connsiteY3225" fmla="*/ 1400343 h 4481087"/>
              <a:gd name="connsiteX3226" fmla="*/ 4368956 w 5969001"/>
              <a:gd name="connsiteY3226" fmla="*/ 1401026 h 4481087"/>
              <a:gd name="connsiteX3227" fmla="*/ 4367273 w 5969001"/>
              <a:gd name="connsiteY3227" fmla="*/ 1400252 h 4481087"/>
              <a:gd name="connsiteX3228" fmla="*/ 4348181 w 5969001"/>
              <a:gd name="connsiteY3228" fmla="*/ 1401758 h 4481087"/>
              <a:gd name="connsiteX3229" fmla="*/ 4336912 w 5969001"/>
              <a:gd name="connsiteY3229" fmla="*/ 1407004 h 4481087"/>
              <a:gd name="connsiteX3230" fmla="*/ 4367605 w 5969001"/>
              <a:gd name="connsiteY3230" fmla="*/ 1414657 h 4481087"/>
              <a:gd name="connsiteX3231" fmla="*/ 4365979 w 5969001"/>
              <a:gd name="connsiteY3231" fmla="*/ 1414841 h 4481087"/>
              <a:gd name="connsiteX3232" fmla="*/ 4367473 w 5969001"/>
              <a:gd name="connsiteY3232" fmla="*/ 1415048 h 4481087"/>
              <a:gd name="connsiteX3233" fmla="*/ 4367863 w 5969001"/>
              <a:gd name="connsiteY3233" fmla="*/ 1415048 h 4481087"/>
              <a:gd name="connsiteX3234" fmla="*/ 4450106 w 5969001"/>
              <a:gd name="connsiteY3234" fmla="*/ 1400473 h 4481087"/>
              <a:gd name="connsiteX3235" fmla="*/ 4392434 w 5969001"/>
              <a:gd name="connsiteY3235" fmla="*/ 1398267 h 4481087"/>
              <a:gd name="connsiteX3236" fmla="*/ 342766 w 5969001"/>
              <a:gd name="connsiteY3236" fmla="*/ 1397767 h 4481087"/>
              <a:gd name="connsiteX3237" fmla="*/ 383191 w 5969001"/>
              <a:gd name="connsiteY3237" fmla="*/ 1399152 h 4481087"/>
              <a:gd name="connsiteX3238" fmla="*/ 355650 w 5969001"/>
              <a:gd name="connsiteY3238" fmla="*/ 1424808 h 4481087"/>
              <a:gd name="connsiteX3239" fmla="*/ 342425 w 5969001"/>
              <a:gd name="connsiteY3239" fmla="*/ 1413275 h 4481087"/>
              <a:gd name="connsiteX3240" fmla="*/ 341986 w 5969001"/>
              <a:gd name="connsiteY3240" fmla="*/ 1397741 h 4481087"/>
              <a:gd name="connsiteX3241" fmla="*/ 342767 w 5969001"/>
              <a:gd name="connsiteY3241" fmla="*/ 1397741 h 4481087"/>
              <a:gd name="connsiteX3242" fmla="*/ 342766 w 5969001"/>
              <a:gd name="connsiteY3242" fmla="*/ 1397767 h 4481087"/>
              <a:gd name="connsiteX3243" fmla="*/ 497031 w 5969001"/>
              <a:gd name="connsiteY3243" fmla="*/ 1397657 h 4481087"/>
              <a:gd name="connsiteX3244" fmla="*/ 575702 w 5969001"/>
              <a:gd name="connsiteY3244" fmla="*/ 1401775 h 4481087"/>
              <a:gd name="connsiteX3245" fmla="*/ 534450 w 5969001"/>
              <a:gd name="connsiteY3245" fmla="*/ 1405679 h 4481087"/>
              <a:gd name="connsiteX3246" fmla="*/ 520787 w 5969001"/>
              <a:gd name="connsiteY3246" fmla="*/ 1428842 h 4481087"/>
              <a:gd name="connsiteX3247" fmla="*/ 479795 w 5969001"/>
              <a:gd name="connsiteY3247" fmla="*/ 1424821 h 4481087"/>
              <a:gd name="connsiteX3248" fmla="*/ 487772 w 5969001"/>
              <a:gd name="connsiteY3248" fmla="*/ 1417641 h 4481087"/>
              <a:gd name="connsiteX3249" fmla="*/ 479665 w 5969001"/>
              <a:gd name="connsiteY3249" fmla="*/ 1401775 h 4481087"/>
              <a:gd name="connsiteX3250" fmla="*/ 497031 w 5969001"/>
              <a:gd name="connsiteY3250" fmla="*/ 1397657 h 4481087"/>
              <a:gd name="connsiteX3251" fmla="*/ 4626695 w 5969001"/>
              <a:gd name="connsiteY3251" fmla="*/ 1397610 h 4481087"/>
              <a:gd name="connsiteX3252" fmla="*/ 4616642 w 5969001"/>
              <a:gd name="connsiteY3252" fmla="*/ 1407354 h 4481087"/>
              <a:gd name="connsiteX3253" fmla="*/ 4609129 w 5969001"/>
              <a:gd name="connsiteY3253" fmla="*/ 1407558 h 4481087"/>
              <a:gd name="connsiteX3254" fmla="*/ 4604140 w 5969001"/>
              <a:gd name="connsiteY3254" fmla="*/ 1412746 h 4481087"/>
              <a:gd name="connsiteX3255" fmla="*/ 4606032 w 5969001"/>
              <a:gd name="connsiteY3255" fmla="*/ 1413108 h 4481087"/>
              <a:gd name="connsiteX3256" fmla="*/ 4601352 w 5969001"/>
              <a:gd name="connsiteY3256" fmla="*/ 1431754 h 4481087"/>
              <a:gd name="connsiteX3257" fmla="*/ 4601224 w 5969001"/>
              <a:gd name="connsiteY3257" fmla="*/ 1431913 h 4481087"/>
              <a:gd name="connsiteX3258" fmla="*/ 4611646 w 5969001"/>
              <a:gd name="connsiteY3258" fmla="*/ 1433565 h 4481087"/>
              <a:gd name="connsiteX3259" fmla="*/ 4620297 w 5969001"/>
              <a:gd name="connsiteY3259" fmla="*/ 1433996 h 4481087"/>
              <a:gd name="connsiteX3260" fmla="*/ 4656902 w 5969001"/>
              <a:gd name="connsiteY3260" fmla="*/ 1427996 h 4481087"/>
              <a:gd name="connsiteX3261" fmla="*/ 4736005 w 5969001"/>
              <a:gd name="connsiteY3261" fmla="*/ 1415048 h 4481087"/>
              <a:gd name="connsiteX3262" fmla="*/ 4640359 w 5969001"/>
              <a:gd name="connsiteY3262" fmla="*/ 1420774 h 4481087"/>
              <a:gd name="connsiteX3263" fmla="*/ 4626695 w 5969001"/>
              <a:gd name="connsiteY3263" fmla="*/ 1415048 h 4481087"/>
              <a:gd name="connsiteX3264" fmla="*/ 4695014 w 5969001"/>
              <a:gd name="connsiteY3264" fmla="*/ 1409192 h 4481087"/>
              <a:gd name="connsiteX3265" fmla="*/ 4626695 w 5969001"/>
              <a:gd name="connsiteY3265" fmla="*/ 1397610 h 4481087"/>
              <a:gd name="connsiteX3266" fmla="*/ 4351817 w 5969001"/>
              <a:gd name="connsiteY3266" fmla="*/ 1394821 h 4481087"/>
              <a:gd name="connsiteX3267" fmla="*/ 4341187 w 5969001"/>
              <a:gd name="connsiteY3267" fmla="*/ 1400085 h 4481087"/>
              <a:gd name="connsiteX3268" fmla="*/ 4361216 w 5969001"/>
              <a:gd name="connsiteY3268" fmla="*/ 1397466 h 4481087"/>
              <a:gd name="connsiteX3269" fmla="*/ 4356888 w 5969001"/>
              <a:gd name="connsiteY3269" fmla="*/ 1395475 h 4481087"/>
              <a:gd name="connsiteX3270" fmla="*/ 4887999 w 5969001"/>
              <a:gd name="connsiteY3270" fmla="*/ 1388501 h 4481087"/>
              <a:gd name="connsiteX3271" fmla="*/ 4832953 w 5969001"/>
              <a:gd name="connsiteY3271" fmla="*/ 1394747 h 4481087"/>
              <a:gd name="connsiteX3272" fmla="*/ 4833474 w 5969001"/>
              <a:gd name="connsiteY3272" fmla="*/ 1394357 h 4481087"/>
              <a:gd name="connsiteX3273" fmla="*/ 4825731 w 5969001"/>
              <a:gd name="connsiteY3273" fmla="*/ 1391382 h 4481087"/>
              <a:gd name="connsiteX3274" fmla="*/ 4822164 w 5969001"/>
              <a:gd name="connsiteY3274" fmla="*/ 1391536 h 4481087"/>
              <a:gd name="connsiteX3275" fmla="*/ 4826803 w 5969001"/>
              <a:gd name="connsiteY3275" fmla="*/ 1396824 h 4481087"/>
              <a:gd name="connsiteX3276" fmla="*/ 4847118 w 5969001"/>
              <a:gd name="connsiteY3276" fmla="*/ 1398841 h 4481087"/>
              <a:gd name="connsiteX3277" fmla="*/ 4850017 w 5969001"/>
              <a:gd name="connsiteY3277" fmla="*/ 1397773 h 4481087"/>
              <a:gd name="connsiteX3278" fmla="*/ 4887999 w 5969001"/>
              <a:gd name="connsiteY3278" fmla="*/ 1388501 h 4481087"/>
              <a:gd name="connsiteX3279" fmla="*/ 710827 w 5969001"/>
              <a:gd name="connsiteY3279" fmla="*/ 1384793 h 4481087"/>
              <a:gd name="connsiteX3280" fmla="*/ 753332 w 5969001"/>
              <a:gd name="connsiteY3280" fmla="*/ 1385248 h 4481087"/>
              <a:gd name="connsiteX3281" fmla="*/ 753332 w 5969001"/>
              <a:gd name="connsiteY3281" fmla="*/ 1412316 h 4481087"/>
              <a:gd name="connsiteX3282" fmla="*/ 685012 w 5969001"/>
              <a:gd name="connsiteY3282" fmla="*/ 1412316 h 4481087"/>
              <a:gd name="connsiteX3283" fmla="*/ 685012 w 5969001"/>
              <a:gd name="connsiteY3283" fmla="*/ 1389022 h 4481087"/>
              <a:gd name="connsiteX3284" fmla="*/ 710827 w 5969001"/>
              <a:gd name="connsiteY3284" fmla="*/ 1384793 h 4481087"/>
              <a:gd name="connsiteX3285" fmla="*/ 5285290 w 5969001"/>
              <a:gd name="connsiteY3285" fmla="*/ 1383035 h 4481087"/>
              <a:gd name="connsiteX3286" fmla="*/ 5257963 w 5969001"/>
              <a:gd name="connsiteY3286" fmla="*/ 1403336 h 4481087"/>
              <a:gd name="connsiteX3287" fmla="*/ 5285290 w 5969001"/>
              <a:gd name="connsiteY3287" fmla="*/ 1383035 h 4481087"/>
              <a:gd name="connsiteX3288" fmla="*/ 4863198 w 5969001"/>
              <a:gd name="connsiteY3288" fmla="*/ 1380674 h 4481087"/>
              <a:gd name="connsiteX3289" fmla="*/ 4861844 w 5969001"/>
              <a:gd name="connsiteY3289" fmla="*/ 1388373 h 4481087"/>
              <a:gd name="connsiteX3290" fmla="*/ 4880826 w 5969001"/>
              <a:gd name="connsiteY3290" fmla="*/ 1383071 h 4481087"/>
              <a:gd name="connsiteX3291" fmla="*/ 4118585 w 5969001"/>
              <a:gd name="connsiteY3291" fmla="*/ 1375525 h 4481087"/>
              <a:gd name="connsiteX3292" fmla="*/ 4065646 w 5969001"/>
              <a:gd name="connsiteY3292" fmla="*/ 1376263 h 4481087"/>
              <a:gd name="connsiteX3293" fmla="*/ 4043354 w 5969001"/>
              <a:gd name="connsiteY3293" fmla="*/ 1381857 h 4481087"/>
              <a:gd name="connsiteX3294" fmla="*/ 4038810 w 5969001"/>
              <a:gd name="connsiteY3294" fmla="*/ 1385819 h 4481087"/>
              <a:gd name="connsiteX3295" fmla="*/ 4029898 w 5969001"/>
              <a:gd name="connsiteY3295" fmla="*/ 1392418 h 4481087"/>
              <a:gd name="connsiteX3296" fmla="*/ 4048782 w 5969001"/>
              <a:gd name="connsiteY3296" fmla="*/ 1391022 h 4481087"/>
              <a:gd name="connsiteX3297" fmla="*/ 4066265 w 5969001"/>
              <a:gd name="connsiteY3297" fmla="*/ 1391394 h 4481087"/>
              <a:gd name="connsiteX3298" fmla="*/ 4066279 w 5969001"/>
              <a:gd name="connsiteY3298" fmla="*/ 1392888 h 4481087"/>
              <a:gd name="connsiteX3299" fmla="*/ 4069177 w 5969001"/>
              <a:gd name="connsiteY3299" fmla="*/ 1393233 h 4481087"/>
              <a:gd name="connsiteX3300" fmla="*/ 4066299 w 5969001"/>
              <a:gd name="connsiteY3300" fmla="*/ 1394935 h 4481087"/>
              <a:gd name="connsiteX3301" fmla="*/ 4066332 w 5969001"/>
              <a:gd name="connsiteY3301" fmla="*/ 1398405 h 4481087"/>
              <a:gd name="connsiteX3302" fmla="*/ 4077252 w 5969001"/>
              <a:gd name="connsiteY3302" fmla="*/ 1399030 h 4481087"/>
              <a:gd name="connsiteX3303" fmla="*/ 4082951 w 5969001"/>
              <a:gd name="connsiteY3303" fmla="*/ 1398343 h 4481087"/>
              <a:gd name="connsiteX3304" fmla="*/ 4093676 w 5969001"/>
              <a:gd name="connsiteY3304" fmla="*/ 1391754 h 4481087"/>
              <a:gd name="connsiteX3305" fmla="*/ 4107289 w 5969001"/>
              <a:gd name="connsiteY3305" fmla="*/ 1393359 h 4481087"/>
              <a:gd name="connsiteX3306" fmla="*/ 4108860 w 5969001"/>
              <a:gd name="connsiteY3306" fmla="*/ 1392785 h 4481087"/>
              <a:gd name="connsiteX3307" fmla="*/ 4107946 w 5969001"/>
              <a:gd name="connsiteY3307" fmla="*/ 1388797 h 4481087"/>
              <a:gd name="connsiteX3308" fmla="*/ 4106689 w 5969001"/>
              <a:gd name="connsiteY3308" fmla="*/ 1388891 h 4481087"/>
              <a:gd name="connsiteX3309" fmla="*/ 4104363 w 5969001"/>
              <a:gd name="connsiteY3309" fmla="*/ 1379245 h 4481087"/>
              <a:gd name="connsiteX3310" fmla="*/ 4612834 w 5969001"/>
              <a:gd name="connsiteY3310" fmla="*/ 1372924 h 4481087"/>
              <a:gd name="connsiteX3311" fmla="*/ 4607047 w 5969001"/>
              <a:gd name="connsiteY3311" fmla="*/ 1375927 h 4481087"/>
              <a:gd name="connsiteX3312" fmla="*/ 4604546 w 5969001"/>
              <a:gd name="connsiteY3312" fmla="*/ 1380866 h 4481087"/>
              <a:gd name="connsiteX3313" fmla="*/ 4629299 w 5969001"/>
              <a:gd name="connsiteY3313" fmla="*/ 1382647 h 4481087"/>
              <a:gd name="connsiteX3314" fmla="*/ 4619312 w 5969001"/>
              <a:gd name="connsiteY3314" fmla="*/ 1375750 h 4481087"/>
              <a:gd name="connsiteX3315" fmla="*/ 4678108 w 5969001"/>
              <a:gd name="connsiteY3315" fmla="*/ 1368544 h 4481087"/>
              <a:gd name="connsiteX3316" fmla="*/ 4679380 w 5969001"/>
              <a:gd name="connsiteY3316" fmla="*/ 1369087 h 4481087"/>
              <a:gd name="connsiteX3317" fmla="*/ 4724946 w 5969001"/>
              <a:gd name="connsiteY3317" fmla="*/ 1376791 h 4481087"/>
              <a:gd name="connsiteX3318" fmla="*/ 4697618 w 5969001"/>
              <a:gd name="connsiteY3318" fmla="*/ 1394229 h 4481087"/>
              <a:gd name="connsiteX3319" fmla="*/ 4714800 w 5969001"/>
              <a:gd name="connsiteY3319" fmla="*/ 1393203 h 4481087"/>
              <a:gd name="connsiteX3320" fmla="*/ 4717771 w 5969001"/>
              <a:gd name="connsiteY3320" fmla="*/ 1386072 h 4481087"/>
              <a:gd name="connsiteX3321" fmla="*/ 4737828 w 5969001"/>
              <a:gd name="connsiteY3321" fmla="*/ 1375487 h 4481087"/>
              <a:gd name="connsiteX3322" fmla="*/ 4715495 w 5969001"/>
              <a:gd name="connsiteY3322" fmla="*/ 1368899 h 4481087"/>
              <a:gd name="connsiteX3323" fmla="*/ 4847921 w 5969001"/>
              <a:gd name="connsiteY3323" fmla="*/ 1368331 h 4481087"/>
              <a:gd name="connsiteX3324" fmla="*/ 4817633 w 5969001"/>
              <a:gd name="connsiteY3324" fmla="*/ 1386371 h 4481087"/>
              <a:gd name="connsiteX3325" fmla="*/ 4818498 w 5969001"/>
              <a:gd name="connsiteY3325" fmla="*/ 1387357 h 4481087"/>
              <a:gd name="connsiteX3326" fmla="*/ 4827636 w 5969001"/>
              <a:gd name="connsiteY3326" fmla="*/ 1385547 h 4481087"/>
              <a:gd name="connsiteX3327" fmla="*/ 4848050 w 5969001"/>
              <a:gd name="connsiteY3327" fmla="*/ 1385510 h 4481087"/>
              <a:gd name="connsiteX3328" fmla="*/ 4848050 w 5969001"/>
              <a:gd name="connsiteY3328" fmla="*/ 1373928 h 4481087"/>
              <a:gd name="connsiteX3329" fmla="*/ 4855568 w 5969001"/>
              <a:gd name="connsiteY3329" fmla="*/ 1374843 h 4481087"/>
              <a:gd name="connsiteX3330" fmla="*/ 4368515 w 5969001"/>
              <a:gd name="connsiteY3330" fmla="*/ 1368072 h 4481087"/>
              <a:gd name="connsiteX3331" fmla="*/ 4346555 w 5969001"/>
              <a:gd name="connsiteY3331" fmla="*/ 1369292 h 4481087"/>
              <a:gd name="connsiteX3332" fmla="*/ 4344013 w 5969001"/>
              <a:gd name="connsiteY3332" fmla="*/ 1371488 h 4481087"/>
              <a:gd name="connsiteX3333" fmla="*/ 4348294 w 5969001"/>
              <a:gd name="connsiteY3333" fmla="*/ 1378351 h 4481087"/>
              <a:gd name="connsiteX3334" fmla="*/ 4382179 w 5969001"/>
              <a:gd name="connsiteY3334" fmla="*/ 1379784 h 4481087"/>
              <a:gd name="connsiteX3335" fmla="*/ 4365070 w 5969001"/>
              <a:gd name="connsiteY3335" fmla="*/ 1388257 h 4481087"/>
              <a:gd name="connsiteX3336" fmla="*/ 4372473 w 5969001"/>
              <a:gd name="connsiteY3336" fmla="*/ 1391919 h 4481087"/>
              <a:gd name="connsiteX3337" fmla="*/ 4380530 w 5969001"/>
              <a:gd name="connsiteY3337" fmla="*/ 1394941 h 4481087"/>
              <a:gd name="connsiteX3338" fmla="*/ 4385461 w 5969001"/>
              <a:gd name="connsiteY3338" fmla="*/ 1394296 h 4481087"/>
              <a:gd name="connsiteX3339" fmla="*/ 4391146 w 5969001"/>
              <a:gd name="connsiteY3339" fmla="*/ 1378034 h 4481087"/>
              <a:gd name="connsiteX3340" fmla="*/ 4372815 w 5969001"/>
              <a:gd name="connsiteY3340" fmla="*/ 1369965 h 4481087"/>
              <a:gd name="connsiteX3341" fmla="*/ 4370025 w 5969001"/>
              <a:gd name="connsiteY3341" fmla="*/ 1369595 h 4481087"/>
              <a:gd name="connsiteX3342" fmla="*/ 4369738 w 5969001"/>
              <a:gd name="connsiteY3342" fmla="*/ 1368611 h 4481087"/>
              <a:gd name="connsiteX3343" fmla="*/ 4498507 w 5969001"/>
              <a:gd name="connsiteY3343" fmla="*/ 1367057 h 4481087"/>
              <a:gd name="connsiteX3344" fmla="*/ 4490291 w 5969001"/>
              <a:gd name="connsiteY3344" fmla="*/ 1370126 h 4481087"/>
              <a:gd name="connsiteX3345" fmla="*/ 4485785 w 5969001"/>
              <a:gd name="connsiteY3345" fmla="*/ 1370120 h 4481087"/>
              <a:gd name="connsiteX3346" fmla="*/ 4527129 w 5969001"/>
              <a:gd name="connsiteY3346" fmla="*/ 1376027 h 4481087"/>
              <a:gd name="connsiteX3347" fmla="*/ 4554059 w 5969001"/>
              <a:gd name="connsiteY3347" fmla="*/ 1377539 h 4481087"/>
              <a:gd name="connsiteX3348" fmla="*/ 4559159 w 5969001"/>
              <a:gd name="connsiteY3348" fmla="*/ 1375487 h 4481087"/>
              <a:gd name="connsiteX3349" fmla="*/ 4537199 w 5969001"/>
              <a:gd name="connsiteY3349" fmla="*/ 1368786 h 4481087"/>
              <a:gd name="connsiteX3350" fmla="*/ 4529407 w 5969001"/>
              <a:gd name="connsiteY3350" fmla="*/ 1367840 h 4481087"/>
              <a:gd name="connsiteX3351" fmla="*/ 4533391 w 5969001"/>
              <a:gd name="connsiteY3351" fmla="*/ 1371065 h 4481087"/>
              <a:gd name="connsiteX3352" fmla="*/ 4670291 w 5969001"/>
              <a:gd name="connsiteY3352" fmla="*/ 1365209 h 4481087"/>
              <a:gd name="connsiteX3353" fmla="*/ 4676002 w 5969001"/>
              <a:gd name="connsiteY3353" fmla="*/ 1367646 h 4481087"/>
              <a:gd name="connsiteX3354" fmla="*/ 4677307 w 5969001"/>
              <a:gd name="connsiteY3354" fmla="*/ 1365739 h 4481087"/>
              <a:gd name="connsiteX3355" fmla="*/ 4626179 w 5969001"/>
              <a:gd name="connsiteY3355" fmla="*/ 1363268 h 4481087"/>
              <a:gd name="connsiteX3356" fmla="*/ 4622565 w 5969001"/>
              <a:gd name="connsiteY3356" fmla="*/ 1366910 h 4481087"/>
              <a:gd name="connsiteX3357" fmla="*/ 4638230 w 5969001"/>
              <a:gd name="connsiteY3357" fmla="*/ 1365990 h 4481087"/>
              <a:gd name="connsiteX3358" fmla="*/ 4641147 w 5969001"/>
              <a:gd name="connsiteY3358" fmla="*/ 1364559 h 4481087"/>
              <a:gd name="connsiteX3359" fmla="*/ 4367605 w 5969001"/>
              <a:gd name="connsiteY3359" fmla="*/ 1361303 h 4481087"/>
              <a:gd name="connsiteX3360" fmla="*/ 4357977 w 5969001"/>
              <a:gd name="connsiteY3360" fmla="*/ 1364485 h 4481087"/>
              <a:gd name="connsiteX3361" fmla="*/ 4368942 w 5969001"/>
              <a:gd name="connsiteY3361" fmla="*/ 1365885 h 4481087"/>
              <a:gd name="connsiteX3362" fmla="*/ 3993737 w 5969001"/>
              <a:gd name="connsiteY3362" fmla="*/ 1352047 h 4481087"/>
              <a:gd name="connsiteX3363" fmla="*/ 3990050 w 5969001"/>
              <a:gd name="connsiteY3363" fmla="*/ 1356320 h 4481087"/>
              <a:gd name="connsiteX3364" fmla="*/ 3998942 w 5969001"/>
              <a:gd name="connsiteY3364" fmla="*/ 1354277 h 4481087"/>
              <a:gd name="connsiteX3365" fmla="*/ 4003005 w 5969001"/>
              <a:gd name="connsiteY3365" fmla="*/ 1358449 h 4481087"/>
              <a:gd name="connsiteX3366" fmla="*/ 4006282 w 5969001"/>
              <a:gd name="connsiteY3366" fmla="*/ 1358864 h 4481087"/>
              <a:gd name="connsiteX3367" fmla="*/ 4011953 w 5969001"/>
              <a:gd name="connsiteY3367" fmla="*/ 1359482 h 4481087"/>
              <a:gd name="connsiteX3368" fmla="*/ 4011908 w 5969001"/>
              <a:gd name="connsiteY3368" fmla="*/ 1359575 h 4481087"/>
              <a:gd name="connsiteX3369" fmla="*/ 4017095 w 5969001"/>
              <a:gd name="connsiteY3369" fmla="*/ 1360231 h 4481087"/>
              <a:gd name="connsiteX3370" fmla="*/ 4011825 w 5969001"/>
              <a:gd name="connsiteY3370" fmla="*/ 1357791 h 4481087"/>
              <a:gd name="connsiteX3371" fmla="*/ 4012215 w 5969001"/>
              <a:gd name="connsiteY3371" fmla="*/ 1357791 h 4481087"/>
              <a:gd name="connsiteX3372" fmla="*/ 5162056 w 5969001"/>
              <a:gd name="connsiteY3372" fmla="*/ 1348420 h 4481087"/>
              <a:gd name="connsiteX3373" fmla="*/ 5133947 w 5969001"/>
              <a:gd name="connsiteY3373" fmla="*/ 1383035 h 4481087"/>
              <a:gd name="connsiteX3374" fmla="*/ 5134598 w 5969001"/>
              <a:gd name="connsiteY3374" fmla="*/ 1383296 h 4481087"/>
              <a:gd name="connsiteX3375" fmla="*/ 5162056 w 5969001"/>
              <a:gd name="connsiteY3375" fmla="*/ 1395008 h 4481087"/>
              <a:gd name="connsiteX3376" fmla="*/ 5093737 w 5969001"/>
              <a:gd name="connsiteY3376" fmla="*/ 1400733 h 4481087"/>
              <a:gd name="connsiteX3377" fmla="*/ 5066149 w 5969001"/>
              <a:gd name="connsiteY3377" fmla="*/ 1395008 h 4481087"/>
              <a:gd name="connsiteX3378" fmla="*/ 5066149 w 5969001"/>
              <a:gd name="connsiteY3378" fmla="*/ 1383296 h 4481087"/>
              <a:gd name="connsiteX3379" fmla="*/ 5162056 w 5969001"/>
              <a:gd name="connsiteY3379" fmla="*/ 1348420 h 4481087"/>
              <a:gd name="connsiteX3380" fmla="*/ 452337 w 5969001"/>
              <a:gd name="connsiteY3380" fmla="*/ 1347380 h 4481087"/>
              <a:gd name="connsiteX3381" fmla="*/ 657685 w 5969001"/>
              <a:gd name="connsiteY3381" fmla="*/ 1389933 h 4481087"/>
              <a:gd name="connsiteX3382" fmla="*/ 452337 w 5969001"/>
              <a:gd name="connsiteY3382" fmla="*/ 1347380 h 4481087"/>
              <a:gd name="connsiteX3383" fmla="*/ 4254933 w 5969001"/>
              <a:gd name="connsiteY3383" fmla="*/ 1346847 h 4481087"/>
              <a:gd name="connsiteX3384" fmla="*/ 4236853 w 5969001"/>
              <a:gd name="connsiteY3384" fmla="*/ 1348762 h 4481087"/>
              <a:gd name="connsiteX3385" fmla="*/ 4235947 w 5969001"/>
              <a:gd name="connsiteY3385" fmla="*/ 1348739 h 4481087"/>
              <a:gd name="connsiteX3386" fmla="*/ 4230013 w 5969001"/>
              <a:gd name="connsiteY3386" fmla="*/ 1352355 h 4481087"/>
              <a:gd name="connsiteX3387" fmla="*/ 4205347 w 5969001"/>
              <a:gd name="connsiteY3387" fmla="*/ 1354944 h 4481087"/>
              <a:gd name="connsiteX3388" fmla="*/ 4195550 w 5969001"/>
              <a:gd name="connsiteY3388" fmla="*/ 1355920 h 4481087"/>
              <a:gd name="connsiteX3389" fmla="*/ 4192820 w 5969001"/>
              <a:gd name="connsiteY3389" fmla="*/ 1358717 h 4481087"/>
              <a:gd name="connsiteX3390" fmla="*/ 4176556 w 5969001"/>
              <a:gd name="connsiteY3390" fmla="*/ 1364009 h 4481087"/>
              <a:gd name="connsiteX3391" fmla="*/ 4175790 w 5969001"/>
              <a:gd name="connsiteY3391" fmla="*/ 1364817 h 4481087"/>
              <a:gd name="connsiteX3392" fmla="*/ 4155654 w 5969001"/>
              <a:gd name="connsiteY3392" fmla="*/ 1364817 h 4481087"/>
              <a:gd name="connsiteX3393" fmla="*/ 4134928 w 5969001"/>
              <a:gd name="connsiteY3393" fmla="*/ 1365338 h 4481087"/>
              <a:gd name="connsiteX3394" fmla="*/ 4133685 w 5969001"/>
              <a:gd name="connsiteY3394" fmla="*/ 1364817 h 4481087"/>
              <a:gd name="connsiteX3395" fmla="*/ 4093678 w 5969001"/>
              <a:gd name="connsiteY3395" fmla="*/ 1364817 h 4481087"/>
              <a:gd name="connsiteX3396" fmla="*/ 4112351 w 5969001"/>
              <a:gd name="connsiteY3396" fmla="*/ 1368932 h 4481087"/>
              <a:gd name="connsiteX3397" fmla="*/ 4120600 w 5969001"/>
              <a:gd name="connsiteY3397" fmla="*/ 1374998 h 4481087"/>
              <a:gd name="connsiteX3398" fmla="*/ 4134147 w 5969001"/>
              <a:gd name="connsiteY3398" fmla="*/ 1371454 h 4481087"/>
              <a:gd name="connsiteX3399" fmla="*/ 4147160 w 5969001"/>
              <a:gd name="connsiteY3399" fmla="*/ 1380173 h 4481087"/>
              <a:gd name="connsiteX3400" fmla="*/ 4187198 w 5969001"/>
              <a:gd name="connsiteY3400" fmla="*/ 1377454 h 4481087"/>
              <a:gd name="connsiteX3401" fmla="*/ 4176637 w 5969001"/>
              <a:gd name="connsiteY3401" fmla="*/ 1370413 h 4481087"/>
              <a:gd name="connsiteX3402" fmla="*/ 4177481 w 5969001"/>
              <a:gd name="connsiteY3402" fmla="*/ 1369825 h 4481087"/>
              <a:gd name="connsiteX3403" fmla="*/ 4175529 w 5969001"/>
              <a:gd name="connsiteY3403" fmla="*/ 1368591 h 4481087"/>
              <a:gd name="connsiteX3404" fmla="*/ 4179174 w 5969001"/>
              <a:gd name="connsiteY3404" fmla="*/ 1368646 h 4481087"/>
              <a:gd name="connsiteX3405" fmla="*/ 4189715 w 5969001"/>
              <a:gd name="connsiteY3405" fmla="*/ 1361304 h 4481087"/>
              <a:gd name="connsiteX3406" fmla="*/ 4219076 w 5969001"/>
              <a:gd name="connsiteY3406" fmla="*/ 1367908 h 4481087"/>
              <a:gd name="connsiteX3407" fmla="*/ 4233620 w 5969001"/>
              <a:gd name="connsiteY3407" fmla="*/ 1368060 h 4481087"/>
              <a:gd name="connsiteX3408" fmla="*/ 4243897 w 5969001"/>
              <a:gd name="connsiteY3408" fmla="*/ 1367257 h 4481087"/>
              <a:gd name="connsiteX3409" fmla="*/ 4257902 w 5969001"/>
              <a:gd name="connsiteY3409" fmla="*/ 1359872 h 4481087"/>
              <a:gd name="connsiteX3410" fmla="*/ 4270915 w 5969001"/>
              <a:gd name="connsiteY3410" fmla="*/ 1377310 h 4481087"/>
              <a:gd name="connsiteX3411" fmla="*/ 4247380 w 5969001"/>
              <a:gd name="connsiteY3411" fmla="*/ 1375077 h 4481087"/>
              <a:gd name="connsiteX3412" fmla="*/ 4241621 w 5969001"/>
              <a:gd name="connsiteY3412" fmla="*/ 1376627 h 4481087"/>
              <a:gd name="connsiteX3413" fmla="*/ 4190246 w 5969001"/>
              <a:gd name="connsiteY3413" fmla="*/ 1379107 h 4481087"/>
              <a:gd name="connsiteX3414" fmla="*/ 4155773 w 5969001"/>
              <a:gd name="connsiteY3414" fmla="*/ 1385197 h 4481087"/>
              <a:gd name="connsiteX3415" fmla="*/ 4123712 w 5969001"/>
              <a:gd name="connsiteY3415" fmla="*/ 1387610 h 4481087"/>
              <a:gd name="connsiteX3416" fmla="*/ 4142898 w 5969001"/>
              <a:gd name="connsiteY3416" fmla="*/ 1389312 h 4481087"/>
              <a:gd name="connsiteX3417" fmla="*/ 4168487 w 5969001"/>
              <a:gd name="connsiteY3417" fmla="*/ 1394991 h 4481087"/>
              <a:gd name="connsiteX3418" fmla="*/ 4169123 w 5969001"/>
              <a:gd name="connsiteY3418" fmla="*/ 1395285 h 4481087"/>
              <a:gd name="connsiteX3419" fmla="*/ 4173909 w 5969001"/>
              <a:gd name="connsiteY3419" fmla="*/ 1395008 h 4481087"/>
              <a:gd name="connsiteX3420" fmla="*/ 4204159 w 5969001"/>
              <a:gd name="connsiteY3420" fmla="*/ 1385510 h 4481087"/>
              <a:gd name="connsiteX3421" fmla="*/ 4245150 w 5969001"/>
              <a:gd name="connsiteY3421" fmla="*/ 1388373 h 4481087"/>
              <a:gd name="connsiteX3422" fmla="*/ 4258944 w 5969001"/>
              <a:gd name="connsiteY3422" fmla="*/ 1402948 h 4481087"/>
              <a:gd name="connsiteX3423" fmla="*/ 4212792 w 5969001"/>
              <a:gd name="connsiteY3423" fmla="*/ 1406242 h 4481087"/>
              <a:gd name="connsiteX3424" fmla="*/ 4191924 w 5969001"/>
              <a:gd name="connsiteY3424" fmla="*/ 1405841 h 4481087"/>
              <a:gd name="connsiteX3425" fmla="*/ 4203378 w 5969001"/>
              <a:gd name="connsiteY3425" fmla="*/ 1411143 h 4481087"/>
              <a:gd name="connsiteX3426" fmla="*/ 4196611 w 5969001"/>
              <a:gd name="connsiteY3426" fmla="*/ 1410623 h 4481087"/>
              <a:gd name="connsiteX3427" fmla="*/ 4200710 w 5969001"/>
              <a:gd name="connsiteY3427" fmla="*/ 1413781 h 4481087"/>
              <a:gd name="connsiteX3428" fmla="*/ 4190365 w 5969001"/>
              <a:gd name="connsiteY3428" fmla="*/ 1420385 h 4481087"/>
              <a:gd name="connsiteX3429" fmla="*/ 4216005 w 5969001"/>
              <a:gd name="connsiteY3429" fmla="*/ 1417402 h 4481087"/>
              <a:gd name="connsiteX3430" fmla="*/ 4224018 w 5969001"/>
              <a:gd name="connsiteY3430" fmla="*/ 1419791 h 4481087"/>
              <a:gd name="connsiteX3431" fmla="*/ 4238038 w 5969001"/>
              <a:gd name="connsiteY3431" fmla="*/ 1416834 h 4481087"/>
              <a:gd name="connsiteX3432" fmla="*/ 4248656 w 5969001"/>
              <a:gd name="connsiteY3432" fmla="*/ 1416283 h 4481087"/>
              <a:gd name="connsiteX3433" fmla="*/ 4247883 w 5969001"/>
              <a:gd name="connsiteY3433" fmla="*/ 1416176 h 4481087"/>
              <a:gd name="connsiteX3434" fmla="*/ 4245150 w 5969001"/>
              <a:gd name="connsiteY3434" fmla="*/ 1411666 h 4481087"/>
              <a:gd name="connsiteX3435" fmla="*/ 4283690 w 5969001"/>
              <a:gd name="connsiteY3435" fmla="*/ 1402462 h 4481087"/>
              <a:gd name="connsiteX3436" fmla="*/ 4292326 w 5969001"/>
              <a:gd name="connsiteY3436" fmla="*/ 1402603 h 4481087"/>
              <a:gd name="connsiteX3437" fmla="*/ 4285362 w 5969001"/>
              <a:gd name="connsiteY3437" fmla="*/ 1400343 h 4481087"/>
              <a:gd name="connsiteX3438" fmla="*/ 4291287 w 5969001"/>
              <a:gd name="connsiteY3438" fmla="*/ 1397107 h 4481087"/>
              <a:gd name="connsiteX3439" fmla="*/ 4289185 w 5969001"/>
              <a:gd name="connsiteY3439" fmla="*/ 1395376 h 4481087"/>
              <a:gd name="connsiteX3440" fmla="*/ 4305029 w 5969001"/>
              <a:gd name="connsiteY3440" fmla="*/ 1389024 h 4481087"/>
              <a:gd name="connsiteX3441" fmla="*/ 4300490 w 5969001"/>
              <a:gd name="connsiteY3441" fmla="*/ 1379457 h 4481087"/>
              <a:gd name="connsiteX3442" fmla="*/ 4299025 w 5969001"/>
              <a:gd name="connsiteY3442" fmla="*/ 1354276 h 4481087"/>
              <a:gd name="connsiteX3443" fmla="*/ 4255289 w 5969001"/>
              <a:gd name="connsiteY3443" fmla="*/ 1346956 h 4481087"/>
              <a:gd name="connsiteX3444" fmla="*/ 3956166 w 5969001"/>
              <a:gd name="connsiteY3444" fmla="*/ 1346394 h 4481087"/>
              <a:gd name="connsiteX3445" fmla="*/ 3943504 w 5969001"/>
              <a:gd name="connsiteY3445" fmla="*/ 1348030 h 4481087"/>
              <a:gd name="connsiteX3446" fmla="*/ 3930952 w 5969001"/>
              <a:gd name="connsiteY3446" fmla="*/ 1346525 h 4481087"/>
              <a:gd name="connsiteX3447" fmla="*/ 3929092 w 5969001"/>
              <a:gd name="connsiteY3447" fmla="*/ 1347624 h 4481087"/>
              <a:gd name="connsiteX3448" fmla="*/ 3929656 w 5969001"/>
              <a:gd name="connsiteY3448" fmla="*/ 1358444 h 4481087"/>
              <a:gd name="connsiteX3449" fmla="*/ 3952960 w 5969001"/>
              <a:gd name="connsiteY3449" fmla="*/ 1359642 h 4481087"/>
              <a:gd name="connsiteX3450" fmla="*/ 4286317 w 5969001"/>
              <a:gd name="connsiteY3450" fmla="*/ 1342985 h 4481087"/>
              <a:gd name="connsiteX3451" fmla="*/ 4283603 w 5969001"/>
              <a:gd name="connsiteY3451" fmla="*/ 1343069 h 4481087"/>
              <a:gd name="connsiteX3452" fmla="*/ 4282132 w 5969001"/>
              <a:gd name="connsiteY3452" fmla="*/ 1343273 h 4481087"/>
              <a:gd name="connsiteX3453" fmla="*/ 4285882 w 5969001"/>
              <a:gd name="connsiteY3453" fmla="*/ 1343606 h 4481087"/>
              <a:gd name="connsiteX3454" fmla="*/ 4542231 w 5969001"/>
              <a:gd name="connsiteY3454" fmla="*/ 1342718 h 4481087"/>
              <a:gd name="connsiteX3455" fmla="*/ 4541208 w 5969001"/>
              <a:gd name="connsiteY3455" fmla="*/ 1342923 h 4481087"/>
              <a:gd name="connsiteX3456" fmla="*/ 4534367 w 5969001"/>
              <a:gd name="connsiteY3456" fmla="*/ 1347268 h 4481087"/>
              <a:gd name="connsiteX3457" fmla="*/ 4539376 w 5969001"/>
              <a:gd name="connsiteY3457" fmla="*/ 1348509 h 4481087"/>
              <a:gd name="connsiteX3458" fmla="*/ 4542655 w 5969001"/>
              <a:gd name="connsiteY3458" fmla="*/ 1346173 h 4481087"/>
              <a:gd name="connsiteX3459" fmla="*/ 4628128 w 5969001"/>
              <a:gd name="connsiteY3459" fmla="*/ 1339962 h 4481087"/>
              <a:gd name="connsiteX3460" fmla="*/ 4573473 w 5969001"/>
              <a:gd name="connsiteY3460" fmla="*/ 1371974 h 4481087"/>
              <a:gd name="connsiteX3461" fmla="*/ 4628128 w 5969001"/>
              <a:gd name="connsiteY3461" fmla="*/ 1361303 h 4481087"/>
              <a:gd name="connsiteX3462" fmla="*/ 4627093 w 5969001"/>
              <a:gd name="connsiteY3462" fmla="*/ 1362347 h 4481087"/>
              <a:gd name="connsiteX3463" fmla="*/ 4673644 w 5969001"/>
              <a:gd name="connsiteY3463" fmla="*/ 1362347 h 4481087"/>
              <a:gd name="connsiteX3464" fmla="*/ 4663753 w 5969001"/>
              <a:gd name="connsiteY3464" fmla="*/ 1358534 h 4481087"/>
              <a:gd name="connsiteX3465" fmla="*/ 4628128 w 5969001"/>
              <a:gd name="connsiteY3465" fmla="*/ 1339962 h 4481087"/>
              <a:gd name="connsiteX3466" fmla="*/ 739304 w 5969001"/>
              <a:gd name="connsiteY3466" fmla="*/ 1334487 h 4481087"/>
              <a:gd name="connsiteX3467" fmla="*/ 739798 w 5969001"/>
              <a:gd name="connsiteY3467" fmla="*/ 1361955 h 4481087"/>
              <a:gd name="connsiteX3468" fmla="*/ 712340 w 5969001"/>
              <a:gd name="connsiteY3468" fmla="*/ 1339702 h 4481087"/>
              <a:gd name="connsiteX3469" fmla="*/ 712340 w 5969001"/>
              <a:gd name="connsiteY3469" fmla="*/ 1338791 h 4481087"/>
              <a:gd name="connsiteX3470" fmla="*/ 739304 w 5969001"/>
              <a:gd name="connsiteY3470" fmla="*/ 1334487 h 4481087"/>
              <a:gd name="connsiteX3471" fmla="*/ 4293002 w 5969001"/>
              <a:gd name="connsiteY3471" fmla="*/ 1331344 h 4481087"/>
              <a:gd name="connsiteX3472" fmla="*/ 4268540 w 5969001"/>
              <a:gd name="connsiteY3472" fmla="*/ 1335456 h 4481087"/>
              <a:gd name="connsiteX3473" fmla="*/ 4251808 w 5969001"/>
              <a:gd name="connsiteY3473" fmla="*/ 1333182 h 4481087"/>
              <a:gd name="connsiteX3474" fmla="*/ 4250030 w 5969001"/>
              <a:gd name="connsiteY3474" fmla="*/ 1334188 h 4481087"/>
              <a:gd name="connsiteX3475" fmla="*/ 4244890 w 5969001"/>
              <a:gd name="connsiteY3475" fmla="*/ 1339963 h 4481087"/>
              <a:gd name="connsiteX3476" fmla="*/ 4255579 w 5969001"/>
              <a:gd name="connsiteY3476" fmla="*/ 1340913 h 4481087"/>
              <a:gd name="connsiteX3477" fmla="*/ 4282527 w 5969001"/>
              <a:gd name="connsiteY3477" fmla="*/ 1339610 h 4481087"/>
              <a:gd name="connsiteX3478" fmla="*/ 4288299 w 5969001"/>
              <a:gd name="connsiteY3478" fmla="*/ 1340155 h 4481087"/>
              <a:gd name="connsiteX3479" fmla="*/ 4293682 w 5969001"/>
              <a:gd name="connsiteY3479" fmla="*/ 1332472 h 4481087"/>
              <a:gd name="connsiteX3480" fmla="*/ 4983385 w 5969001"/>
              <a:gd name="connsiteY3480" fmla="*/ 1327469 h 4481087"/>
              <a:gd name="connsiteX3481" fmla="*/ 4970372 w 5969001"/>
              <a:gd name="connsiteY3481" fmla="*/ 1339181 h 4481087"/>
              <a:gd name="connsiteX3482" fmla="*/ 4983385 w 5969001"/>
              <a:gd name="connsiteY3482" fmla="*/ 1327469 h 4481087"/>
              <a:gd name="connsiteX3483" fmla="*/ 4491214 w 5969001"/>
              <a:gd name="connsiteY3483" fmla="*/ 1327098 h 4481087"/>
              <a:gd name="connsiteX3484" fmla="*/ 4478476 w 5969001"/>
              <a:gd name="connsiteY3484" fmla="*/ 1327471 h 4481087"/>
              <a:gd name="connsiteX3485" fmla="*/ 4492270 w 5969001"/>
              <a:gd name="connsiteY3485" fmla="*/ 1339053 h 4481087"/>
              <a:gd name="connsiteX3486" fmla="*/ 4540651 w 5969001"/>
              <a:gd name="connsiteY3486" fmla="*/ 1339053 h 4481087"/>
              <a:gd name="connsiteX3487" fmla="*/ 4514555 w 5969001"/>
              <a:gd name="connsiteY3487" fmla="*/ 1329536 h 4481087"/>
              <a:gd name="connsiteX3488" fmla="*/ 4468586 w 5969001"/>
              <a:gd name="connsiteY3488" fmla="*/ 1324735 h 4481087"/>
              <a:gd name="connsiteX3489" fmla="*/ 4432724 w 5969001"/>
              <a:gd name="connsiteY3489" fmla="*/ 1325547 h 4481087"/>
              <a:gd name="connsiteX3490" fmla="*/ 4436052 w 5969001"/>
              <a:gd name="connsiteY3490" fmla="*/ 1327469 h 4481087"/>
              <a:gd name="connsiteX3491" fmla="*/ 4406467 w 5969001"/>
              <a:gd name="connsiteY3491" fmla="*/ 1325833 h 4481087"/>
              <a:gd name="connsiteX3492" fmla="*/ 4404074 w 5969001"/>
              <a:gd name="connsiteY3492" fmla="*/ 1333887 h 4481087"/>
              <a:gd name="connsiteX3493" fmla="*/ 4401410 w 5969001"/>
              <a:gd name="connsiteY3493" fmla="*/ 1362887 h 4481087"/>
              <a:gd name="connsiteX3494" fmla="*/ 4414918 w 5969001"/>
              <a:gd name="connsiteY3494" fmla="*/ 1366204 h 4481087"/>
              <a:gd name="connsiteX3495" fmla="*/ 4419266 w 5969001"/>
              <a:gd name="connsiteY3495" fmla="*/ 1362298 h 4481087"/>
              <a:gd name="connsiteX3496" fmla="*/ 4409506 w 5969001"/>
              <a:gd name="connsiteY3496" fmla="*/ 1353628 h 4481087"/>
              <a:gd name="connsiteX3497" fmla="*/ 4491619 w 5969001"/>
              <a:gd name="connsiteY3497" fmla="*/ 1347772 h 4481087"/>
              <a:gd name="connsiteX3498" fmla="*/ 4436834 w 5969001"/>
              <a:gd name="connsiteY3498" fmla="*/ 1336190 h 4481087"/>
              <a:gd name="connsiteX3499" fmla="*/ 4452527 w 5969001"/>
              <a:gd name="connsiteY3499" fmla="*/ 1327866 h 4481087"/>
              <a:gd name="connsiteX3500" fmla="*/ 4475245 w 5969001"/>
              <a:gd name="connsiteY3500" fmla="*/ 1325431 h 4481087"/>
              <a:gd name="connsiteX3501" fmla="*/ 4258162 w 5969001"/>
              <a:gd name="connsiteY3501" fmla="*/ 1321743 h 4481087"/>
              <a:gd name="connsiteX3502" fmla="*/ 4262197 w 5969001"/>
              <a:gd name="connsiteY3502" fmla="*/ 1329551 h 4481087"/>
              <a:gd name="connsiteX3503" fmla="*/ 4292305 w 5969001"/>
              <a:gd name="connsiteY3503" fmla="*/ 1330190 h 4481087"/>
              <a:gd name="connsiteX3504" fmla="*/ 4288368 w 5969001"/>
              <a:gd name="connsiteY3504" fmla="*/ 1323664 h 4481087"/>
              <a:gd name="connsiteX3505" fmla="*/ 315309 w 5969001"/>
              <a:gd name="connsiteY3505" fmla="*/ 1308609 h 4481087"/>
              <a:gd name="connsiteX3506" fmla="*/ 334200 w 5969001"/>
              <a:gd name="connsiteY3506" fmla="*/ 1309011 h 4481087"/>
              <a:gd name="connsiteX3507" fmla="*/ 383628 w 5969001"/>
              <a:gd name="connsiteY3507" fmla="*/ 1312635 h 4481087"/>
              <a:gd name="connsiteX3508" fmla="*/ 383628 w 5969001"/>
              <a:gd name="connsiteY3508" fmla="*/ 1389933 h 4481087"/>
              <a:gd name="connsiteX3509" fmla="*/ 314949 w 5969001"/>
              <a:gd name="connsiteY3509" fmla="*/ 1333094 h 4481087"/>
              <a:gd name="connsiteX3510" fmla="*/ 314918 w 5969001"/>
              <a:gd name="connsiteY3510" fmla="*/ 1308601 h 4481087"/>
              <a:gd name="connsiteX3511" fmla="*/ 315309 w 5969001"/>
              <a:gd name="connsiteY3511" fmla="*/ 1308601 h 4481087"/>
              <a:gd name="connsiteX3512" fmla="*/ 315309 w 5969001"/>
              <a:gd name="connsiteY3512" fmla="*/ 1308609 h 4481087"/>
              <a:gd name="connsiteX3513" fmla="*/ 3932503 w 5969001"/>
              <a:gd name="connsiteY3513" fmla="*/ 1304080 h 4481087"/>
              <a:gd name="connsiteX3514" fmla="*/ 3929452 w 5969001"/>
              <a:gd name="connsiteY3514" fmla="*/ 1307950 h 4481087"/>
              <a:gd name="connsiteX3515" fmla="*/ 3947529 w 5969001"/>
              <a:gd name="connsiteY3515" fmla="*/ 1306741 h 4481087"/>
              <a:gd name="connsiteX3516" fmla="*/ 3956644 w 5969001"/>
              <a:gd name="connsiteY3516" fmla="*/ 1302946 h 4481087"/>
              <a:gd name="connsiteX3517" fmla="*/ 3959852 w 5969001"/>
              <a:gd name="connsiteY3517" fmla="*/ 1303948 h 4481087"/>
              <a:gd name="connsiteX3518" fmla="*/ 3964221 w 5969001"/>
              <a:gd name="connsiteY3518" fmla="*/ 1304019 h 4481087"/>
              <a:gd name="connsiteX3519" fmla="*/ 5010713 w 5969001"/>
              <a:gd name="connsiteY3519" fmla="*/ 1301443 h 4481087"/>
              <a:gd name="connsiteX3520" fmla="*/ 4956058 w 5969001"/>
              <a:gd name="connsiteY3520" fmla="*/ 1318881 h 4481087"/>
              <a:gd name="connsiteX3521" fmla="*/ 4942394 w 5969001"/>
              <a:gd name="connsiteY3521" fmla="*/ 1313155 h 4481087"/>
              <a:gd name="connsiteX3522" fmla="*/ 4969851 w 5969001"/>
              <a:gd name="connsiteY3522" fmla="*/ 1313415 h 4481087"/>
              <a:gd name="connsiteX3523" fmla="*/ 4969851 w 5969001"/>
              <a:gd name="connsiteY3523" fmla="*/ 1313805 h 4481087"/>
              <a:gd name="connsiteX3524" fmla="*/ 5010713 w 5969001"/>
              <a:gd name="connsiteY3524" fmla="*/ 1301443 h 4481087"/>
              <a:gd name="connsiteX3525" fmla="*/ 4231096 w 5969001"/>
              <a:gd name="connsiteY3525" fmla="*/ 1300923 h 4481087"/>
              <a:gd name="connsiteX3526" fmla="*/ 4231156 w 5969001"/>
              <a:gd name="connsiteY3526" fmla="*/ 1300996 h 4481087"/>
              <a:gd name="connsiteX3527" fmla="*/ 4231345 w 5969001"/>
              <a:gd name="connsiteY3527" fmla="*/ 1300975 h 4481087"/>
              <a:gd name="connsiteX3528" fmla="*/ 3983520 w 5969001"/>
              <a:gd name="connsiteY3528" fmla="*/ 1300717 h 4481087"/>
              <a:gd name="connsiteX3529" fmla="*/ 3983714 w 5969001"/>
              <a:gd name="connsiteY3529" fmla="*/ 1300923 h 4481087"/>
              <a:gd name="connsiteX3530" fmla="*/ 3972718 w 5969001"/>
              <a:gd name="connsiteY3530" fmla="*/ 1301704 h 4481087"/>
              <a:gd name="connsiteX3531" fmla="*/ 3970551 w 5969001"/>
              <a:gd name="connsiteY3531" fmla="*/ 1304122 h 4481087"/>
              <a:gd name="connsiteX3532" fmla="*/ 3997769 w 5969001"/>
              <a:gd name="connsiteY3532" fmla="*/ 1304566 h 4481087"/>
              <a:gd name="connsiteX3533" fmla="*/ 3998290 w 5969001"/>
              <a:gd name="connsiteY3533" fmla="*/ 1304566 h 4481087"/>
              <a:gd name="connsiteX3534" fmla="*/ 3975652 w 5969001"/>
              <a:gd name="connsiteY3534" fmla="*/ 1307170 h 4481087"/>
              <a:gd name="connsiteX3535" fmla="*/ 3990434 w 5969001"/>
              <a:gd name="connsiteY3535" fmla="*/ 1309739 h 4481087"/>
              <a:gd name="connsiteX3536" fmla="*/ 3993853 w 5969001"/>
              <a:gd name="connsiteY3536" fmla="*/ 1310852 h 4481087"/>
              <a:gd name="connsiteX3537" fmla="*/ 3998881 w 5969001"/>
              <a:gd name="connsiteY3537" fmla="*/ 1308934 h 4481087"/>
              <a:gd name="connsiteX3538" fmla="*/ 3998347 w 5969001"/>
              <a:gd name="connsiteY3538" fmla="*/ 1304572 h 4481087"/>
              <a:gd name="connsiteX3539" fmla="*/ 3953674 w 5969001"/>
              <a:gd name="connsiteY3539" fmla="*/ 1293853 h 4481087"/>
              <a:gd name="connsiteX3540" fmla="*/ 3951986 w 5969001"/>
              <a:gd name="connsiteY3540" fmla="*/ 1294681 h 4481087"/>
              <a:gd name="connsiteX3541" fmla="*/ 3953442 w 5969001"/>
              <a:gd name="connsiteY3541" fmla="*/ 1294303 h 4481087"/>
              <a:gd name="connsiteX3542" fmla="*/ 4422650 w 5969001"/>
              <a:gd name="connsiteY3542" fmla="*/ 1290252 h 4481087"/>
              <a:gd name="connsiteX3543" fmla="*/ 4408856 w 5969001"/>
              <a:gd name="connsiteY3543" fmla="*/ 1300923 h 4481087"/>
              <a:gd name="connsiteX3544" fmla="*/ 4477175 w 5969001"/>
              <a:gd name="connsiteY3544" fmla="*/ 1311594 h 4481087"/>
              <a:gd name="connsiteX3545" fmla="*/ 4422650 w 5969001"/>
              <a:gd name="connsiteY3545" fmla="*/ 1290252 h 4481087"/>
              <a:gd name="connsiteX3546" fmla="*/ 699929 w 5969001"/>
              <a:gd name="connsiteY3546" fmla="*/ 1288560 h 4481087"/>
              <a:gd name="connsiteX3547" fmla="*/ 780919 w 5969001"/>
              <a:gd name="connsiteY3547" fmla="*/ 1293245 h 4481087"/>
              <a:gd name="connsiteX3548" fmla="*/ 726134 w 5969001"/>
              <a:gd name="connsiteY3548" fmla="*/ 1316409 h 4481087"/>
              <a:gd name="connsiteX3549" fmla="*/ 602769 w 5969001"/>
              <a:gd name="connsiteY3549" fmla="*/ 1308601 h 4481087"/>
              <a:gd name="connsiteX3550" fmla="*/ 616693 w 5969001"/>
              <a:gd name="connsiteY3550" fmla="*/ 1293245 h 4481087"/>
              <a:gd name="connsiteX3551" fmla="*/ 699929 w 5969001"/>
              <a:gd name="connsiteY3551" fmla="*/ 1288560 h 4481087"/>
              <a:gd name="connsiteX3552" fmla="*/ 5054754 w 5969001"/>
              <a:gd name="connsiteY3552" fmla="*/ 1286726 h 4481087"/>
              <a:gd name="connsiteX3553" fmla="*/ 5105059 w 5969001"/>
              <a:gd name="connsiteY3553" fmla="*/ 1301183 h 4481087"/>
              <a:gd name="connsiteX3554" fmla="*/ 5038562 w 5969001"/>
              <a:gd name="connsiteY3554" fmla="*/ 1293766 h 4481087"/>
              <a:gd name="connsiteX3555" fmla="*/ 5036610 w 5969001"/>
              <a:gd name="connsiteY3555" fmla="*/ 1294026 h 4481087"/>
              <a:gd name="connsiteX3556" fmla="*/ 5054754 w 5969001"/>
              <a:gd name="connsiteY3556" fmla="*/ 1286726 h 4481087"/>
              <a:gd name="connsiteX3557" fmla="*/ 4805887 w 5969001"/>
              <a:gd name="connsiteY3557" fmla="*/ 1283095 h 4481087"/>
              <a:gd name="connsiteX3558" fmla="*/ 4819551 w 5969001"/>
              <a:gd name="connsiteY3558" fmla="*/ 1307950 h 4481087"/>
              <a:gd name="connsiteX3559" fmla="*/ 4833345 w 5969001"/>
              <a:gd name="connsiteY3559" fmla="*/ 1293766 h 4481087"/>
              <a:gd name="connsiteX3560" fmla="*/ 4778429 w 5969001"/>
              <a:gd name="connsiteY3560" fmla="*/ 1325778 h 4481087"/>
              <a:gd name="connsiteX3561" fmla="*/ 4874206 w 5969001"/>
              <a:gd name="connsiteY3561" fmla="*/ 1315107 h 4481087"/>
              <a:gd name="connsiteX3562" fmla="*/ 4860542 w 5969001"/>
              <a:gd name="connsiteY3562" fmla="*/ 1339963 h 4481087"/>
              <a:gd name="connsiteX3563" fmla="*/ 4874206 w 5969001"/>
              <a:gd name="connsiteY3563" fmla="*/ 1283095 h 4481087"/>
              <a:gd name="connsiteX3564" fmla="*/ 4805887 w 5969001"/>
              <a:gd name="connsiteY3564" fmla="*/ 1283095 h 4481087"/>
              <a:gd name="connsiteX3565" fmla="*/ 3976318 w 5969001"/>
              <a:gd name="connsiteY3565" fmla="*/ 1282748 h 4481087"/>
              <a:gd name="connsiteX3566" fmla="*/ 3960938 w 5969001"/>
              <a:gd name="connsiteY3566" fmla="*/ 1290290 h 4481087"/>
              <a:gd name="connsiteX3567" fmla="*/ 3963594 w 5969001"/>
              <a:gd name="connsiteY3567" fmla="*/ 1290800 h 4481087"/>
              <a:gd name="connsiteX3568" fmla="*/ 3964522 w 5969001"/>
              <a:gd name="connsiteY3568" fmla="*/ 1290397 h 4481087"/>
              <a:gd name="connsiteX3569" fmla="*/ 3979585 w 5969001"/>
              <a:gd name="connsiteY3569" fmla="*/ 1288967 h 4481087"/>
              <a:gd name="connsiteX3570" fmla="*/ 3988300 w 5969001"/>
              <a:gd name="connsiteY3570" fmla="*/ 1287906 h 4481087"/>
              <a:gd name="connsiteX3571" fmla="*/ 3980722 w 5969001"/>
              <a:gd name="connsiteY3571" fmla="*/ 1285584 h 4481087"/>
              <a:gd name="connsiteX3572" fmla="*/ 562038 w 5969001"/>
              <a:gd name="connsiteY3572" fmla="*/ 1282054 h 4481087"/>
              <a:gd name="connsiteX3573" fmla="*/ 521177 w 5969001"/>
              <a:gd name="connsiteY3573" fmla="*/ 1301444 h 4481087"/>
              <a:gd name="connsiteX3574" fmla="*/ 562038 w 5969001"/>
              <a:gd name="connsiteY3574" fmla="*/ 1282054 h 4481087"/>
              <a:gd name="connsiteX3575" fmla="*/ 4149114 w 5969001"/>
              <a:gd name="connsiteY3575" fmla="*/ 1279582 h 4481087"/>
              <a:gd name="connsiteX3576" fmla="*/ 4162127 w 5969001"/>
              <a:gd name="connsiteY3576" fmla="*/ 1290252 h 4481087"/>
              <a:gd name="connsiteX3577" fmla="*/ 4093678 w 5969001"/>
              <a:gd name="connsiteY3577" fmla="*/ 1293766 h 4481087"/>
              <a:gd name="connsiteX3578" fmla="*/ 4052686 w 5969001"/>
              <a:gd name="connsiteY3578" fmla="*/ 1286609 h 4481087"/>
              <a:gd name="connsiteX3579" fmla="*/ 4066350 w 5969001"/>
              <a:gd name="connsiteY3579" fmla="*/ 1300923 h 4481087"/>
              <a:gd name="connsiteX3580" fmla="*/ 4025358 w 5969001"/>
              <a:gd name="connsiteY3580" fmla="*/ 1311594 h 4481087"/>
              <a:gd name="connsiteX3581" fmla="*/ 4011457 w 5969001"/>
              <a:gd name="connsiteY3581" fmla="*/ 1307980 h 4481087"/>
              <a:gd name="connsiteX3582" fmla="*/ 4014703 w 5969001"/>
              <a:gd name="connsiteY3582" fmla="*/ 1313578 h 4481087"/>
              <a:gd name="connsiteX3583" fmla="*/ 4016111 w 5969001"/>
              <a:gd name="connsiteY3583" fmla="*/ 1317564 h 4481087"/>
              <a:gd name="connsiteX3584" fmla="*/ 4039022 w 5969001"/>
              <a:gd name="connsiteY3584" fmla="*/ 1322265 h 4481087"/>
              <a:gd name="connsiteX3585" fmla="*/ 4018731 w 5969001"/>
              <a:gd name="connsiteY3585" fmla="*/ 1322511 h 4481087"/>
              <a:gd name="connsiteX3586" fmla="*/ 4025357 w 5969001"/>
              <a:gd name="connsiteY3586" fmla="*/ 1327990 h 4481087"/>
              <a:gd name="connsiteX3587" fmla="*/ 4010790 w 5969001"/>
              <a:gd name="connsiteY3587" fmla="*/ 1326880 h 4481087"/>
              <a:gd name="connsiteX3588" fmla="*/ 4010377 w 5969001"/>
              <a:gd name="connsiteY3588" fmla="*/ 1327210 h 4481087"/>
              <a:gd name="connsiteX3589" fmla="*/ 4011695 w 5969001"/>
              <a:gd name="connsiteY3589" fmla="*/ 1339963 h 4481087"/>
              <a:gd name="connsiteX3590" fmla="*/ 4061519 w 5969001"/>
              <a:gd name="connsiteY3590" fmla="*/ 1338173 h 4481087"/>
              <a:gd name="connsiteX3591" fmla="*/ 4081662 w 5969001"/>
              <a:gd name="connsiteY3591" fmla="*/ 1343777 h 4481087"/>
              <a:gd name="connsiteX3592" fmla="*/ 4079882 w 5969001"/>
              <a:gd name="connsiteY3592" fmla="*/ 1339572 h 4481087"/>
              <a:gd name="connsiteX3593" fmla="*/ 4094326 w 5969001"/>
              <a:gd name="connsiteY3593" fmla="*/ 1342729 h 4481087"/>
              <a:gd name="connsiteX3594" fmla="*/ 4094910 w 5969001"/>
              <a:gd name="connsiteY3594" fmla="*/ 1338771 h 4481087"/>
              <a:gd name="connsiteX3595" fmla="*/ 4039022 w 5969001"/>
              <a:gd name="connsiteY3595" fmla="*/ 1329292 h 4481087"/>
              <a:gd name="connsiteX3596" fmla="*/ 4080274 w 5969001"/>
              <a:gd name="connsiteY3596" fmla="*/ 1315107 h 4481087"/>
              <a:gd name="connsiteX3597" fmla="*/ 4080664 w 5969001"/>
              <a:gd name="connsiteY3597" fmla="*/ 1315107 h 4481087"/>
              <a:gd name="connsiteX3598" fmla="*/ 4173701 w 5969001"/>
              <a:gd name="connsiteY3598" fmla="*/ 1331980 h 4481087"/>
              <a:gd name="connsiteX3599" fmla="*/ 4175085 w 5969001"/>
              <a:gd name="connsiteY3599" fmla="*/ 1331696 h 4481087"/>
              <a:gd name="connsiteX3600" fmla="*/ 4183483 w 5969001"/>
              <a:gd name="connsiteY3600" fmla="*/ 1327020 h 4481087"/>
              <a:gd name="connsiteX3601" fmla="*/ 4230835 w 5969001"/>
              <a:gd name="connsiteY3601" fmla="*/ 1321874 h 4481087"/>
              <a:gd name="connsiteX3602" fmla="*/ 4224187 w 5969001"/>
              <a:gd name="connsiteY3602" fmla="*/ 1320686 h 4481087"/>
              <a:gd name="connsiteX3603" fmla="*/ 4217433 w 5969001"/>
              <a:gd name="connsiteY3603" fmla="*/ 1322265 h 4481087"/>
              <a:gd name="connsiteX3604" fmla="*/ 4214056 w 5969001"/>
              <a:gd name="connsiteY3604" fmla="*/ 1318876 h 4481087"/>
              <a:gd name="connsiteX3605" fmla="*/ 4199603 w 5969001"/>
              <a:gd name="connsiteY3605" fmla="*/ 1316294 h 4481087"/>
              <a:gd name="connsiteX3606" fmla="*/ 4182211 w 5969001"/>
              <a:gd name="connsiteY3606" fmla="*/ 1309725 h 4481087"/>
              <a:gd name="connsiteX3607" fmla="*/ 4176311 w 5969001"/>
              <a:gd name="connsiteY3607" fmla="*/ 1311594 h 4481087"/>
              <a:gd name="connsiteX3608" fmla="*/ 4177230 w 5969001"/>
              <a:gd name="connsiteY3608" fmla="*/ 1307843 h 4481087"/>
              <a:gd name="connsiteX3609" fmla="*/ 4175789 w 5969001"/>
              <a:gd name="connsiteY3609" fmla="*/ 1307299 h 4481087"/>
              <a:gd name="connsiteX3610" fmla="*/ 4177409 w 5969001"/>
              <a:gd name="connsiteY3610" fmla="*/ 1307115 h 4481087"/>
              <a:gd name="connsiteX3611" fmla="*/ 4182135 w 5969001"/>
              <a:gd name="connsiteY3611" fmla="*/ 1287829 h 4481087"/>
              <a:gd name="connsiteX3612" fmla="*/ 4149114 w 5969001"/>
              <a:gd name="connsiteY3612" fmla="*/ 1279582 h 4481087"/>
              <a:gd name="connsiteX3613" fmla="*/ 4996530 w 5969001"/>
              <a:gd name="connsiteY3613" fmla="*/ 1258240 h 4481087"/>
              <a:gd name="connsiteX3614" fmla="*/ 4996530 w 5969001"/>
              <a:gd name="connsiteY3614" fmla="*/ 1268911 h 4481087"/>
              <a:gd name="connsiteX3615" fmla="*/ 4955668 w 5969001"/>
              <a:gd name="connsiteY3615" fmla="*/ 1265267 h 4481087"/>
              <a:gd name="connsiteX3616" fmla="*/ 4915458 w 5969001"/>
              <a:gd name="connsiteY3616" fmla="*/ 1272424 h 4481087"/>
              <a:gd name="connsiteX3617" fmla="*/ 4914547 w 5969001"/>
              <a:gd name="connsiteY3617" fmla="*/ 1272424 h 4481087"/>
              <a:gd name="connsiteX3618" fmla="*/ 4996530 w 5969001"/>
              <a:gd name="connsiteY3618" fmla="*/ 1258240 h 4481087"/>
              <a:gd name="connsiteX3619" fmla="*/ 3956779 w 5969001"/>
              <a:gd name="connsiteY3619" fmla="*/ 1258240 h 4481087"/>
              <a:gd name="connsiteX3620" fmla="*/ 3953927 w 5969001"/>
              <a:gd name="connsiteY3620" fmla="*/ 1267219 h 4481087"/>
              <a:gd name="connsiteX3621" fmla="*/ 3963886 w 5969001"/>
              <a:gd name="connsiteY3621" fmla="*/ 1266373 h 4481087"/>
              <a:gd name="connsiteX3622" fmla="*/ 3971974 w 5969001"/>
              <a:gd name="connsiteY3622" fmla="*/ 1265825 h 4481087"/>
              <a:gd name="connsiteX3623" fmla="*/ 3974508 w 5969001"/>
              <a:gd name="connsiteY3623" fmla="*/ 1265121 h 4481087"/>
              <a:gd name="connsiteX3624" fmla="*/ 3972775 w 5969001"/>
              <a:gd name="connsiteY3624" fmla="*/ 1262947 h 4481087"/>
              <a:gd name="connsiteX3625" fmla="*/ 3956779 w 5969001"/>
              <a:gd name="connsiteY3625" fmla="*/ 1258240 h 4481087"/>
              <a:gd name="connsiteX3626" fmla="*/ 4792093 w 5969001"/>
              <a:gd name="connsiteY3626" fmla="*/ 1251083 h 4481087"/>
              <a:gd name="connsiteX3627" fmla="*/ 4778429 w 5969001"/>
              <a:gd name="connsiteY3627" fmla="*/ 1268911 h 4481087"/>
              <a:gd name="connsiteX3628" fmla="*/ 4792093 w 5969001"/>
              <a:gd name="connsiteY3628" fmla="*/ 1251083 h 4481087"/>
              <a:gd name="connsiteX3629" fmla="*/ 341986 w 5969001"/>
              <a:gd name="connsiteY3629" fmla="*/ 1250562 h 4481087"/>
              <a:gd name="connsiteX3630" fmla="*/ 329233 w 5969001"/>
              <a:gd name="connsiteY3630" fmla="*/ 1273856 h 4481087"/>
              <a:gd name="connsiteX3631" fmla="*/ 328973 w 5969001"/>
              <a:gd name="connsiteY3631" fmla="*/ 1273856 h 4481087"/>
              <a:gd name="connsiteX3632" fmla="*/ 341986 w 5969001"/>
              <a:gd name="connsiteY3632" fmla="*/ 1250562 h 4481087"/>
              <a:gd name="connsiteX3633" fmla="*/ 4007742 w 5969001"/>
              <a:gd name="connsiteY3633" fmla="*/ 1243198 h 4481087"/>
              <a:gd name="connsiteX3634" fmla="*/ 4006264 w 5969001"/>
              <a:gd name="connsiteY3634" fmla="*/ 1244616 h 4481087"/>
              <a:gd name="connsiteX3635" fmla="*/ 4011825 w 5969001"/>
              <a:gd name="connsiteY3635" fmla="*/ 1243925 h 4481087"/>
              <a:gd name="connsiteX3636" fmla="*/ 4012215 w 5969001"/>
              <a:gd name="connsiteY3636" fmla="*/ 1243535 h 4481087"/>
              <a:gd name="connsiteX3637" fmla="*/ 3970882 w 5969001"/>
              <a:gd name="connsiteY3637" fmla="*/ 1239638 h 4481087"/>
              <a:gd name="connsiteX3638" fmla="*/ 3959885 w 5969001"/>
              <a:gd name="connsiteY3638" fmla="*/ 1241160 h 4481087"/>
              <a:gd name="connsiteX3639" fmla="*/ 3956806 w 5969001"/>
              <a:gd name="connsiteY3639" fmla="*/ 1248988 h 4481087"/>
              <a:gd name="connsiteX3640" fmla="*/ 3956930 w 5969001"/>
              <a:gd name="connsiteY3640" fmla="*/ 1249415 h 4481087"/>
              <a:gd name="connsiteX3641" fmla="*/ 3963169 w 5969001"/>
              <a:gd name="connsiteY3641" fmla="*/ 1249964 h 4481087"/>
              <a:gd name="connsiteX3642" fmla="*/ 3976014 w 5969001"/>
              <a:gd name="connsiteY3642" fmla="*/ 1248370 h 4481087"/>
              <a:gd name="connsiteX3643" fmla="*/ 438674 w 5969001"/>
              <a:gd name="connsiteY3643" fmla="*/ 1227399 h 4481087"/>
              <a:gd name="connsiteX3644" fmla="*/ 465871 w 5969001"/>
              <a:gd name="connsiteY3644" fmla="*/ 1277629 h 4481087"/>
              <a:gd name="connsiteX3645" fmla="*/ 397552 w 5969001"/>
              <a:gd name="connsiteY3645" fmla="*/ 1238980 h 4481087"/>
              <a:gd name="connsiteX3646" fmla="*/ 438674 w 5969001"/>
              <a:gd name="connsiteY3646" fmla="*/ 1227399 h 4481087"/>
              <a:gd name="connsiteX3647" fmla="*/ 5111722 w 5969001"/>
              <a:gd name="connsiteY3647" fmla="*/ 1220110 h 4481087"/>
              <a:gd name="connsiteX3648" fmla="*/ 5159845 w 5969001"/>
              <a:gd name="connsiteY3648" fmla="*/ 1222974 h 4481087"/>
              <a:gd name="connsiteX3649" fmla="*/ 5187302 w 5969001"/>
              <a:gd name="connsiteY3649" fmla="*/ 1247829 h 4481087"/>
              <a:gd name="connsiteX3650" fmla="*/ 5159845 w 5969001"/>
              <a:gd name="connsiteY3650" fmla="*/ 1265527 h 4481087"/>
              <a:gd name="connsiteX3651" fmla="*/ 5132257 w 5969001"/>
              <a:gd name="connsiteY3651" fmla="*/ 1233515 h 4481087"/>
              <a:gd name="connsiteX3652" fmla="*/ 5105059 w 5969001"/>
              <a:gd name="connsiteY3652" fmla="*/ 1247829 h 4481087"/>
              <a:gd name="connsiteX3653" fmla="*/ 5065890 w 5969001"/>
              <a:gd name="connsiteY3653" fmla="*/ 1226228 h 4481087"/>
              <a:gd name="connsiteX3654" fmla="*/ 5063938 w 5969001"/>
              <a:gd name="connsiteY3654" fmla="*/ 1226488 h 4481087"/>
              <a:gd name="connsiteX3655" fmla="*/ 5111722 w 5969001"/>
              <a:gd name="connsiteY3655" fmla="*/ 1220110 h 4481087"/>
              <a:gd name="connsiteX3656" fmla="*/ 123755 w 5969001"/>
              <a:gd name="connsiteY3656" fmla="*/ 1215687 h 4481087"/>
              <a:gd name="connsiteX3657" fmla="*/ 164877 w 5969001"/>
              <a:gd name="connsiteY3657" fmla="*/ 1231172 h 4481087"/>
              <a:gd name="connsiteX3658" fmla="*/ 96298 w 5969001"/>
              <a:gd name="connsiteY3658" fmla="*/ 1254466 h 4481087"/>
              <a:gd name="connsiteX3659" fmla="*/ 27849 w 5969001"/>
              <a:gd name="connsiteY3659" fmla="*/ 1250562 h 4481087"/>
              <a:gd name="connsiteX3660" fmla="*/ 0 w 5969001"/>
              <a:gd name="connsiteY3660" fmla="*/ 1223495 h 4481087"/>
              <a:gd name="connsiteX3661" fmla="*/ 68319 w 5969001"/>
              <a:gd name="connsiteY3661" fmla="*/ 1223495 h 4481087"/>
              <a:gd name="connsiteX3662" fmla="*/ 55306 w 5969001"/>
              <a:gd name="connsiteY3662" fmla="*/ 1235076 h 4481087"/>
              <a:gd name="connsiteX3663" fmla="*/ 123755 w 5969001"/>
              <a:gd name="connsiteY3663" fmla="*/ 1215687 h 4481087"/>
              <a:gd name="connsiteX3664" fmla="*/ 4628258 w 5969001"/>
              <a:gd name="connsiteY3664" fmla="*/ 1215557 h 4481087"/>
              <a:gd name="connsiteX3665" fmla="*/ 4614594 w 5969001"/>
              <a:gd name="connsiteY3665" fmla="*/ 1240412 h 4481087"/>
              <a:gd name="connsiteX3666" fmla="*/ 4505153 w 5969001"/>
              <a:gd name="connsiteY3666" fmla="*/ 1240412 h 4481087"/>
              <a:gd name="connsiteX3667" fmla="*/ 4587266 w 5969001"/>
              <a:gd name="connsiteY3667" fmla="*/ 1243925 h 4481087"/>
              <a:gd name="connsiteX3668" fmla="*/ 4551458 w 5969001"/>
              <a:gd name="connsiteY3668" fmla="*/ 1250393 h 4481087"/>
              <a:gd name="connsiteX3669" fmla="*/ 4545996 w 5969001"/>
              <a:gd name="connsiteY3669" fmla="*/ 1252072 h 4481087"/>
              <a:gd name="connsiteX3670" fmla="*/ 4550161 w 5969001"/>
              <a:gd name="connsiteY3670" fmla="*/ 1252920 h 4481087"/>
              <a:gd name="connsiteX3671" fmla="*/ 4572820 w 5969001"/>
              <a:gd name="connsiteY3671" fmla="*/ 1258109 h 4481087"/>
              <a:gd name="connsiteX3672" fmla="*/ 4555755 w 5969001"/>
              <a:gd name="connsiteY3672" fmla="*/ 1265732 h 4481087"/>
              <a:gd name="connsiteX3673" fmla="*/ 4573602 w 5969001"/>
              <a:gd name="connsiteY3673" fmla="*/ 1265267 h 4481087"/>
              <a:gd name="connsiteX3674" fmla="*/ 4641921 w 5969001"/>
              <a:gd name="connsiteY3674" fmla="*/ 1268911 h 4481087"/>
              <a:gd name="connsiteX3675" fmla="*/ 4587266 w 5969001"/>
              <a:gd name="connsiteY3675" fmla="*/ 1279582 h 4481087"/>
              <a:gd name="connsiteX3676" fmla="*/ 4696837 w 5969001"/>
              <a:gd name="connsiteY3676" fmla="*/ 1297410 h 4481087"/>
              <a:gd name="connsiteX3677" fmla="*/ 4601061 w 5969001"/>
              <a:gd name="connsiteY3677" fmla="*/ 1315107 h 4481087"/>
              <a:gd name="connsiteX3678" fmla="*/ 4546276 w 5969001"/>
              <a:gd name="connsiteY3678" fmla="*/ 1297410 h 4481087"/>
              <a:gd name="connsiteX3679" fmla="*/ 4505154 w 5969001"/>
              <a:gd name="connsiteY3679" fmla="*/ 1307950 h 4481087"/>
              <a:gd name="connsiteX3680" fmla="*/ 4520672 w 5969001"/>
              <a:gd name="connsiteY3680" fmla="*/ 1319973 h 4481087"/>
              <a:gd name="connsiteX3681" fmla="*/ 4520381 w 5969001"/>
              <a:gd name="connsiteY3681" fmla="*/ 1320953 h 4481087"/>
              <a:gd name="connsiteX3682" fmla="*/ 4526759 w 5969001"/>
              <a:gd name="connsiteY3682" fmla="*/ 1320343 h 4481087"/>
              <a:gd name="connsiteX3683" fmla="*/ 4546405 w 5969001"/>
              <a:gd name="connsiteY3683" fmla="*/ 1312897 h 4481087"/>
              <a:gd name="connsiteX3684" fmla="*/ 4587526 w 5969001"/>
              <a:gd name="connsiteY3684" fmla="*/ 1324608 h 4481087"/>
              <a:gd name="connsiteX3685" fmla="*/ 4574513 w 5969001"/>
              <a:gd name="connsiteY3685" fmla="*/ 1318753 h 4481087"/>
              <a:gd name="connsiteX3686" fmla="*/ 4537995 w 5969001"/>
              <a:gd name="connsiteY3686" fmla="*/ 1324365 h 4481087"/>
              <a:gd name="connsiteX3687" fmla="*/ 4538689 w 5969001"/>
              <a:gd name="connsiteY3687" fmla="*/ 1325614 h 4481087"/>
              <a:gd name="connsiteX3688" fmla="*/ 4547242 w 5969001"/>
              <a:gd name="connsiteY3688" fmla="*/ 1325542 h 4481087"/>
              <a:gd name="connsiteX3689" fmla="*/ 4601061 w 5969001"/>
              <a:gd name="connsiteY3689" fmla="*/ 1332935 h 4481087"/>
              <a:gd name="connsiteX3690" fmla="*/ 4696837 w 5969001"/>
              <a:gd name="connsiteY3690" fmla="*/ 1322265 h 4481087"/>
              <a:gd name="connsiteX3691" fmla="*/ 4697252 w 5969001"/>
              <a:gd name="connsiteY3691" fmla="*/ 1332624 h 4481087"/>
              <a:gd name="connsiteX3692" fmla="*/ 4713534 w 5969001"/>
              <a:gd name="connsiteY3692" fmla="*/ 1336524 h 4481087"/>
              <a:gd name="connsiteX3693" fmla="*/ 4736916 w 5969001"/>
              <a:gd name="connsiteY3693" fmla="*/ 1336578 h 4481087"/>
              <a:gd name="connsiteX3694" fmla="*/ 4734710 w 5969001"/>
              <a:gd name="connsiteY3694" fmla="*/ 1335601 h 4481087"/>
              <a:gd name="connsiteX3695" fmla="*/ 4734591 w 5969001"/>
              <a:gd name="connsiteY3695" fmla="*/ 1335717 h 4481087"/>
              <a:gd name="connsiteX3696" fmla="*/ 4723644 w 5969001"/>
              <a:gd name="connsiteY3696" fmla="*/ 1336449 h 4481087"/>
              <a:gd name="connsiteX3697" fmla="*/ 4725206 w 5969001"/>
              <a:gd name="connsiteY3697" fmla="*/ 1331388 h 4481087"/>
              <a:gd name="connsiteX3698" fmla="*/ 4720739 w 5969001"/>
              <a:gd name="connsiteY3698" fmla="*/ 1329409 h 4481087"/>
              <a:gd name="connsiteX3699" fmla="*/ 4720663 w 5969001"/>
              <a:gd name="connsiteY3699" fmla="*/ 1327964 h 4481087"/>
              <a:gd name="connsiteX3700" fmla="*/ 4718943 w 5969001"/>
              <a:gd name="connsiteY3700" fmla="*/ 1326998 h 4481087"/>
              <a:gd name="connsiteX3701" fmla="*/ 4710631 w 5969001"/>
              <a:gd name="connsiteY3701" fmla="*/ 1318621 h 4481087"/>
              <a:gd name="connsiteX3702" fmla="*/ 4728654 w 5969001"/>
              <a:gd name="connsiteY3702" fmla="*/ 1315511 h 4481087"/>
              <a:gd name="connsiteX3703" fmla="*/ 4736868 w 5969001"/>
              <a:gd name="connsiteY3703" fmla="*/ 1307605 h 4481087"/>
              <a:gd name="connsiteX3704" fmla="*/ 4737259 w 5969001"/>
              <a:gd name="connsiteY3704" fmla="*/ 1305282 h 4481087"/>
              <a:gd name="connsiteX3705" fmla="*/ 4751362 w 5969001"/>
              <a:gd name="connsiteY3705" fmla="*/ 1297410 h 4481087"/>
              <a:gd name="connsiteX3706" fmla="*/ 4724164 w 5969001"/>
              <a:gd name="connsiteY3706" fmla="*/ 1275938 h 4481087"/>
              <a:gd name="connsiteX3707" fmla="*/ 4696837 w 5969001"/>
              <a:gd name="connsiteY3707" fmla="*/ 1233255 h 4481087"/>
              <a:gd name="connsiteX3708" fmla="*/ 4628258 w 5969001"/>
              <a:gd name="connsiteY3708" fmla="*/ 1215557 h 4481087"/>
              <a:gd name="connsiteX3709" fmla="*/ 4995332 w 5969001"/>
              <a:gd name="connsiteY3709" fmla="*/ 1215303 h 4481087"/>
              <a:gd name="connsiteX3710" fmla="*/ 5009543 w 5969001"/>
              <a:gd name="connsiteY3710" fmla="*/ 1219070 h 4481087"/>
              <a:gd name="connsiteX3711" fmla="*/ 5009543 w 5969001"/>
              <a:gd name="connsiteY3711" fmla="*/ 1226228 h 4481087"/>
              <a:gd name="connsiteX3712" fmla="*/ 4956579 w 5969001"/>
              <a:gd name="connsiteY3712" fmla="*/ 1226228 h 4481087"/>
              <a:gd name="connsiteX3713" fmla="*/ 4955018 w 5969001"/>
              <a:gd name="connsiteY3713" fmla="*/ 1226228 h 4481087"/>
              <a:gd name="connsiteX3714" fmla="*/ 4995332 w 5969001"/>
              <a:gd name="connsiteY3714" fmla="*/ 1215303 h 4481087"/>
              <a:gd name="connsiteX3715" fmla="*/ 4627737 w 5969001"/>
              <a:gd name="connsiteY3715" fmla="*/ 1197729 h 4481087"/>
              <a:gd name="connsiteX3716" fmla="*/ 4682522 w 5969001"/>
              <a:gd name="connsiteY3716" fmla="*/ 1211913 h 4481087"/>
              <a:gd name="connsiteX3717" fmla="*/ 4696316 w 5969001"/>
              <a:gd name="connsiteY3717" fmla="*/ 1201372 h 4481087"/>
              <a:gd name="connsiteX3718" fmla="*/ 4627737 w 5969001"/>
              <a:gd name="connsiteY3718" fmla="*/ 1197729 h 4481087"/>
              <a:gd name="connsiteX3719" fmla="*/ 5173378 w 5969001"/>
              <a:gd name="connsiteY3719" fmla="*/ 1194475 h 4481087"/>
              <a:gd name="connsiteX3720" fmla="*/ 5200966 w 5969001"/>
              <a:gd name="connsiteY3720" fmla="*/ 1219331 h 4481087"/>
              <a:gd name="connsiteX3721" fmla="*/ 5148003 w 5969001"/>
              <a:gd name="connsiteY3721" fmla="*/ 1215557 h 4481087"/>
              <a:gd name="connsiteX3722" fmla="*/ 5146051 w 5969001"/>
              <a:gd name="connsiteY3722" fmla="*/ 1215817 h 4481087"/>
              <a:gd name="connsiteX3723" fmla="*/ 5173378 w 5969001"/>
              <a:gd name="connsiteY3723" fmla="*/ 1194475 h 4481087"/>
              <a:gd name="connsiteX3724" fmla="*/ 4942785 w 5969001"/>
              <a:gd name="connsiteY3724" fmla="*/ 1190701 h 4481087"/>
              <a:gd name="connsiteX3725" fmla="*/ 4942785 w 5969001"/>
              <a:gd name="connsiteY3725" fmla="*/ 1190702 h 4481087"/>
              <a:gd name="connsiteX3726" fmla="*/ 4942785 w 5969001"/>
              <a:gd name="connsiteY3726" fmla="*/ 1190702 h 4481087"/>
              <a:gd name="connsiteX3727" fmla="*/ 4942785 w 5969001"/>
              <a:gd name="connsiteY3727" fmla="*/ 1165847 h 4481087"/>
              <a:gd name="connsiteX3728" fmla="*/ 4887870 w 5969001"/>
              <a:gd name="connsiteY3728" fmla="*/ 1190702 h 4481087"/>
              <a:gd name="connsiteX3729" fmla="*/ 4915458 w 5969001"/>
              <a:gd name="connsiteY3729" fmla="*/ 1194215 h 4481087"/>
              <a:gd name="connsiteX3730" fmla="*/ 4922274 w 5969001"/>
              <a:gd name="connsiteY3730" fmla="*/ 1193339 h 4481087"/>
              <a:gd name="connsiteX3731" fmla="*/ 4928600 w 5969001"/>
              <a:gd name="connsiteY3731" fmla="*/ 1187968 h 4481087"/>
              <a:gd name="connsiteX3732" fmla="*/ 4901272 w 5969001"/>
              <a:gd name="connsiteY3732" fmla="*/ 1179380 h 4481087"/>
              <a:gd name="connsiteX3733" fmla="*/ 4933545 w 5969001"/>
              <a:gd name="connsiteY3733" fmla="*/ 1181296 h 4481087"/>
              <a:gd name="connsiteX3734" fmla="*/ 4930049 w 5969001"/>
              <a:gd name="connsiteY3734" fmla="*/ 1177737 h 4481087"/>
              <a:gd name="connsiteX3735" fmla="*/ 4942785 w 5969001"/>
              <a:gd name="connsiteY3735" fmla="*/ 1165847 h 4481087"/>
              <a:gd name="connsiteX3736" fmla="*/ 4846878 w 5969001"/>
              <a:gd name="connsiteY3736" fmla="*/ 1165847 h 4481087"/>
              <a:gd name="connsiteX3737" fmla="*/ 4816704 w 5969001"/>
              <a:gd name="connsiteY3737" fmla="*/ 1173817 h 4481087"/>
              <a:gd name="connsiteX3738" fmla="*/ 4796300 w 5969001"/>
              <a:gd name="connsiteY3738" fmla="*/ 1175953 h 4481087"/>
              <a:gd name="connsiteX3739" fmla="*/ 4794330 w 5969001"/>
              <a:gd name="connsiteY3739" fmla="*/ 1176919 h 4481087"/>
              <a:gd name="connsiteX3740" fmla="*/ 4793148 w 5969001"/>
              <a:gd name="connsiteY3740" fmla="*/ 1180421 h 4481087"/>
              <a:gd name="connsiteX3741" fmla="*/ 4795522 w 5969001"/>
              <a:gd name="connsiteY3741" fmla="*/ 1182220 h 4481087"/>
              <a:gd name="connsiteX3742" fmla="*/ 4818009 w 5969001"/>
              <a:gd name="connsiteY3742" fmla="*/ 1182613 h 4481087"/>
              <a:gd name="connsiteX3743" fmla="*/ 4829311 w 5969001"/>
              <a:gd name="connsiteY3743" fmla="*/ 1182207 h 4481087"/>
              <a:gd name="connsiteX3744" fmla="*/ 4846878 w 5969001"/>
              <a:gd name="connsiteY3744" fmla="*/ 1165847 h 4481087"/>
              <a:gd name="connsiteX3745" fmla="*/ 4805887 w 5969001"/>
              <a:gd name="connsiteY3745" fmla="*/ 1155176 h 4481087"/>
              <a:gd name="connsiteX3746" fmla="*/ 4763350 w 5969001"/>
              <a:gd name="connsiteY3746" fmla="*/ 1168043 h 4481087"/>
              <a:gd name="connsiteX3747" fmla="*/ 4751855 w 5969001"/>
              <a:gd name="connsiteY3747" fmla="*/ 1174071 h 4481087"/>
              <a:gd name="connsiteX3748" fmla="*/ 4756141 w 5969001"/>
              <a:gd name="connsiteY3748" fmla="*/ 1174004 h 4481087"/>
              <a:gd name="connsiteX3749" fmla="*/ 4766566 w 5969001"/>
              <a:gd name="connsiteY3749" fmla="*/ 1172702 h 4481087"/>
              <a:gd name="connsiteX3750" fmla="*/ 4766750 w 5969001"/>
              <a:gd name="connsiteY3750" fmla="*/ 1171670 h 4481087"/>
              <a:gd name="connsiteX3751" fmla="*/ 4773251 w 5969001"/>
              <a:gd name="connsiteY3751" fmla="*/ 1171979 h 4481087"/>
              <a:gd name="connsiteX3752" fmla="*/ 4783123 w 5969001"/>
              <a:gd name="connsiteY3752" fmla="*/ 1171011 h 4481087"/>
              <a:gd name="connsiteX3753" fmla="*/ 4793612 w 5969001"/>
              <a:gd name="connsiteY3753" fmla="*/ 1171213 h 4481087"/>
              <a:gd name="connsiteX3754" fmla="*/ 4796865 w 5969001"/>
              <a:gd name="connsiteY3754" fmla="*/ 1167656 h 4481087"/>
              <a:gd name="connsiteX3755" fmla="*/ 4805887 w 5969001"/>
              <a:gd name="connsiteY3755" fmla="*/ 1155176 h 4481087"/>
              <a:gd name="connsiteX3756" fmla="*/ 5107011 w 5969001"/>
              <a:gd name="connsiteY3756" fmla="*/ 1151012 h 4481087"/>
              <a:gd name="connsiteX3757" fmla="*/ 5120675 w 5969001"/>
              <a:gd name="connsiteY3757" fmla="*/ 1190051 h 4481087"/>
              <a:gd name="connsiteX3758" fmla="*/ 5133688 w 5969001"/>
              <a:gd name="connsiteY3758" fmla="*/ 1182894 h 4481087"/>
              <a:gd name="connsiteX3759" fmla="*/ 5161276 w 5969001"/>
              <a:gd name="connsiteY3759" fmla="*/ 1193565 h 4481087"/>
              <a:gd name="connsiteX3760" fmla="*/ 5147482 w 5969001"/>
              <a:gd name="connsiteY3760" fmla="*/ 1197078 h 4481087"/>
              <a:gd name="connsiteX3761" fmla="*/ 5038562 w 5969001"/>
              <a:gd name="connsiteY3761" fmla="*/ 1180031 h 4481087"/>
              <a:gd name="connsiteX3762" fmla="*/ 5038562 w 5969001"/>
              <a:gd name="connsiteY3762" fmla="*/ 1179510 h 4481087"/>
              <a:gd name="connsiteX3763" fmla="*/ 5065890 w 5969001"/>
              <a:gd name="connsiteY3763" fmla="*/ 1172353 h 4481087"/>
              <a:gd name="connsiteX3764" fmla="*/ 5079684 w 5969001"/>
              <a:gd name="connsiteY3764" fmla="*/ 1179510 h 4481087"/>
              <a:gd name="connsiteX3765" fmla="*/ 5107011 w 5969001"/>
              <a:gd name="connsiteY3765" fmla="*/ 1175867 h 4481087"/>
              <a:gd name="connsiteX3766" fmla="*/ 5107011 w 5969001"/>
              <a:gd name="connsiteY3766" fmla="*/ 1151012 h 4481087"/>
              <a:gd name="connsiteX3767" fmla="*/ 271418 w 5969001"/>
              <a:gd name="connsiteY3767" fmla="*/ 1143972 h 4481087"/>
              <a:gd name="connsiteX3768" fmla="*/ 329233 w 5969001"/>
              <a:gd name="connsiteY3768" fmla="*/ 1146717 h 4481087"/>
              <a:gd name="connsiteX3769" fmla="*/ 164877 w 5969001"/>
              <a:gd name="connsiteY3769" fmla="*/ 1158299 h 4481087"/>
              <a:gd name="connsiteX3770" fmla="*/ 164877 w 5969001"/>
              <a:gd name="connsiteY3770" fmla="*/ 1146717 h 4481087"/>
              <a:gd name="connsiteX3771" fmla="*/ 271418 w 5969001"/>
              <a:gd name="connsiteY3771" fmla="*/ 1143972 h 4481087"/>
              <a:gd name="connsiteX3772" fmla="*/ 4641728 w 5969001"/>
              <a:gd name="connsiteY3772" fmla="*/ 1135135 h 4481087"/>
              <a:gd name="connsiteX3773" fmla="*/ 4559288 w 5969001"/>
              <a:gd name="connsiteY3773" fmla="*/ 1144505 h 4481087"/>
              <a:gd name="connsiteX3774" fmla="*/ 4614073 w 5969001"/>
              <a:gd name="connsiteY3774" fmla="*/ 1169360 h 4481087"/>
              <a:gd name="connsiteX3775" fmla="*/ 4586746 w 5969001"/>
              <a:gd name="connsiteY3775" fmla="*/ 1144505 h 4481087"/>
              <a:gd name="connsiteX3776" fmla="*/ 4655195 w 5969001"/>
              <a:gd name="connsiteY3776" fmla="*/ 1144505 h 4481087"/>
              <a:gd name="connsiteX3777" fmla="*/ 4641728 w 5969001"/>
              <a:gd name="connsiteY3777" fmla="*/ 1135135 h 4481087"/>
              <a:gd name="connsiteX3778" fmla="*/ 5243389 w 5969001"/>
              <a:gd name="connsiteY3778" fmla="*/ 1115746 h 4481087"/>
              <a:gd name="connsiteX3779" fmla="*/ 5270717 w 5969001"/>
              <a:gd name="connsiteY3779" fmla="*/ 1137087 h 4481087"/>
              <a:gd name="connsiteX3780" fmla="*/ 5202918 w 5969001"/>
              <a:gd name="connsiteY3780" fmla="*/ 1140861 h 4481087"/>
              <a:gd name="connsiteX3781" fmla="*/ 5202398 w 5969001"/>
              <a:gd name="connsiteY3781" fmla="*/ 1140601 h 4481087"/>
              <a:gd name="connsiteX3782" fmla="*/ 5243389 w 5969001"/>
              <a:gd name="connsiteY3782" fmla="*/ 1115746 h 4481087"/>
              <a:gd name="connsiteX3783" fmla="*/ 4887870 w 5969001"/>
              <a:gd name="connsiteY3783" fmla="*/ 1108849 h 4481087"/>
              <a:gd name="connsiteX3784" fmla="*/ 4915458 w 5969001"/>
              <a:gd name="connsiteY3784" fmla="*/ 1130191 h 4481087"/>
              <a:gd name="connsiteX3785" fmla="*/ 4929122 w 5969001"/>
              <a:gd name="connsiteY3785" fmla="*/ 1112493 h 4481087"/>
              <a:gd name="connsiteX3786" fmla="*/ 4887870 w 5969001"/>
              <a:gd name="connsiteY3786" fmla="*/ 1108849 h 4481087"/>
              <a:gd name="connsiteX3787" fmla="*/ 334558 w 5969001"/>
              <a:gd name="connsiteY3787" fmla="*/ 1108151 h 4481087"/>
              <a:gd name="connsiteX3788" fmla="*/ 370224 w 5969001"/>
              <a:gd name="connsiteY3788" fmla="*/ 1122773 h 4481087"/>
              <a:gd name="connsiteX3789" fmla="*/ 384018 w 5969001"/>
              <a:gd name="connsiteY3789" fmla="*/ 1115095 h 4481087"/>
              <a:gd name="connsiteX3790" fmla="*/ 370224 w 5969001"/>
              <a:gd name="connsiteY3790" fmla="*/ 1130581 h 4481087"/>
              <a:gd name="connsiteX3791" fmla="*/ 342767 w 5969001"/>
              <a:gd name="connsiteY3791" fmla="*/ 1111191 h 4481087"/>
              <a:gd name="connsiteX3792" fmla="*/ 334558 w 5969001"/>
              <a:gd name="connsiteY3792" fmla="*/ 1108151 h 4481087"/>
              <a:gd name="connsiteX3793" fmla="*/ 5202918 w 5969001"/>
              <a:gd name="connsiteY3793" fmla="*/ 1076576 h 4481087"/>
              <a:gd name="connsiteX3794" fmla="*/ 5215931 w 5969001"/>
              <a:gd name="connsiteY3794" fmla="*/ 1094404 h 4481087"/>
              <a:gd name="connsiteX3795" fmla="*/ 5175330 w 5969001"/>
              <a:gd name="connsiteY3795" fmla="*/ 1080220 h 4481087"/>
              <a:gd name="connsiteX3796" fmla="*/ 5202918 w 5969001"/>
              <a:gd name="connsiteY3796" fmla="*/ 1076576 h 4481087"/>
              <a:gd name="connsiteX3797" fmla="*/ 4655195 w 5969001"/>
              <a:gd name="connsiteY3797" fmla="*/ 1041181 h 4481087"/>
              <a:gd name="connsiteX3798" fmla="*/ 4655195 w 5969001"/>
              <a:gd name="connsiteY3798" fmla="*/ 1041311 h 4481087"/>
              <a:gd name="connsiteX3799" fmla="*/ 4655195 w 5969001"/>
              <a:gd name="connsiteY3799" fmla="*/ 1062652 h 4481087"/>
              <a:gd name="connsiteX3800" fmla="*/ 4696316 w 5969001"/>
              <a:gd name="connsiteY3800" fmla="*/ 1055625 h 4481087"/>
              <a:gd name="connsiteX3801" fmla="*/ 4723644 w 5969001"/>
              <a:gd name="connsiteY3801" fmla="*/ 1062652 h 4481087"/>
              <a:gd name="connsiteX3802" fmla="*/ 4655195 w 5969001"/>
              <a:gd name="connsiteY3802" fmla="*/ 1041181 h 4481087"/>
              <a:gd name="connsiteX3803" fmla="*/ 273927 w 5969001"/>
              <a:gd name="connsiteY3803" fmla="*/ 1037537 h 4481087"/>
              <a:gd name="connsiteX3804" fmla="*/ 328973 w 5969001"/>
              <a:gd name="connsiteY3804" fmla="*/ 1060830 h 4481087"/>
              <a:gd name="connsiteX3805" fmla="*/ 273927 w 5969001"/>
              <a:gd name="connsiteY3805" fmla="*/ 1037537 h 4481087"/>
              <a:gd name="connsiteX3806" fmla="*/ 5296613 w 5969001"/>
              <a:gd name="connsiteY3806" fmla="*/ 1030900 h 4481087"/>
              <a:gd name="connsiteX3807" fmla="*/ 5310537 w 5969001"/>
              <a:gd name="connsiteY3807" fmla="*/ 1055885 h 4481087"/>
              <a:gd name="connsiteX3808" fmla="*/ 5298565 w 5969001"/>
              <a:gd name="connsiteY3808" fmla="*/ 1073323 h 4481087"/>
              <a:gd name="connsiteX3809" fmla="*/ 5296613 w 5969001"/>
              <a:gd name="connsiteY3809" fmla="*/ 1073583 h 4481087"/>
              <a:gd name="connsiteX3810" fmla="*/ 5214370 w 5969001"/>
              <a:gd name="connsiteY3810" fmla="*/ 1062913 h 4481087"/>
              <a:gd name="connsiteX3811" fmla="*/ 5228294 w 5969001"/>
              <a:gd name="connsiteY3811" fmla="*/ 1041571 h 4481087"/>
              <a:gd name="connsiteX3812" fmla="*/ 5241958 w 5969001"/>
              <a:gd name="connsiteY3812" fmla="*/ 1059399 h 4481087"/>
              <a:gd name="connsiteX3813" fmla="*/ 5296613 w 5969001"/>
              <a:gd name="connsiteY3813" fmla="*/ 1030900 h 4481087"/>
              <a:gd name="connsiteX3814" fmla="*/ 493329 w 5969001"/>
              <a:gd name="connsiteY3814" fmla="*/ 1006565 h 4481087"/>
              <a:gd name="connsiteX3815" fmla="*/ 480316 w 5969001"/>
              <a:gd name="connsiteY3815" fmla="*/ 1025955 h 4481087"/>
              <a:gd name="connsiteX3816" fmla="*/ 561648 w 5969001"/>
              <a:gd name="connsiteY3816" fmla="*/ 1029859 h 4481087"/>
              <a:gd name="connsiteX3817" fmla="*/ 561648 w 5969001"/>
              <a:gd name="connsiteY3817" fmla="*/ 1010469 h 4481087"/>
              <a:gd name="connsiteX3818" fmla="*/ 493329 w 5969001"/>
              <a:gd name="connsiteY3818" fmla="*/ 1006565 h 4481087"/>
              <a:gd name="connsiteX3819" fmla="*/ 4833865 w 5969001"/>
              <a:gd name="connsiteY3819" fmla="*/ 980930 h 4481087"/>
              <a:gd name="connsiteX3820" fmla="*/ 4805887 w 5969001"/>
              <a:gd name="connsiteY3820" fmla="*/ 1005785 h 4481087"/>
              <a:gd name="connsiteX3821" fmla="*/ 4846878 w 5969001"/>
              <a:gd name="connsiteY3821" fmla="*/ 1009428 h 4481087"/>
              <a:gd name="connsiteX3822" fmla="*/ 4833865 w 5969001"/>
              <a:gd name="connsiteY3822" fmla="*/ 1012942 h 4481087"/>
              <a:gd name="connsiteX3823" fmla="*/ 4874727 w 5969001"/>
              <a:gd name="connsiteY3823" fmla="*/ 1002271 h 4481087"/>
              <a:gd name="connsiteX3824" fmla="*/ 4847399 w 5969001"/>
              <a:gd name="connsiteY3824" fmla="*/ 991600 h 4481087"/>
              <a:gd name="connsiteX3825" fmla="*/ 4888390 w 5969001"/>
              <a:gd name="connsiteY3825" fmla="*/ 1016456 h 4481087"/>
              <a:gd name="connsiteX3826" fmla="*/ 4970503 w 5969001"/>
              <a:gd name="connsiteY3826" fmla="*/ 1005785 h 4481087"/>
              <a:gd name="connsiteX3827" fmla="*/ 4929642 w 5969001"/>
              <a:gd name="connsiteY3827" fmla="*/ 980930 h 4481087"/>
              <a:gd name="connsiteX3828" fmla="*/ 4833865 w 5969001"/>
              <a:gd name="connsiteY3828" fmla="*/ 980930 h 4481087"/>
              <a:gd name="connsiteX3829" fmla="*/ 5134209 w 5969001"/>
              <a:gd name="connsiteY3829" fmla="*/ 973903 h 4481087"/>
              <a:gd name="connsiteX3830" fmla="*/ 5079684 w 5969001"/>
              <a:gd name="connsiteY3830" fmla="*/ 995114 h 4481087"/>
              <a:gd name="connsiteX3831" fmla="*/ 5134209 w 5969001"/>
              <a:gd name="connsiteY3831" fmla="*/ 1019969 h 4481087"/>
              <a:gd name="connsiteX3832" fmla="*/ 5175330 w 5969001"/>
              <a:gd name="connsiteY3832" fmla="*/ 1012942 h 4481087"/>
              <a:gd name="connsiteX3833" fmla="*/ 5134209 w 5969001"/>
              <a:gd name="connsiteY3833" fmla="*/ 973903 h 4481087"/>
              <a:gd name="connsiteX3834" fmla="*/ 5024898 w 5969001"/>
              <a:gd name="connsiteY3834" fmla="*/ 970259 h 4481087"/>
              <a:gd name="connsiteX3835" fmla="*/ 4969983 w 5969001"/>
              <a:gd name="connsiteY3835" fmla="*/ 977416 h 4481087"/>
              <a:gd name="connsiteX3836" fmla="*/ 5011104 w 5969001"/>
              <a:gd name="connsiteY3836" fmla="*/ 995114 h 4481087"/>
              <a:gd name="connsiteX3837" fmla="*/ 5024898 w 5969001"/>
              <a:gd name="connsiteY3837" fmla="*/ 970259 h 4481087"/>
              <a:gd name="connsiteX3838" fmla="*/ 5134209 w 5969001"/>
              <a:gd name="connsiteY3838" fmla="*/ 952431 h 4481087"/>
              <a:gd name="connsiteX3839" fmla="*/ 5079684 w 5969001"/>
              <a:gd name="connsiteY3839" fmla="*/ 966745 h 4481087"/>
              <a:gd name="connsiteX3840" fmla="*/ 5093347 w 5969001"/>
              <a:gd name="connsiteY3840" fmla="*/ 973772 h 4481087"/>
              <a:gd name="connsiteX3841" fmla="*/ 5134209 w 5969001"/>
              <a:gd name="connsiteY3841" fmla="*/ 952431 h 4481087"/>
              <a:gd name="connsiteX3842" fmla="*/ 4601485 w 5969001"/>
              <a:gd name="connsiteY3842" fmla="*/ 948460 h 4481087"/>
              <a:gd name="connsiteX3843" fmla="*/ 4586746 w 5969001"/>
              <a:gd name="connsiteY3843" fmla="*/ 952431 h 4481087"/>
              <a:gd name="connsiteX3844" fmla="*/ 4614073 w 5969001"/>
              <a:gd name="connsiteY3844" fmla="*/ 970259 h 4481087"/>
              <a:gd name="connsiteX3845" fmla="*/ 4655195 w 5969001"/>
              <a:gd name="connsiteY3845" fmla="*/ 952431 h 4481087"/>
              <a:gd name="connsiteX3846" fmla="*/ 4601485 w 5969001"/>
              <a:gd name="connsiteY3846" fmla="*/ 948460 h 4481087"/>
              <a:gd name="connsiteX3847" fmla="*/ 4793566 w 5969001"/>
              <a:gd name="connsiteY3847" fmla="*/ 914491 h 4481087"/>
              <a:gd name="connsiteX3848" fmla="*/ 4805888 w 5969001"/>
              <a:gd name="connsiteY3848" fmla="*/ 916905 h 4481087"/>
              <a:gd name="connsiteX3849" fmla="*/ 4805887 w 5969001"/>
              <a:gd name="connsiteY3849" fmla="*/ 938246 h 4481087"/>
              <a:gd name="connsiteX3850" fmla="*/ 4860542 w 5969001"/>
              <a:gd name="connsiteY3850" fmla="*/ 924062 h 4481087"/>
              <a:gd name="connsiteX3851" fmla="*/ 4819551 w 5969001"/>
              <a:gd name="connsiteY3851" fmla="*/ 924062 h 4481087"/>
              <a:gd name="connsiteX3852" fmla="*/ 4793566 w 5969001"/>
              <a:gd name="connsiteY3852" fmla="*/ 914491 h 4481087"/>
              <a:gd name="connsiteX3853" fmla="*/ 4833345 w 5969001"/>
              <a:gd name="connsiteY3853" fmla="*/ 856524 h 4481087"/>
              <a:gd name="connsiteX3854" fmla="*/ 4819551 w 5969001"/>
              <a:gd name="connsiteY3854" fmla="*/ 884893 h 4481087"/>
              <a:gd name="connsiteX3855" fmla="*/ 4778429 w 5969001"/>
              <a:gd name="connsiteY3855" fmla="*/ 877866 h 4481087"/>
              <a:gd name="connsiteX3856" fmla="*/ 4778429 w 5969001"/>
              <a:gd name="connsiteY3856" fmla="*/ 899207 h 4481087"/>
              <a:gd name="connsiteX3857" fmla="*/ 4764635 w 5969001"/>
              <a:gd name="connsiteY3857" fmla="*/ 899207 h 4481087"/>
              <a:gd name="connsiteX3858" fmla="*/ 4792093 w 5969001"/>
              <a:gd name="connsiteY3858" fmla="*/ 909748 h 4481087"/>
              <a:gd name="connsiteX3859" fmla="*/ 4860542 w 5969001"/>
              <a:gd name="connsiteY3859" fmla="*/ 895564 h 4481087"/>
              <a:gd name="connsiteX3860" fmla="*/ 4874206 w 5969001"/>
              <a:gd name="connsiteY3860" fmla="*/ 916905 h 4481087"/>
              <a:gd name="connsiteX3861" fmla="*/ 4942785 w 5969001"/>
              <a:gd name="connsiteY3861" fmla="*/ 909748 h 4481087"/>
              <a:gd name="connsiteX3862" fmla="*/ 4915458 w 5969001"/>
              <a:gd name="connsiteY3862" fmla="*/ 895564 h 4481087"/>
              <a:gd name="connsiteX3863" fmla="*/ 4874206 w 5969001"/>
              <a:gd name="connsiteY3863" fmla="*/ 902721 h 4481087"/>
              <a:gd name="connsiteX3864" fmla="*/ 4833345 w 5969001"/>
              <a:gd name="connsiteY3864" fmla="*/ 856524 h 4481087"/>
              <a:gd name="connsiteX3865" fmla="*/ 411216 w 5969001"/>
              <a:gd name="connsiteY3865" fmla="*/ 835833 h 4481087"/>
              <a:gd name="connsiteX3866" fmla="*/ 356431 w 5969001"/>
              <a:gd name="connsiteY3866" fmla="*/ 858996 h 4481087"/>
              <a:gd name="connsiteX3867" fmla="*/ 411216 w 5969001"/>
              <a:gd name="connsiteY3867" fmla="*/ 835833 h 4481087"/>
              <a:gd name="connsiteX3868" fmla="*/ 4737438 w 5969001"/>
              <a:gd name="connsiteY3868" fmla="*/ 810197 h 4481087"/>
              <a:gd name="connsiteX3869" fmla="*/ 4710110 w 5969001"/>
              <a:gd name="connsiteY3869" fmla="*/ 813841 h 4481087"/>
              <a:gd name="connsiteX3870" fmla="*/ 4737438 w 5969001"/>
              <a:gd name="connsiteY3870" fmla="*/ 849367 h 4481087"/>
              <a:gd name="connsiteX3871" fmla="*/ 4792093 w 5969001"/>
              <a:gd name="connsiteY3871" fmla="*/ 852880 h 4481087"/>
              <a:gd name="connsiteX3872" fmla="*/ 4778429 w 5969001"/>
              <a:gd name="connsiteY3872" fmla="*/ 820998 h 4481087"/>
              <a:gd name="connsiteX3873" fmla="*/ 4737438 w 5969001"/>
              <a:gd name="connsiteY3873" fmla="*/ 810197 h 4481087"/>
              <a:gd name="connsiteX3874" fmla="*/ 4312949 w 5969001"/>
              <a:gd name="connsiteY3874" fmla="*/ 806684 h 4481087"/>
              <a:gd name="connsiteX3875" fmla="*/ 4326613 w 5969001"/>
              <a:gd name="connsiteY3875" fmla="*/ 824512 h 4481087"/>
              <a:gd name="connsiteX3876" fmla="*/ 4326613 w 5969001"/>
              <a:gd name="connsiteY3876" fmla="*/ 817354 h 4481087"/>
              <a:gd name="connsiteX3877" fmla="*/ 4367734 w 5969001"/>
              <a:gd name="connsiteY3877" fmla="*/ 824512 h 4481087"/>
              <a:gd name="connsiteX3878" fmla="*/ 4367734 w 5969001"/>
              <a:gd name="connsiteY3878" fmla="*/ 810197 h 4481087"/>
              <a:gd name="connsiteX3879" fmla="*/ 4312949 w 5969001"/>
              <a:gd name="connsiteY3879" fmla="*/ 806684 h 4481087"/>
              <a:gd name="connsiteX3880" fmla="*/ 465351 w 5969001"/>
              <a:gd name="connsiteY3880" fmla="*/ 778055 h 4481087"/>
              <a:gd name="connsiteX3881" fmla="*/ 410695 w 5969001"/>
              <a:gd name="connsiteY3881" fmla="*/ 781958 h 4481087"/>
              <a:gd name="connsiteX3882" fmla="*/ 452337 w 5969001"/>
              <a:gd name="connsiteY3882" fmla="*/ 828415 h 4481087"/>
              <a:gd name="connsiteX3883" fmla="*/ 465351 w 5969001"/>
              <a:gd name="connsiteY3883" fmla="*/ 778055 h 4481087"/>
              <a:gd name="connsiteX3884" fmla="*/ 4682522 w 5969001"/>
              <a:gd name="connsiteY3884" fmla="*/ 717804 h 4481087"/>
              <a:gd name="connsiteX3885" fmla="*/ 4696316 w 5969001"/>
              <a:gd name="connsiteY3885" fmla="*/ 731988 h 4481087"/>
              <a:gd name="connsiteX3886" fmla="*/ 4655195 w 5969001"/>
              <a:gd name="connsiteY3886" fmla="*/ 728475 h 4481087"/>
              <a:gd name="connsiteX3887" fmla="*/ 4696316 w 5969001"/>
              <a:gd name="connsiteY3887" fmla="*/ 742659 h 4481087"/>
              <a:gd name="connsiteX3888" fmla="*/ 4655195 w 5969001"/>
              <a:gd name="connsiteY3888" fmla="*/ 749816 h 4481087"/>
              <a:gd name="connsiteX3889" fmla="*/ 4682522 w 5969001"/>
              <a:gd name="connsiteY3889" fmla="*/ 785342 h 4481087"/>
              <a:gd name="connsiteX3890" fmla="*/ 4682522 w 5969001"/>
              <a:gd name="connsiteY3890" fmla="*/ 717804 h 4481087"/>
              <a:gd name="connsiteX3891" fmla="*/ 4641401 w 5969001"/>
              <a:gd name="connsiteY3891" fmla="*/ 678764 h 4481087"/>
              <a:gd name="connsiteX3892" fmla="*/ 4655195 w 5969001"/>
              <a:gd name="connsiteY3892" fmla="*/ 710647 h 4481087"/>
              <a:gd name="connsiteX3893" fmla="*/ 4710110 w 5969001"/>
              <a:gd name="connsiteY3893" fmla="*/ 710647 h 4481087"/>
              <a:gd name="connsiteX3894" fmla="*/ 4668859 w 5969001"/>
              <a:gd name="connsiteY3894" fmla="*/ 678764 h 4481087"/>
              <a:gd name="connsiteX3895" fmla="*/ 4641401 w 5969001"/>
              <a:gd name="connsiteY3895" fmla="*/ 678764 h 4481087"/>
              <a:gd name="connsiteX3896" fmla="*/ 534190 w 5969001"/>
              <a:gd name="connsiteY3896" fmla="*/ 665751 h 4481087"/>
              <a:gd name="connsiteX3897" fmla="*/ 493069 w 5969001"/>
              <a:gd name="connsiteY3897" fmla="*/ 700626 h 4481087"/>
              <a:gd name="connsiteX3898" fmla="*/ 521177 w 5969001"/>
              <a:gd name="connsiteY3898" fmla="*/ 696722 h 4481087"/>
              <a:gd name="connsiteX3899" fmla="*/ 576093 w 5969001"/>
              <a:gd name="connsiteY3899" fmla="*/ 681237 h 4481087"/>
              <a:gd name="connsiteX3900" fmla="*/ 534190 w 5969001"/>
              <a:gd name="connsiteY3900" fmla="*/ 673559 h 4481087"/>
              <a:gd name="connsiteX3901" fmla="*/ 588845 w 5969001"/>
              <a:gd name="connsiteY3901" fmla="*/ 673559 h 4481087"/>
              <a:gd name="connsiteX3902" fmla="*/ 534190 w 5969001"/>
              <a:gd name="connsiteY3902" fmla="*/ 665751 h 4481087"/>
              <a:gd name="connsiteX3903" fmla="*/ 4997441 w 5969001"/>
              <a:gd name="connsiteY3903" fmla="*/ 643108 h 4481087"/>
              <a:gd name="connsiteX3904" fmla="*/ 4997701 w 5969001"/>
              <a:gd name="connsiteY3904" fmla="*/ 643108 h 4481087"/>
              <a:gd name="connsiteX3905" fmla="*/ 4997472 w 5969001"/>
              <a:gd name="connsiteY3905" fmla="*/ 643146 h 4481087"/>
              <a:gd name="connsiteX3906" fmla="*/ 4710110 w 5969001"/>
              <a:gd name="connsiteY3906" fmla="*/ 625411 h 4481087"/>
              <a:gd name="connsiteX3907" fmla="*/ 4668859 w 5969001"/>
              <a:gd name="connsiteY3907" fmla="*/ 660936 h 4481087"/>
              <a:gd name="connsiteX3908" fmla="*/ 4641401 w 5969001"/>
              <a:gd name="connsiteY3908" fmla="*/ 650266 h 4481087"/>
              <a:gd name="connsiteX3909" fmla="*/ 4655195 w 5969001"/>
              <a:gd name="connsiteY3909" fmla="*/ 632437 h 4481087"/>
              <a:gd name="connsiteX3910" fmla="*/ 4682522 w 5969001"/>
              <a:gd name="connsiteY3910" fmla="*/ 675121 h 4481087"/>
              <a:gd name="connsiteX3911" fmla="*/ 4764635 w 5969001"/>
              <a:gd name="connsiteY3911" fmla="*/ 643108 h 4481087"/>
              <a:gd name="connsiteX3912" fmla="*/ 4710110 w 5969001"/>
              <a:gd name="connsiteY3912" fmla="*/ 625411 h 4481087"/>
              <a:gd name="connsiteX3913" fmla="*/ 5392520 w 5969001"/>
              <a:gd name="connsiteY3913" fmla="*/ 600685 h 4481087"/>
              <a:gd name="connsiteX3914" fmla="*/ 5324201 w 5969001"/>
              <a:gd name="connsiteY3914" fmla="*/ 693209 h 4481087"/>
              <a:gd name="connsiteX3915" fmla="*/ 5312489 w 5969001"/>
              <a:gd name="connsiteY3915" fmla="*/ 664450 h 4481087"/>
              <a:gd name="connsiteX3916" fmla="*/ 5310537 w 5969001"/>
              <a:gd name="connsiteY3916" fmla="*/ 664710 h 4481087"/>
              <a:gd name="connsiteX3917" fmla="*/ 5419717 w 5969001"/>
              <a:gd name="connsiteY3917" fmla="*/ 629184 h 4481087"/>
              <a:gd name="connsiteX3918" fmla="*/ 5392520 w 5969001"/>
              <a:gd name="connsiteY3918" fmla="*/ 600685 h 4481087"/>
              <a:gd name="connsiteX3919" fmla="*/ 5249278 w 5969001"/>
              <a:gd name="connsiteY3919" fmla="*/ 575759 h 4481087"/>
              <a:gd name="connsiteX3920" fmla="*/ 5282949 w 5969001"/>
              <a:gd name="connsiteY3920" fmla="*/ 582988 h 4481087"/>
              <a:gd name="connsiteX3921" fmla="*/ 5255621 w 5969001"/>
              <a:gd name="connsiteY3921" fmla="*/ 597172 h 4481087"/>
              <a:gd name="connsiteX3922" fmla="*/ 5239908 w 5969001"/>
              <a:gd name="connsiteY3922" fmla="*/ 587298 h 4481087"/>
              <a:gd name="connsiteX3923" fmla="*/ 5230455 w 5969001"/>
              <a:gd name="connsiteY3923" fmla="*/ 575823 h 4481087"/>
              <a:gd name="connsiteX3924" fmla="*/ 5230246 w 5969001"/>
              <a:gd name="connsiteY3924" fmla="*/ 575570 h 4481087"/>
              <a:gd name="connsiteX3925" fmla="*/ 5230455 w 5969001"/>
              <a:gd name="connsiteY3925" fmla="*/ 575823 h 4481087"/>
              <a:gd name="connsiteX3926" fmla="*/ 5228294 w 5969001"/>
              <a:gd name="connsiteY3926" fmla="*/ 575830 h 4481087"/>
              <a:gd name="connsiteX3927" fmla="*/ 4750451 w 5969001"/>
              <a:gd name="connsiteY3927" fmla="*/ 540695 h 4481087"/>
              <a:gd name="connsiteX3928" fmla="*/ 4586355 w 5969001"/>
              <a:gd name="connsiteY3928" fmla="*/ 576221 h 4481087"/>
              <a:gd name="connsiteX3929" fmla="*/ 4613683 w 5969001"/>
              <a:gd name="connsiteY3929" fmla="*/ 597562 h 4481087"/>
              <a:gd name="connsiteX3930" fmla="*/ 4668468 w 5969001"/>
              <a:gd name="connsiteY3930" fmla="*/ 583378 h 4481087"/>
              <a:gd name="connsiteX3931" fmla="*/ 4641010 w 5969001"/>
              <a:gd name="connsiteY3931" fmla="*/ 626061 h 4481087"/>
              <a:gd name="connsiteX3932" fmla="*/ 4668468 w 5969001"/>
              <a:gd name="connsiteY3932" fmla="*/ 597562 h 4481087"/>
              <a:gd name="connsiteX3933" fmla="*/ 4750451 w 5969001"/>
              <a:gd name="connsiteY3933" fmla="*/ 589884 h 4481087"/>
              <a:gd name="connsiteX3934" fmla="*/ 4668468 w 5969001"/>
              <a:gd name="connsiteY3934" fmla="*/ 557872 h 4481087"/>
              <a:gd name="connsiteX3935" fmla="*/ 4750451 w 5969001"/>
              <a:gd name="connsiteY3935" fmla="*/ 572707 h 4481087"/>
              <a:gd name="connsiteX3936" fmla="*/ 4750451 w 5969001"/>
              <a:gd name="connsiteY3936" fmla="*/ 540695 h 4481087"/>
              <a:gd name="connsiteX3937" fmla="*/ 5503750 w 5969001"/>
              <a:gd name="connsiteY3937" fmla="*/ 527389 h 4481087"/>
              <a:gd name="connsiteX3938" fmla="*/ 5474763 w 5969001"/>
              <a:gd name="connsiteY3938" fmla="*/ 547592 h 4481087"/>
              <a:gd name="connsiteX3939" fmla="*/ 5503750 w 5969001"/>
              <a:gd name="connsiteY3939" fmla="*/ 527389 h 4481087"/>
              <a:gd name="connsiteX3940" fmla="*/ 4697164 w 5969001"/>
              <a:gd name="connsiteY3940" fmla="*/ 519235 h 4481087"/>
              <a:gd name="connsiteX3941" fmla="*/ 4682522 w 5969001"/>
              <a:gd name="connsiteY3941" fmla="*/ 522346 h 4481087"/>
              <a:gd name="connsiteX3942" fmla="*/ 4723644 w 5969001"/>
              <a:gd name="connsiteY3942" fmla="*/ 536531 h 4481087"/>
              <a:gd name="connsiteX3943" fmla="*/ 4750841 w 5969001"/>
              <a:gd name="connsiteY3943" fmla="*/ 536531 h 4481087"/>
              <a:gd name="connsiteX3944" fmla="*/ 4764635 w 5969001"/>
              <a:gd name="connsiteY3944" fmla="*/ 525860 h 4481087"/>
              <a:gd name="connsiteX3945" fmla="*/ 4697164 w 5969001"/>
              <a:gd name="connsiteY3945" fmla="*/ 519235 h 4481087"/>
              <a:gd name="connsiteX3946" fmla="*/ 5260405 w 5969001"/>
              <a:gd name="connsiteY3946" fmla="*/ 504786 h 4481087"/>
              <a:gd name="connsiteX3947" fmla="*/ 5269840 w 5969001"/>
              <a:gd name="connsiteY3947" fmla="*/ 505480 h 4481087"/>
              <a:gd name="connsiteX3948" fmla="*/ 5268635 w 5969001"/>
              <a:gd name="connsiteY3948" fmla="*/ 529634 h 4481087"/>
              <a:gd name="connsiteX3949" fmla="*/ 5257964 w 5969001"/>
              <a:gd name="connsiteY3949" fmla="*/ 540044 h 4481087"/>
              <a:gd name="connsiteX3950" fmla="*/ 5255621 w 5969001"/>
              <a:gd name="connsiteY3950" fmla="*/ 540304 h 4481087"/>
              <a:gd name="connsiteX3951" fmla="*/ 5260405 w 5969001"/>
              <a:gd name="connsiteY3951" fmla="*/ 504786 h 4481087"/>
              <a:gd name="connsiteX3952" fmla="*/ 4723644 w 5969001"/>
              <a:gd name="connsiteY3952" fmla="*/ 504518 h 4481087"/>
              <a:gd name="connsiteX3953" fmla="*/ 4668859 w 5969001"/>
              <a:gd name="connsiteY3953" fmla="*/ 522346 h 4481087"/>
              <a:gd name="connsiteX3954" fmla="*/ 4723644 w 5969001"/>
              <a:gd name="connsiteY3954" fmla="*/ 504518 h 4481087"/>
              <a:gd name="connsiteX3955" fmla="*/ 5038562 w 5969001"/>
              <a:gd name="connsiteY3955" fmla="*/ 487081 h 4481087"/>
              <a:gd name="connsiteX3956" fmla="*/ 5011104 w 5969001"/>
              <a:gd name="connsiteY3956" fmla="*/ 615130 h 4481087"/>
              <a:gd name="connsiteX3957" fmla="*/ 4983777 w 5969001"/>
              <a:gd name="connsiteY3957" fmla="*/ 611617 h 4481087"/>
              <a:gd name="connsiteX3958" fmla="*/ 5011104 w 5969001"/>
              <a:gd name="connsiteY3958" fmla="*/ 629314 h 4481087"/>
              <a:gd name="connsiteX3959" fmla="*/ 4956579 w 5969001"/>
              <a:gd name="connsiteY3959" fmla="*/ 639985 h 4481087"/>
              <a:gd name="connsiteX3960" fmla="*/ 4929123 w 5969001"/>
              <a:gd name="connsiteY3960" fmla="*/ 632828 h 4481087"/>
              <a:gd name="connsiteX3961" fmla="*/ 4915459 w 5969001"/>
              <a:gd name="connsiteY3961" fmla="*/ 643499 h 4481087"/>
              <a:gd name="connsiteX3962" fmla="*/ 4958580 w 5969001"/>
              <a:gd name="connsiteY3962" fmla="*/ 649599 h 4481087"/>
              <a:gd name="connsiteX3963" fmla="*/ 4997472 w 5969001"/>
              <a:gd name="connsiteY3963" fmla="*/ 643146 h 4481087"/>
              <a:gd name="connsiteX3964" fmla="*/ 5020608 w 5969001"/>
              <a:gd name="connsiteY3964" fmla="*/ 671247 h 4481087"/>
              <a:gd name="connsiteX3965" fmla="*/ 5051966 w 5969001"/>
              <a:gd name="connsiteY3965" fmla="*/ 689826 h 4481087"/>
              <a:gd name="connsiteX3966" fmla="*/ 5093347 w 5969001"/>
              <a:gd name="connsiteY3966" fmla="*/ 668484 h 4481087"/>
              <a:gd name="connsiteX3967" fmla="*/ 5038562 w 5969001"/>
              <a:gd name="connsiteY3967" fmla="*/ 668484 h 4481087"/>
              <a:gd name="connsiteX3968" fmla="*/ 5079684 w 5969001"/>
              <a:gd name="connsiteY3968" fmla="*/ 622157 h 4481087"/>
              <a:gd name="connsiteX3969" fmla="*/ 5038562 w 5969001"/>
              <a:gd name="connsiteY3969" fmla="*/ 622157 h 4481087"/>
              <a:gd name="connsiteX3970" fmla="*/ 5038562 w 5969001"/>
              <a:gd name="connsiteY3970" fmla="*/ 487081 h 4481087"/>
              <a:gd name="connsiteX3971" fmla="*/ 4655195 w 5969001"/>
              <a:gd name="connsiteY3971" fmla="*/ 479663 h 4481087"/>
              <a:gd name="connsiteX3972" fmla="*/ 4668859 w 5969001"/>
              <a:gd name="connsiteY3972" fmla="*/ 504518 h 4481087"/>
              <a:gd name="connsiteX3973" fmla="*/ 4710110 w 5969001"/>
              <a:gd name="connsiteY3973" fmla="*/ 501005 h 4481087"/>
              <a:gd name="connsiteX3974" fmla="*/ 4723123 w 5969001"/>
              <a:gd name="connsiteY3974" fmla="*/ 490334 h 4481087"/>
              <a:gd name="connsiteX3975" fmla="*/ 4682002 w 5969001"/>
              <a:gd name="connsiteY3975" fmla="*/ 483177 h 4481087"/>
              <a:gd name="connsiteX3976" fmla="*/ 4682522 w 5969001"/>
              <a:gd name="connsiteY3976" fmla="*/ 479663 h 4481087"/>
              <a:gd name="connsiteX3977" fmla="*/ 4655195 w 5969001"/>
              <a:gd name="connsiteY3977" fmla="*/ 479663 h 4481087"/>
              <a:gd name="connsiteX3978" fmla="*/ 4600540 w 5969001"/>
              <a:gd name="connsiteY3978" fmla="*/ 476019 h 4481087"/>
              <a:gd name="connsiteX3979" fmla="*/ 4573082 w 5969001"/>
              <a:gd name="connsiteY3979" fmla="*/ 522346 h 4481087"/>
              <a:gd name="connsiteX3980" fmla="*/ 4641401 w 5969001"/>
              <a:gd name="connsiteY3980" fmla="*/ 486690 h 4481087"/>
              <a:gd name="connsiteX3981" fmla="*/ 4600540 w 5969001"/>
              <a:gd name="connsiteY3981" fmla="*/ 476019 h 4481087"/>
              <a:gd name="connsiteX3982" fmla="*/ 4627737 w 5969001"/>
              <a:gd name="connsiteY3982" fmla="*/ 447651 h 4481087"/>
              <a:gd name="connsiteX3983" fmla="*/ 4614073 w 5969001"/>
              <a:gd name="connsiteY3983" fmla="*/ 465349 h 4481087"/>
              <a:gd name="connsiteX3984" fmla="*/ 4696316 w 5969001"/>
              <a:gd name="connsiteY3984" fmla="*/ 476019 h 4481087"/>
              <a:gd name="connsiteX3985" fmla="*/ 4627737 w 5969001"/>
              <a:gd name="connsiteY3985" fmla="*/ 447651 h 4481087"/>
              <a:gd name="connsiteX3986" fmla="*/ 301645 w 5969001"/>
              <a:gd name="connsiteY3986" fmla="*/ 441144 h 4481087"/>
              <a:gd name="connsiteX3987" fmla="*/ 205998 w 5969001"/>
              <a:gd name="connsiteY3987" fmla="*/ 491505 h 4481087"/>
              <a:gd name="connsiteX3988" fmla="*/ 301645 w 5969001"/>
              <a:gd name="connsiteY3988" fmla="*/ 441144 h 4481087"/>
              <a:gd name="connsiteX3989" fmla="*/ 758260 w 5969001"/>
              <a:gd name="connsiteY3989" fmla="*/ 432116 h 4481087"/>
              <a:gd name="connsiteX3990" fmla="*/ 753332 w 5969001"/>
              <a:gd name="connsiteY3990" fmla="*/ 459493 h 4481087"/>
              <a:gd name="connsiteX3991" fmla="*/ 758260 w 5969001"/>
              <a:gd name="connsiteY3991" fmla="*/ 432116 h 4481087"/>
              <a:gd name="connsiteX3992" fmla="*/ 4367734 w 5969001"/>
              <a:gd name="connsiteY3992" fmla="*/ 425919 h 4481087"/>
              <a:gd name="connsiteX3993" fmla="*/ 4340277 w 5969001"/>
              <a:gd name="connsiteY3993" fmla="*/ 447260 h 4481087"/>
              <a:gd name="connsiteX3994" fmla="*/ 4367734 w 5969001"/>
              <a:gd name="connsiteY3994" fmla="*/ 426309 h 4481087"/>
              <a:gd name="connsiteX3995" fmla="*/ 5132257 w 5969001"/>
              <a:gd name="connsiteY3995" fmla="*/ 419542 h 4481087"/>
              <a:gd name="connsiteX3996" fmla="*/ 5132257 w 5969001"/>
              <a:gd name="connsiteY3996" fmla="*/ 419542 h 4481087"/>
              <a:gd name="connsiteX3997" fmla="*/ 4641401 w 5969001"/>
              <a:gd name="connsiteY3997" fmla="*/ 380112 h 4481087"/>
              <a:gd name="connsiteX3998" fmla="*/ 4614073 w 5969001"/>
              <a:gd name="connsiteY3998" fmla="*/ 397810 h 4481087"/>
              <a:gd name="connsiteX3999" fmla="*/ 4668859 w 5969001"/>
              <a:gd name="connsiteY3999" fmla="*/ 401454 h 4481087"/>
              <a:gd name="connsiteX4000" fmla="*/ 4627737 w 5969001"/>
              <a:gd name="connsiteY4000" fmla="*/ 408481 h 4481087"/>
              <a:gd name="connsiteX4001" fmla="*/ 4655195 w 5969001"/>
              <a:gd name="connsiteY4001" fmla="*/ 444007 h 4481087"/>
              <a:gd name="connsiteX4002" fmla="*/ 4723644 w 5969001"/>
              <a:gd name="connsiteY4002" fmla="*/ 458322 h 4481087"/>
              <a:gd name="connsiteX4003" fmla="*/ 4641401 w 5969001"/>
              <a:gd name="connsiteY4003" fmla="*/ 383626 h 4481087"/>
              <a:gd name="connsiteX4004" fmla="*/ 4641401 w 5969001"/>
              <a:gd name="connsiteY4004" fmla="*/ 380112 h 4481087"/>
              <a:gd name="connsiteX4005" fmla="*/ 4244500 w 5969001"/>
              <a:gd name="connsiteY4005" fmla="*/ 337299 h 4481087"/>
              <a:gd name="connsiteX4006" fmla="*/ 4189715 w 5969001"/>
              <a:gd name="connsiteY4006" fmla="*/ 344326 h 4481087"/>
              <a:gd name="connsiteX4007" fmla="*/ 4258294 w 5969001"/>
              <a:gd name="connsiteY4007" fmla="*/ 383366 h 4481087"/>
              <a:gd name="connsiteX4008" fmla="*/ 4271958 w 5969001"/>
              <a:gd name="connsiteY4008" fmla="*/ 351483 h 4481087"/>
              <a:gd name="connsiteX4009" fmla="*/ 4244500 w 5969001"/>
              <a:gd name="connsiteY4009" fmla="*/ 337299 h 4481087"/>
              <a:gd name="connsiteX4010" fmla="*/ 4352782 w 5969001"/>
              <a:gd name="connsiteY4010" fmla="*/ 326041 h 4481087"/>
              <a:gd name="connsiteX4011" fmla="*/ 4326613 w 5969001"/>
              <a:gd name="connsiteY4011" fmla="*/ 340552 h 4481087"/>
              <a:gd name="connsiteX4012" fmla="*/ 4404753 w 5969001"/>
              <a:gd name="connsiteY4012" fmla="*/ 393878 h 4481087"/>
              <a:gd name="connsiteX4013" fmla="*/ 4395264 w 5969001"/>
              <a:gd name="connsiteY4013" fmla="*/ 411745 h 4481087"/>
              <a:gd name="connsiteX4014" fmla="*/ 4395062 w 5969001"/>
              <a:gd name="connsiteY4014" fmla="*/ 411735 h 4481087"/>
              <a:gd name="connsiteX4015" fmla="*/ 4395062 w 5969001"/>
              <a:gd name="connsiteY4015" fmla="*/ 412125 h 4481087"/>
              <a:gd name="connsiteX4016" fmla="*/ 4395264 w 5969001"/>
              <a:gd name="connsiteY4016" fmla="*/ 411745 h 4481087"/>
              <a:gd name="connsiteX4017" fmla="*/ 4422113 w 5969001"/>
              <a:gd name="connsiteY4017" fmla="*/ 413150 h 4481087"/>
              <a:gd name="connsiteX4018" fmla="*/ 4436184 w 5969001"/>
              <a:gd name="connsiteY4018" fmla="*/ 411735 h 4481087"/>
              <a:gd name="connsiteX4019" fmla="*/ 4449977 w 5969001"/>
              <a:gd name="connsiteY4019" fmla="*/ 408091 h 4481087"/>
              <a:gd name="connsiteX4020" fmla="*/ 4381398 w 5969001"/>
              <a:gd name="connsiteY4020" fmla="*/ 326368 h 4481087"/>
              <a:gd name="connsiteX4021" fmla="*/ 4352782 w 5969001"/>
              <a:gd name="connsiteY4021" fmla="*/ 326041 h 4481087"/>
              <a:gd name="connsiteX4022" fmla="*/ 5086629 w 5969001"/>
              <a:gd name="connsiteY4022" fmla="*/ 321456 h 4481087"/>
              <a:gd name="connsiteX4023" fmla="*/ 5132257 w 5969001"/>
              <a:gd name="connsiteY4023" fmla="*/ 323505 h 4481087"/>
              <a:gd name="connsiteX4024" fmla="*/ 5065890 w 5969001"/>
              <a:gd name="connsiteY4024" fmla="*/ 326758 h 4481087"/>
              <a:gd name="connsiteX4025" fmla="*/ 5063938 w 5969001"/>
              <a:gd name="connsiteY4025" fmla="*/ 327019 h 4481087"/>
              <a:gd name="connsiteX4026" fmla="*/ 5086629 w 5969001"/>
              <a:gd name="connsiteY4026" fmla="*/ 321456 h 4481087"/>
              <a:gd name="connsiteX4027" fmla="*/ 4901534 w 5969001"/>
              <a:gd name="connsiteY4027" fmla="*/ 319601 h 4481087"/>
              <a:gd name="connsiteX4028" fmla="*/ 4915458 w 5969001"/>
              <a:gd name="connsiteY4028" fmla="*/ 351483 h 4481087"/>
              <a:gd name="connsiteX4029" fmla="*/ 4915458 w 5969001"/>
              <a:gd name="connsiteY4029" fmla="*/ 351614 h 4481087"/>
              <a:gd name="connsiteX4030" fmla="*/ 4983777 w 5969001"/>
              <a:gd name="connsiteY4030" fmla="*/ 358771 h 4481087"/>
              <a:gd name="connsiteX4031" fmla="*/ 4942785 w 5969001"/>
              <a:gd name="connsiteY4031" fmla="*/ 323245 h 4481087"/>
              <a:gd name="connsiteX4032" fmla="*/ 4901534 w 5969001"/>
              <a:gd name="connsiteY4032" fmla="*/ 319601 h 4481087"/>
              <a:gd name="connsiteX4033" fmla="*/ 1102037 w 5969001"/>
              <a:gd name="connsiteY4033" fmla="*/ 302708 h 4481087"/>
              <a:gd name="connsiteX4034" fmla="*/ 1082564 w 5969001"/>
              <a:gd name="connsiteY4034" fmla="*/ 305677 h 4481087"/>
              <a:gd name="connsiteX4035" fmla="*/ 1123295 w 5969001"/>
              <a:gd name="connsiteY4035" fmla="*/ 328840 h 4481087"/>
              <a:gd name="connsiteX4036" fmla="*/ 1123686 w 5969001"/>
              <a:gd name="connsiteY4036" fmla="*/ 328840 h 4481087"/>
              <a:gd name="connsiteX4037" fmla="*/ 1102037 w 5969001"/>
              <a:gd name="connsiteY4037" fmla="*/ 302708 h 4481087"/>
              <a:gd name="connsiteX4038" fmla="*/ 4381398 w 5969001"/>
              <a:gd name="connsiteY4038" fmla="*/ 301513 h 4481087"/>
              <a:gd name="connsiteX4039" fmla="*/ 4312949 w 5969001"/>
              <a:gd name="connsiteY4039" fmla="*/ 305027 h 4481087"/>
              <a:gd name="connsiteX4040" fmla="*/ 4353940 w 5969001"/>
              <a:gd name="connsiteY4040" fmla="*/ 323245 h 4481087"/>
              <a:gd name="connsiteX4041" fmla="*/ 4353940 w 5969001"/>
              <a:gd name="connsiteY4041" fmla="*/ 322855 h 4481087"/>
              <a:gd name="connsiteX4042" fmla="*/ 4408726 w 5969001"/>
              <a:gd name="connsiteY4042" fmla="*/ 322855 h 4481087"/>
              <a:gd name="connsiteX4043" fmla="*/ 4381398 w 5969001"/>
              <a:gd name="connsiteY4043" fmla="*/ 301513 h 4481087"/>
              <a:gd name="connsiteX4044" fmla="*/ 4969072 w 5969001"/>
              <a:gd name="connsiteY4044" fmla="*/ 266378 h 4481087"/>
              <a:gd name="connsiteX4045" fmla="*/ 4929122 w 5969001"/>
              <a:gd name="connsiteY4045" fmla="*/ 287589 h 4481087"/>
              <a:gd name="connsiteX4046" fmla="*/ 4928211 w 5969001"/>
              <a:gd name="connsiteY4046" fmla="*/ 287589 h 4481087"/>
              <a:gd name="connsiteX4047" fmla="*/ 4969072 w 5969001"/>
              <a:gd name="connsiteY4047" fmla="*/ 266378 h 4481087"/>
              <a:gd name="connsiteX4048" fmla="*/ 4349423 w 5969001"/>
              <a:gd name="connsiteY4048" fmla="*/ 232594 h 4481087"/>
              <a:gd name="connsiteX4049" fmla="*/ 4299155 w 5969001"/>
              <a:gd name="connsiteY4049" fmla="*/ 234365 h 4481087"/>
              <a:gd name="connsiteX4050" fmla="*/ 4285491 w 5969001"/>
              <a:gd name="connsiteY4050" fmla="*/ 248549 h 4481087"/>
              <a:gd name="connsiteX4051" fmla="*/ 4340277 w 5969001"/>
              <a:gd name="connsiteY4051" fmla="*/ 259220 h 4481087"/>
              <a:gd name="connsiteX4052" fmla="*/ 4285491 w 5969001"/>
              <a:gd name="connsiteY4052" fmla="*/ 259220 h 4481087"/>
              <a:gd name="connsiteX4053" fmla="*/ 4353940 w 5969001"/>
              <a:gd name="connsiteY4053" fmla="*/ 273404 h 4481087"/>
              <a:gd name="connsiteX4054" fmla="*/ 4271958 w 5969001"/>
              <a:gd name="connsiteY4054" fmla="*/ 262734 h 4481087"/>
              <a:gd name="connsiteX4055" fmla="*/ 4258294 w 5969001"/>
              <a:gd name="connsiteY4055" fmla="*/ 284076 h 4481087"/>
              <a:gd name="connsiteX4056" fmla="*/ 4312949 w 5969001"/>
              <a:gd name="connsiteY4056" fmla="*/ 276918 h 4481087"/>
              <a:gd name="connsiteX4057" fmla="*/ 4340278 w 5969001"/>
              <a:gd name="connsiteY4057" fmla="*/ 298260 h 4481087"/>
              <a:gd name="connsiteX4058" fmla="*/ 4353291 w 5969001"/>
              <a:gd name="connsiteY4058" fmla="*/ 280562 h 4481087"/>
              <a:gd name="connsiteX4059" fmla="*/ 4394412 w 5969001"/>
              <a:gd name="connsiteY4059" fmla="*/ 284076 h 4481087"/>
              <a:gd name="connsiteX4060" fmla="*/ 4503983 w 5969001"/>
              <a:gd name="connsiteY4060" fmla="*/ 358771 h 4481087"/>
              <a:gd name="connsiteX4061" fmla="*/ 4408076 w 5969001"/>
              <a:gd name="connsiteY4061" fmla="*/ 276918 h 4481087"/>
              <a:gd name="connsiteX4062" fmla="*/ 4449328 w 5969001"/>
              <a:gd name="connsiteY4062" fmla="*/ 284076 h 4481087"/>
              <a:gd name="connsiteX4063" fmla="*/ 4380749 w 5969001"/>
              <a:gd name="connsiteY4063" fmla="*/ 266378 h 4481087"/>
              <a:gd name="connsiteX4064" fmla="*/ 4558638 w 5969001"/>
              <a:gd name="connsiteY4064" fmla="*/ 273404 h 4481087"/>
              <a:gd name="connsiteX4065" fmla="*/ 4599890 w 5969001"/>
              <a:gd name="connsiteY4065" fmla="*/ 291233 h 4481087"/>
              <a:gd name="connsiteX4066" fmla="*/ 4517777 w 5969001"/>
              <a:gd name="connsiteY4066" fmla="*/ 252193 h 4481087"/>
              <a:gd name="connsiteX4067" fmla="*/ 4490320 w 5969001"/>
              <a:gd name="connsiteY4067" fmla="*/ 259350 h 4481087"/>
              <a:gd name="connsiteX4068" fmla="*/ 4503984 w 5969001"/>
              <a:gd name="connsiteY4068" fmla="*/ 248680 h 4481087"/>
              <a:gd name="connsiteX4069" fmla="*/ 4349423 w 5969001"/>
              <a:gd name="connsiteY4069" fmla="*/ 232594 h 4481087"/>
              <a:gd name="connsiteX4070" fmla="*/ 2062634 w 5969001"/>
              <a:gd name="connsiteY4070" fmla="*/ 214356 h 4481087"/>
              <a:gd name="connsiteX4071" fmla="*/ 2053996 w 5969001"/>
              <a:gd name="connsiteY4071" fmla="*/ 216537 h 4481087"/>
              <a:gd name="connsiteX4072" fmla="*/ 2055865 w 5969001"/>
              <a:gd name="connsiteY4072" fmla="*/ 216900 h 4481087"/>
              <a:gd name="connsiteX4073" fmla="*/ 2053996 w 5969001"/>
              <a:gd name="connsiteY4073" fmla="*/ 204955 h 4481087"/>
              <a:gd name="connsiteX4074" fmla="*/ 2053781 w 5969001"/>
              <a:gd name="connsiteY4074" fmla="*/ 205085 h 4481087"/>
              <a:gd name="connsiteX4075" fmla="*/ 1999080 w 5969001"/>
              <a:gd name="connsiteY4075" fmla="*/ 205085 h 4481087"/>
              <a:gd name="connsiteX4076" fmla="*/ 1999080 w 5969001"/>
              <a:gd name="connsiteY4076" fmla="*/ 216667 h 4481087"/>
              <a:gd name="connsiteX4077" fmla="*/ 2038884 w 5969001"/>
              <a:gd name="connsiteY4077" fmla="*/ 214129 h 4481087"/>
              <a:gd name="connsiteX4078" fmla="*/ 2053781 w 5969001"/>
              <a:gd name="connsiteY4078" fmla="*/ 205085 h 4481087"/>
              <a:gd name="connsiteX4079" fmla="*/ 2053865 w 5969001"/>
              <a:gd name="connsiteY4079" fmla="*/ 205085 h 4481087"/>
              <a:gd name="connsiteX4080" fmla="*/ 3302507 w 5969001"/>
              <a:gd name="connsiteY4080" fmla="*/ 204316 h 4481087"/>
              <a:gd name="connsiteX4081" fmla="*/ 3305130 w 5969001"/>
              <a:gd name="connsiteY4081" fmla="*/ 208436 h 4481087"/>
              <a:gd name="connsiteX4082" fmla="*/ 3303347 w 5969001"/>
              <a:gd name="connsiteY4082" fmla="*/ 211032 h 4481087"/>
              <a:gd name="connsiteX4083" fmla="*/ 3305418 w 5969001"/>
              <a:gd name="connsiteY4083" fmla="*/ 210824 h 4481087"/>
              <a:gd name="connsiteX4084" fmla="*/ 3314190 w 5969001"/>
              <a:gd name="connsiteY4084" fmla="*/ 205736 h 4481087"/>
              <a:gd name="connsiteX4085" fmla="*/ 2478102 w 5969001"/>
              <a:gd name="connsiteY4085" fmla="*/ 188115 h 4481087"/>
              <a:gd name="connsiteX4086" fmla="*/ 2477836 w 5969001"/>
              <a:gd name="connsiteY4086" fmla="*/ 188689 h 4481087"/>
              <a:gd name="connsiteX4087" fmla="*/ 2479080 w 5969001"/>
              <a:gd name="connsiteY4087" fmla="*/ 188719 h 4481087"/>
              <a:gd name="connsiteX4088" fmla="*/ 3176511 w 5969001"/>
              <a:gd name="connsiteY4088" fmla="*/ 188038 h 4481087"/>
              <a:gd name="connsiteX4089" fmla="*/ 3176511 w 5969001"/>
              <a:gd name="connsiteY4089" fmla="*/ 194808 h 4481087"/>
              <a:gd name="connsiteX4090" fmla="*/ 3214619 w 5969001"/>
              <a:gd name="connsiteY4090" fmla="*/ 188038 h 4481087"/>
              <a:gd name="connsiteX4091" fmla="*/ 3971224 w 5969001"/>
              <a:gd name="connsiteY4091" fmla="*/ 184134 h 4481087"/>
              <a:gd name="connsiteX4092" fmla="*/ 3929972 w 5969001"/>
              <a:gd name="connsiteY4092" fmla="*/ 205476 h 4481087"/>
              <a:gd name="connsiteX4093" fmla="*/ 3970833 w 5969001"/>
              <a:gd name="connsiteY4093" fmla="*/ 209380 h 4481087"/>
              <a:gd name="connsiteX4094" fmla="*/ 3971224 w 5969001"/>
              <a:gd name="connsiteY4094" fmla="*/ 208990 h 4481087"/>
              <a:gd name="connsiteX4095" fmla="*/ 4066870 w 5969001"/>
              <a:gd name="connsiteY4095" fmla="*/ 205476 h 4481087"/>
              <a:gd name="connsiteX4096" fmla="*/ 3971224 w 5969001"/>
              <a:gd name="connsiteY4096" fmla="*/ 184134 h 4481087"/>
              <a:gd name="connsiteX4097" fmla="*/ 2170369 w 5969001"/>
              <a:gd name="connsiteY4097" fmla="*/ 180231 h 4481087"/>
              <a:gd name="connsiteX4098" fmla="*/ 2176711 w 5969001"/>
              <a:gd name="connsiteY4098" fmla="*/ 185176 h 4481087"/>
              <a:gd name="connsiteX4099" fmla="*/ 2192638 w 5969001"/>
              <a:gd name="connsiteY4099" fmla="*/ 182766 h 4481087"/>
              <a:gd name="connsiteX4100" fmla="*/ 2193717 w 5969001"/>
              <a:gd name="connsiteY4100" fmla="*/ 181953 h 4481087"/>
              <a:gd name="connsiteX4101" fmla="*/ 2186290 w 5969001"/>
              <a:gd name="connsiteY4101" fmla="*/ 180865 h 4481087"/>
              <a:gd name="connsiteX4102" fmla="*/ 2703865 w 5969001"/>
              <a:gd name="connsiteY4102" fmla="*/ 179566 h 4481087"/>
              <a:gd name="connsiteX4103" fmla="*/ 2694844 w 5969001"/>
              <a:gd name="connsiteY4103" fmla="*/ 183451 h 4481087"/>
              <a:gd name="connsiteX4104" fmla="*/ 2685444 w 5969001"/>
              <a:gd name="connsiteY4104" fmla="*/ 186735 h 4481087"/>
              <a:gd name="connsiteX4105" fmla="*/ 2696847 w 5969001"/>
              <a:gd name="connsiteY4105" fmla="*/ 188689 h 4481087"/>
              <a:gd name="connsiteX4106" fmla="*/ 2704948 w 5969001"/>
              <a:gd name="connsiteY4106" fmla="*/ 180594 h 4481087"/>
              <a:gd name="connsiteX4107" fmla="*/ 3736727 w 5969001"/>
              <a:gd name="connsiteY4107" fmla="*/ 178018 h 4481087"/>
              <a:gd name="connsiteX4108" fmla="*/ 3750651 w 5969001"/>
              <a:gd name="connsiteY4108" fmla="*/ 192333 h 4481087"/>
              <a:gd name="connsiteX4109" fmla="*/ 3723323 w 5969001"/>
              <a:gd name="connsiteY4109" fmla="*/ 203003 h 4481087"/>
              <a:gd name="connsiteX4110" fmla="*/ 3792063 w 5969001"/>
              <a:gd name="connsiteY4110" fmla="*/ 205835 h 4481087"/>
              <a:gd name="connsiteX4111" fmla="*/ 3792293 w 5969001"/>
              <a:gd name="connsiteY4111" fmla="*/ 206517 h 4481087"/>
              <a:gd name="connsiteX4112" fmla="*/ 3792814 w 5969001"/>
              <a:gd name="connsiteY4112" fmla="*/ 205866 h 4481087"/>
              <a:gd name="connsiteX4113" fmla="*/ 3792063 w 5969001"/>
              <a:gd name="connsiteY4113" fmla="*/ 205835 h 4481087"/>
              <a:gd name="connsiteX4114" fmla="*/ 3790337 w 5969001"/>
              <a:gd name="connsiteY4114" fmla="*/ 200714 h 4481087"/>
              <a:gd name="connsiteX4115" fmla="*/ 3805306 w 5969001"/>
              <a:gd name="connsiteY4115" fmla="*/ 188819 h 4481087"/>
              <a:gd name="connsiteX4116" fmla="*/ 3736727 w 5969001"/>
              <a:gd name="connsiteY4116" fmla="*/ 178018 h 4481087"/>
              <a:gd name="connsiteX4117" fmla="*/ 3463971 w 5969001"/>
              <a:gd name="connsiteY4117" fmla="*/ 177498 h 4481087"/>
              <a:gd name="connsiteX4118" fmla="*/ 3327203 w 5969001"/>
              <a:gd name="connsiteY4118" fmla="*/ 191812 h 4481087"/>
              <a:gd name="connsiteX4119" fmla="*/ 3505353 w 5969001"/>
              <a:gd name="connsiteY4119" fmla="*/ 195325 h 4481087"/>
              <a:gd name="connsiteX4120" fmla="*/ 3463971 w 5969001"/>
              <a:gd name="connsiteY4120" fmla="*/ 177498 h 4481087"/>
              <a:gd name="connsiteX4121" fmla="*/ 3177187 w 5969001"/>
              <a:gd name="connsiteY4121" fmla="*/ 166656 h 4481087"/>
              <a:gd name="connsiteX4122" fmla="*/ 3177162 w 5969001"/>
              <a:gd name="connsiteY4122" fmla="*/ 166697 h 4481087"/>
              <a:gd name="connsiteX4123" fmla="*/ 3176511 w 5969001"/>
              <a:gd name="connsiteY4123" fmla="*/ 166697 h 4481087"/>
              <a:gd name="connsiteX4124" fmla="*/ 1218942 w 5969001"/>
              <a:gd name="connsiteY4124" fmla="*/ 162923 h 4481087"/>
              <a:gd name="connsiteX4125" fmla="*/ 1205278 w 5969001"/>
              <a:gd name="connsiteY4125" fmla="*/ 170730 h 4481087"/>
              <a:gd name="connsiteX4126" fmla="*/ 1177820 w 5969001"/>
              <a:gd name="connsiteY4126" fmla="*/ 166827 h 4481087"/>
              <a:gd name="connsiteX4127" fmla="*/ 1205278 w 5969001"/>
              <a:gd name="connsiteY4127" fmla="*/ 182312 h 4481087"/>
              <a:gd name="connsiteX4128" fmla="*/ 1259933 w 5969001"/>
              <a:gd name="connsiteY4128" fmla="*/ 201702 h 4481087"/>
              <a:gd name="connsiteX4129" fmla="*/ 1273727 w 5969001"/>
              <a:gd name="connsiteY4129" fmla="*/ 170730 h 4481087"/>
              <a:gd name="connsiteX4130" fmla="*/ 1218942 w 5969001"/>
              <a:gd name="connsiteY4130" fmla="*/ 162923 h 4481087"/>
              <a:gd name="connsiteX4131" fmla="*/ 2040332 w 5969001"/>
              <a:gd name="connsiteY4131" fmla="*/ 159019 h 4481087"/>
              <a:gd name="connsiteX4132" fmla="*/ 2081583 w 5969001"/>
              <a:gd name="connsiteY4132" fmla="*/ 170730 h 4481087"/>
              <a:gd name="connsiteX4133" fmla="*/ 1999210 w 5969001"/>
              <a:gd name="connsiteY4133" fmla="*/ 182312 h 4481087"/>
              <a:gd name="connsiteX4134" fmla="*/ 2040332 w 5969001"/>
              <a:gd name="connsiteY4134" fmla="*/ 159019 h 4481087"/>
              <a:gd name="connsiteX4135" fmla="*/ 1588255 w 5969001"/>
              <a:gd name="connsiteY4135" fmla="*/ 150690 h 4481087"/>
              <a:gd name="connsiteX4136" fmla="*/ 1643041 w 5969001"/>
              <a:gd name="connsiteY4136" fmla="*/ 150690 h 4481087"/>
              <a:gd name="connsiteX4137" fmla="*/ 1575242 w 5969001"/>
              <a:gd name="connsiteY4137" fmla="*/ 166176 h 4481087"/>
              <a:gd name="connsiteX4138" fmla="*/ 1588255 w 5969001"/>
              <a:gd name="connsiteY4138" fmla="*/ 150690 h 4481087"/>
              <a:gd name="connsiteX4139" fmla="*/ 794453 w 5969001"/>
              <a:gd name="connsiteY4139" fmla="*/ 150690 h 4481087"/>
              <a:gd name="connsiteX4140" fmla="*/ 794453 w 5969001"/>
              <a:gd name="connsiteY4140" fmla="*/ 189730 h 4481087"/>
              <a:gd name="connsiteX4141" fmla="*/ 794453 w 5969001"/>
              <a:gd name="connsiteY4141" fmla="*/ 150690 h 4481087"/>
              <a:gd name="connsiteX4142" fmla="*/ 2396373 w 5969001"/>
              <a:gd name="connsiteY4142" fmla="*/ 148999 h 4481087"/>
              <a:gd name="connsiteX4143" fmla="*/ 2383360 w 5969001"/>
              <a:gd name="connsiteY4143" fmla="*/ 156156 h 4481087"/>
              <a:gd name="connsiteX4144" fmla="*/ 2355902 w 5969001"/>
              <a:gd name="connsiteY4144" fmla="*/ 152512 h 4481087"/>
              <a:gd name="connsiteX4145" fmla="*/ 2382709 w 5969001"/>
              <a:gd name="connsiteY4145" fmla="*/ 166697 h 4481087"/>
              <a:gd name="connsiteX4146" fmla="*/ 2437234 w 5969001"/>
              <a:gd name="connsiteY4146" fmla="*/ 184525 h 4481087"/>
              <a:gd name="connsiteX4147" fmla="*/ 2442488 w 5969001"/>
              <a:gd name="connsiteY4147" fmla="*/ 169852 h 4481087"/>
              <a:gd name="connsiteX4148" fmla="*/ 2443522 w 5969001"/>
              <a:gd name="connsiteY4148" fmla="*/ 168219 h 4481087"/>
              <a:gd name="connsiteX4149" fmla="*/ 2409254 w 5969001"/>
              <a:gd name="connsiteY4149" fmla="*/ 162012 h 4481087"/>
              <a:gd name="connsiteX4150" fmla="*/ 2425200 w 5969001"/>
              <a:gd name="connsiteY4150" fmla="*/ 156060 h 4481087"/>
              <a:gd name="connsiteX4151" fmla="*/ 2439163 w 5969001"/>
              <a:gd name="connsiteY4151" fmla="*/ 154951 h 4481087"/>
              <a:gd name="connsiteX4152" fmla="*/ 2436376 w 5969001"/>
              <a:gd name="connsiteY4152" fmla="*/ 154672 h 4481087"/>
              <a:gd name="connsiteX4153" fmla="*/ 2396373 w 5969001"/>
              <a:gd name="connsiteY4153" fmla="*/ 148999 h 4481087"/>
              <a:gd name="connsiteX4154" fmla="*/ 3218283 w 5969001"/>
              <a:gd name="connsiteY4154" fmla="*/ 145485 h 4481087"/>
              <a:gd name="connsiteX4155" fmla="*/ 3259535 w 5969001"/>
              <a:gd name="connsiteY4155" fmla="*/ 156156 h 4481087"/>
              <a:gd name="connsiteX4156" fmla="*/ 3226270 w 5969001"/>
              <a:gd name="connsiteY4156" fmla="*/ 163671 h 4481087"/>
              <a:gd name="connsiteX4157" fmla="*/ 3177187 w 5969001"/>
              <a:gd name="connsiteY4157" fmla="*/ 166656 h 4481087"/>
              <a:gd name="connsiteX4158" fmla="*/ 3182507 w 5969001"/>
              <a:gd name="connsiteY4158" fmla="*/ 158186 h 4481087"/>
              <a:gd name="connsiteX4159" fmla="*/ 3218283 w 5969001"/>
              <a:gd name="connsiteY4159" fmla="*/ 145485 h 4481087"/>
              <a:gd name="connsiteX4160" fmla="*/ 2799501 w 5969001"/>
              <a:gd name="connsiteY4160" fmla="*/ 142364 h 4481087"/>
              <a:gd name="connsiteX4161" fmla="*/ 2795927 w 5969001"/>
              <a:gd name="connsiteY4161" fmla="*/ 142997 h 4481087"/>
              <a:gd name="connsiteX4162" fmla="*/ 2782512 w 5969001"/>
              <a:gd name="connsiteY4162" fmla="*/ 151602 h 4481087"/>
              <a:gd name="connsiteX4163" fmla="*/ 2761151 w 5969001"/>
              <a:gd name="connsiteY4163" fmla="*/ 152245 h 4481087"/>
              <a:gd name="connsiteX4164" fmla="*/ 2777277 w 5969001"/>
              <a:gd name="connsiteY4164" fmla="*/ 156063 h 4481087"/>
              <a:gd name="connsiteX4165" fmla="*/ 2770451 w 5969001"/>
              <a:gd name="connsiteY4165" fmla="*/ 162825 h 4481087"/>
              <a:gd name="connsiteX4166" fmla="*/ 2769087 w 5969001"/>
              <a:gd name="connsiteY4166" fmla="*/ 163110 h 4481087"/>
              <a:gd name="connsiteX4167" fmla="*/ 2806418 w 5969001"/>
              <a:gd name="connsiteY4167" fmla="*/ 170861 h 4481087"/>
              <a:gd name="connsiteX4168" fmla="*/ 2915989 w 5969001"/>
              <a:gd name="connsiteY4168" fmla="*/ 146006 h 4481087"/>
              <a:gd name="connsiteX4169" fmla="*/ 2861203 w 5969001"/>
              <a:gd name="connsiteY4169" fmla="*/ 153033 h 4481087"/>
              <a:gd name="connsiteX4170" fmla="*/ 2888531 w 5969001"/>
              <a:gd name="connsiteY4170" fmla="*/ 163704 h 4481087"/>
              <a:gd name="connsiteX4171" fmla="*/ 2929669 w 5969001"/>
              <a:gd name="connsiteY4171" fmla="*/ 156611 h 4481087"/>
              <a:gd name="connsiteX4172" fmla="*/ 2937091 w 5969001"/>
              <a:gd name="connsiteY4172" fmla="*/ 153756 h 4481087"/>
              <a:gd name="connsiteX4173" fmla="*/ 2932107 w 5969001"/>
              <a:gd name="connsiteY4173" fmla="*/ 151896 h 4481087"/>
              <a:gd name="connsiteX4174" fmla="*/ 2916377 w 5969001"/>
              <a:gd name="connsiteY4174" fmla="*/ 143013 h 4481087"/>
              <a:gd name="connsiteX4175" fmla="*/ 2853777 w 5969001"/>
              <a:gd name="connsiteY4175" fmla="*/ 143350 h 4481087"/>
              <a:gd name="connsiteX4176" fmla="*/ 3929061 w 5969001"/>
              <a:gd name="connsiteY4176" fmla="*/ 138328 h 4481087"/>
              <a:gd name="connsiteX4177" fmla="*/ 3888460 w 5969001"/>
              <a:gd name="connsiteY4177" fmla="*/ 156286 h 4481087"/>
              <a:gd name="connsiteX4178" fmla="*/ 3887940 w 5969001"/>
              <a:gd name="connsiteY4178" fmla="*/ 156156 h 4481087"/>
              <a:gd name="connsiteX4179" fmla="*/ 3929061 w 5969001"/>
              <a:gd name="connsiteY4179" fmla="*/ 138328 h 4481087"/>
              <a:gd name="connsiteX4180" fmla="*/ 3340997 w 5969001"/>
              <a:gd name="connsiteY4180" fmla="*/ 138328 h 4481087"/>
              <a:gd name="connsiteX4181" fmla="*/ 3341518 w 5969001"/>
              <a:gd name="connsiteY4181" fmla="*/ 138328 h 4481087"/>
              <a:gd name="connsiteX4182" fmla="*/ 3355181 w 5969001"/>
              <a:gd name="connsiteY4182" fmla="*/ 141842 h 4481087"/>
              <a:gd name="connsiteX4183" fmla="*/ 3491950 w 5969001"/>
              <a:gd name="connsiteY4183" fmla="*/ 148999 h 4481087"/>
              <a:gd name="connsiteX4184" fmla="*/ 3368715 w 5969001"/>
              <a:gd name="connsiteY4184" fmla="*/ 156156 h 4481087"/>
              <a:gd name="connsiteX4185" fmla="*/ 3340997 w 5969001"/>
              <a:gd name="connsiteY4185" fmla="*/ 138328 h 4481087"/>
              <a:gd name="connsiteX4186" fmla="*/ 1250905 w 5969001"/>
              <a:gd name="connsiteY4186" fmla="*/ 131463 h 4481087"/>
              <a:gd name="connsiteX4187" fmla="*/ 1342697 w 5969001"/>
              <a:gd name="connsiteY4187" fmla="*/ 146396 h 4481087"/>
              <a:gd name="connsiteX4188" fmla="*/ 1218942 w 5969001"/>
              <a:gd name="connsiteY4188" fmla="*/ 135205 h 4481087"/>
              <a:gd name="connsiteX4189" fmla="*/ 1219592 w 5969001"/>
              <a:gd name="connsiteY4189" fmla="*/ 134814 h 4481087"/>
              <a:gd name="connsiteX4190" fmla="*/ 1250905 w 5969001"/>
              <a:gd name="connsiteY4190" fmla="*/ 131463 h 4481087"/>
              <a:gd name="connsiteX4191" fmla="*/ 1396832 w 5969001"/>
              <a:gd name="connsiteY4191" fmla="*/ 131301 h 4481087"/>
              <a:gd name="connsiteX4192" fmla="*/ 1396832 w 5969001"/>
              <a:gd name="connsiteY4192" fmla="*/ 131691 h 4481087"/>
              <a:gd name="connsiteX4193" fmla="*/ 1383168 w 5969001"/>
              <a:gd name="connsiteY4193" fmla="*/ 154985 h 4481087"/>
              <a:gd name="connsiteX4194" fmla="*/ 1424290 w 5969001"/>
              <a:gd name="connsiteY4194" fmla="*/ 151081 h 4481087"/>
              <a:gd name="connsiteX4195" fmla="*/ 1383168 w 5969001"/>
              <a:gd name="connsiteY4195" fmla="*/ 162662 h 4481087"/>
              <a:gd name="connsiteX4196" fmla="*/ 1396832 w 5969001"/>
              <a:gd name="connsiteY4196" fmla="*/ 131301 h 4481087"/>
              <a:gd name="connsiteX4197" fmla="*/ 2427017 w 5969001"/>
              <a:gd name="connsiteY4197" fmla="*/ 121053 h 4481087"/>
              <a:gd name="connsiteX4198" fmla="*/ 2518827 w 5969001"/>
              <a:gd name="connsiteY4198" fmla="*/ 134815 h 4481087"/>
              <a:gd name="connsiteX4199" fmla="*/ 2396373 w 5969001"/>
              <a:gd name="connsiteY4199" fmla="*/ 124144 h 4481087"/>
              <a:gd name="connsiteX4200" fmla="*/ 2395722 w 5969001"/>
              <a:gd name="connsiteY4200" fmla="*/ 124144 h 4481087"/>
              <a:gd name="connsiteX4201" fmla="*/ 2427017 w 5969001"/>
              <a:gd name="connsiteY4201" fmla="*/ 121053 h 4481087"/>
              <a:gd name="connsiteX4202" fmla="*/ 1711750 w 5969001"/>
              <a:gd name="connsiteY4202" fmla="*/ 119719 h 4481087"/>
              <a:gd name="connsiteX4203" fmla="*/ 1794123 w 5969001"/>
              <a:gd name="connsiteY4203" fmla="*/ 135205 h 4481087"/>
              <a:gd name="connsiteX4204" fmla="*/ 1684422 w 5969001"/>
              <a:gd name="connsiteY4204" fmla="*/ 139109 h 4481087"/>
              <a:gd name="connsiteX4205" fmla="*/ 1711750 w 5969001"/>
              <a:gd name="connsiteY4205" fmla="*/ 119719 h 4481087"/>
              <a:gd name="connsiteX4206" fmla="*/ 2109450 w 5969001"/>
              <a:gd name="connsiteY4206" fmla="*/ 119703 h 4481087"/>
              <a:gd name="connsiteX4207" fmla="*/ 2109431 w 5969001"/>
              <a:gd name="connsiteY4207" fmla="*/ 119719 h 4481087"/>
              <a:gd name="connsiteX4208" fmla="*/ 2108781 w 5969001"/>
              <a:gd name="connsiteY4208" fmla="*/ 119719 h 4481087"/>
              <a:gd name="connsiteX4209" fmla="*/ 2776681 w 5969001"/>
              <a:gd name="connsiteY4209" fmla="*/ 116724 h 4481087"/>
              <a:gd name="connsiteX4210" fmla="*/ 2793532 w 5969001"/>
              <a:gd name="connsiteY4210" fmla="*/ 119719 h 4481087"/>
              <a:gd name="connsiteX4211" fmla="*/ 2765945 w 5969001"/>
              <a:gd name="connsiteY4211" fmla="*/ 127527 h 4481087"/>
              <a:gd name="connsiteX4212" fmla="*/ 2922721 w 5969001"/>
              <a:gd name="connsiteY4212" fmla="*/ 142167 h 4481087"/>
              <a:gd name="connsiteX4213" fmla="*/ 2950802 w 5969001"/>
              <a:gd name="connsiteY4213" fmla="*/ 148483 h 4481087"/>
              <a:gd name="connsiteX4214" fmla="*/ 2957241 w 5969001"/>
              <a:gd name="connsiteY4214" fmla="*/ 146006 h 4481087"/>
              <a:gd name="connsiteX4215" fmla="*/ 3007146 w 5969001"/>
              <a:gd name="connsiteY4215" fmla="*/ 155538 h 4481087"/>
              <a:gd name="connsiteX4216" fmla="*/ 3009169 w 5969001"/>
              <a:gd name="connsiteY4216" fmla="*/ 159577 h 4481087"/>
              <a:gd name="connsiteX4217" fmla="*/ 3026208 w 5969001"/>
              <a:gd name="connsiteY4217" fmla="*/ 162272 h 4481087"/>
              <a:gd name="connsiteX4218" fmla="*/ 3032041 w 5969001"/>
              <a:gd name="connsiteY4218" fmla="*/ 168805 h 4481087"/>
              <a:gd name="connsiteX4219" fmla="*/ 3023761 w 5969001"/>
              <a:gd name="connsiteY4219" fmla="*/ 171375 h 4481087"/>
              <a:gd name="connsiteX4220" fmla="*/ 3038246 w 5969001"/>
              <a:gd name="connsiteY4220" fmla="*/ 175495 h 4481087"/>
              <a:gd name="connsiteX4221" fmla="*/ 3094138 w 5969001"/>
              <a:gd name="connsiteY4221" fmla="*/ 177888 h 4481087"/>
              <a:gd name="connsiteX4222" fmla="*/ 3148663 w 5969001"/>
              <a:gd name="connsiteY4222" fmla="*/ 135335 h 4481087"/>
              <a:gd name="connsiteX4223" fmla="*/ 3148663 w 5969001"/>
              <a:gd name="connsiteY4223" fmla="*/ 167217 h 4481087"/>
              <a:gd name="connsiteX4224" fmla="*/ 3175991 w 5969001"/>
              <a:gd name="connsiteY4224" fmla="*/ 181532 h 4481087"/>
              <a:gd name="connsiteX4225" fmla="*/ 3381598 w 5969001"/>
              <a:gd name="connsiteY4225" fmla="*/ 185045 h 4481087"/>
              <a:gd name="connsiteX4226" fmla="*/ 3285561 w 5969001"/>
              <a:gd name="connsiteY4226" fmla="*/ 181532 h 4481087"/>
              <a:gd name="connsiteX4227" fmla="*/ 3408926 w 5969001"/>
              <a:gd name="connsiteY4227" fmla="*/ 177888 h 4481087"/>
              <a:gd name="connsiteX4228" fmla="*/ 3285561 w 5969001"/>
              <a:gd name="connsiteY4228" fmla="*/ 163704 h 4481087"/>
              <a:gd name="connsiteX4229" fmla="*/ 3504833 w 5969001"/>
              <a:gd name="connsiteY4229" fmla="*/ 156677 h 4481087"/>
              <a:gd name="connsiteX4230" fmla="*/ 3682592 w 5969001"/>
              <a:gd name="connsiteY4230" fmla="*/ 188689 h 4481087"/>
              <a:gd name="connsiteX4231" fmla="*/ 3710050 w 5969001"/>
              <a:gd name="connsiteY4231" fmla="*/ 185045 h 4481087"/>
              <a:gd name="connsiteX4232" fmla="*/ 3586555 w 5969001"/>
              <a:gd name="connsiteY4232" fmla="*/ 149519 h 4481087"/>
              <a:gd name="connsiteX4233" fmla="*/ 3628067 w 5969001"/>
              <a:gd name="connsiteY4233" fmla="*/ 135335 h 4481087"/>
              <a:gd name="connsiteX4234" fmla="*/ 3737248 w 5969001"/>
              <a:gd name="connsiteY4234" fmla="*/ 142362 h 4481087"/>
              <a:gd name="connsiteX4235" fmla="*/ 3724235 w 5969001"/>
              <a:gd name="connsiteY4235" fmla="*/ 153033 h 4481087"/>
              <a:gd name="connsiteX4236" fmla="*/ 3874667 w 5969001"/>
              <a:gd name="connsiteY4236" fmla="*/ 160190 h 4481087"/>
              <a:gd name="connsiteX4237" fmla="*/ 3847339 w 5969001"/>
              <a:gd name="connsiteY4237" fmla="*/ 181532 h 4481087"/>
              <a:gd name="connsiteX4238" fmla="*/ 3901995 w 5969001"/>
              <a:gd name="connsiteY4238" fmla="*/ 192203 h 4481087"/>
              <a:gd name="connsiteX4239" fmla="*/ 3943116 w 5969001"/>
              <a:gd name="connsiteY4239" fmla="*/ 174375 h 4481087"/>
              <a:gd name="connsiteX4240" fmla="*/ 4039023 w 5969001"/>
              <a:gd name="connsiteY4240" fmla="*/ 163704 h 4481087"/>
              <a:gd name="connsiteX4241" fmla="*/ 4162127 w 5969001"/>
              <a:gd name="connsiteY4241" fmla="*/ 170861 h 4481087"/>
              <a:gd name="connsiteX4242" fmla="*/ 4066351 w 5969001"/>
              <a:gd name="connsiteY4242" fmla="*/ 192203 h 4481087"/>
              <a:gd name="connsiteX4243" fmla="*/ 4039023 w 5969001"/>
              <a:gd name="connsiteY4243" fmla="*/ 177888 h 4481087"/>
              <a:gd name="connsiteX4244" fmla="*/ 4011696 w 5969001"/>
              <a:gd name="connsiteY4244" fmla="*/ 181532 h 4481087"/>
              <a:gd name="connsiteX4245" fmla="*/ 4148723 w 5969001"/>
              <a:gd name="connsiteY4245" fmla="*/ 195325 h 4481087"/>
              <a:gd name="connsiteX4246" fmla="*/ 4107471 w 5969001"/>
              <a:gd name="connsiteY4246" fmla="*/ 205997 h 4481087"/>
              <a:gd name="connsiteX4247" fmla="*/ 4244500 w 5969001"/>
              <a:gd name="connsiteY4247" fmla="*/ 181141 h 4481087"/>
              <a:gd name="connsiteX4248" fmla="*/ 4463381 w 5969001"/>
              <a:gd name="connsiteY4248" fmla="*/ 170471 h 4481087"/>
              <a:gd name="connsiteX4249" fmla="*/ 4477045 w 5969001"/>
              <a:gd name="connsiteY4249" fmla="*/ 198839 h 4481087"/>
              <a:gd name="connsiteX4250" fmla="*/ 4641401 w 5969001"/>
              <a:gd name="connsiteY4250" fmla="*/ 223825 h 4481087"/>
              <a:gd name="connsiteX4251" fmla="*/ 4997701 w 5969001"/>
              <a:gd name="connsiteY4251" fmla="*/ 312444 h 4481087"/>
              <a:gd name="connsiteX4252" fmla="*/ 5010714 w 5969001"/>
              <a:gd name="connsiteY4252" fmla="*/ 379982 h 4481087"/>
              <a:gd name="connsiteX4253" fmla="*/ 5079293 w 5969001"/>
              <a:gd name="connsiteY4253" fmla="*/ 436850 h 4481087"/>
              <a:gd name="connsiteX4254" fmla="*/ 5174940 w 5969001"/>
              <a:gd name="connsiteY4254" fmla="*/ 493717 h 4481087"/>
              <a:gd name="connsiteX4255" fmla="*/ 5188864 w 5969001"/>
              <a:gd name="connsiteY4255" fmla="*/ 582597 h 4481087"/>
              <a:gd name="connsiteX4256" fmla="*/ 5174940 w 5969001"/>
              <a:gd name="connsiteY4256" fmla="*/ 678634 h 4481087"/>
              <a:gd name="connsiteX4257" fmla="*/ 5202528 w 5969001"/>
              <a:gd name="connsiteY4257" fmla="*/ 753199 h 4481087"/>
              <a:gd name="connsiteX4258" fmla="*/ 5189515 w 5969001"/>
              <a:gd name="connsiteY4258" fmla="*/ 707003 h 4481087"/>
              <a:gd name="connsiteX4259" fmla="*/ 5162057 w 5969001"/>
              <a:gd name="connsiteY4259" fmla="*/ 724831 h 4481087"/>
              <a:gd name="connsiteX4260" fmla="*/ 5134469 w 5969001"/>
              <a:gd name="connsiteY4260" fmla="*/ 703489 h 4481087"/>
              <a:gd name="connsiteX4261" fmla="*/ 5066150 w 5969001"/>
              <a:gd name="connsiteY4261" fmla="*/ 756713 h 4481087"/>
              <a:gd name="connsiteX4262" fmla="*/ 5120935 w 5969001"/>
              <a:gd name="connsiteY4262" fmla="*/ 774541 h 4481087"/>
              <a:gd name="connsiteX4263" fmla="*/ 5066150 w 5969001"/>
              <a:gd name="connsiteY4263" fmla="*/ 778055 h 4481087"/>
              <a:gd name="connsiteX4264" fmla="*/ 5079944 w 5969001"/>
              <a:gd name="connsiteY4264" fmla="*/ 767514 h 4481087"/>
              <a:gd name="connsiteX4265" fmla="*/ 5011365 w 5969001"/>
              <a:gd name="connsiteY4265" fmla="*/ 781698 h 4481087"/>
              <a:gd name="connsiteX4266" fmla="*/ 4998351 w 5969001"/>
              <a:gd name="connsiteY4266" fmla="*/ 799526 h 4481087"/>
              <a:gd name="connsiteX4267" fmla="*/ 5052877 w 5969001"/>
              <a:gd name="connsiteY4267" fmla="*/ 813711 h 4481087"/>
              <a:gd name="connsiteX4268" fmla="*/ 5066801 w 5969001"/>
              <a:gd name="connsiteY4268" fmla="*/ 792369 h 4481087"/>
              <a:gd name="connsiteX4269" fmla="*/ 5121586 w 5969001"/>
              <a:gd name="connsiteY4269" fmla="*/ 795883 h 4481087"/>
              <a:gd name="connsiteX4270" fmla="*/ 5080595 w 5969001"/>
              <a:gd name="connsiteY4270" fmla="*/ 827895 h 4481087"/>
              <a:gd name="connsiteX4271" fmla="*/ 4998351 w 5969001"/>
              <a:gd name="connsiteY4271" fmla="*/ 824381 h 4481087"/>
              <a:gd name="connsiteX4272" fmla="*/ 4970894 w 5969001"/>
              <a:gd name="connsiteY4272" fmla="*/ 781698 h 4481087"/>
              <a:gd name="connsiteX4273" fmla="*/ 4888781 w 5969001"/>
              <a:gd name="connsiteY4273" fmla="*/ 813711 h 4481087"/>
              <a:gd name="connsiteX4274" fmla="*/ 4888781 w 5969001"/>
              <a:gd name="connsiteY4274" fmla="*/ 799657 h 4481087"/>
              <a:gd name="connsiteX4275" fmla="*/ 4902445 w 5969001"/>
              <a:gd name="connsiteY4275" fmla="*/ 774671 h 4481087"/>
              <a:gd name="connsiteX4276" fmla="*/ 4957490 w 5969001"/>
              <a:gd name="connsiteY4276" fmla="*/ 774671 h 4481087"/>
              <a:gd name="connsiteX4277" fmla="*/ 4957490 w 5969001"/>
              <a:gd name="connsiteY4277" fmla="*/ 735632 h 4481087"/>
              <a:gd name="connsiteX4278" fmla="*/ 4902445 w 5969001"/>
              <a:gd name="connsiteY4278" fmla="*/ 742659 h 4481087"/>
              <a:gd name="connsiteX4279" fmla="*/ 4847789 w 5969001"/>
              <a:gd name="connsiteY4279" fmla="*/ 771158 h 4481087"/>
              <a:gd name="connsiteX4280" fmla="*/ 4820462 w 5969001"/>
              <a:gd name="connsiteY4280" fmla="*/ 739145 h 4481087"/>
              <a:gd name="connsiteX4281" fmla="*/ 4930032 w 5969001"/>
              <a:gd name="connsiteY4281" fmla="*/ 661066 h 4481087"/>
              <a:gd name="connsiteX4282" fmla="*/ 4957490 w 5969001"/>
              <a:gd name="connsiteY4282" fmla="*/ 668224 h 4481087"/>
              <a:gd name="connsiteX4283" fmla="*/ 4957490 w 5969001"/>
              <a:gd name="connsiteY4283" fmla="*/ 653909 h 4481087"/>
              <a:gd name="connsiteX4284" fmla="*/ 4888781 w 5969001"/>
              <a:gd name="connsiteY4284" fmla="*/ 682408 h 4481087"/>
              <a:gd name="connsiteX4285" fmla="*/ 4875117 w 5969001"/>
              <a:gd name="connsiteY4285" fmla="*/ 621897 h 4481087"/>
              <a:gd name="connsiteX4286" fmla="*/ 4806798 w 5969001"/>
              <a:gd name="connsiteY4286" fmla="*/ 653909 h 4481087"/>
              <a:gd name="connsiteX4287" fmla="*/ 4847789 w 5969001"/>
              <a:gd name="connsiteY4287" fmla="*/ 646882 h 4481087"/>
              <a:gd name="connsiteX4288" fmla="*/ 4806798 w 5969001"/>
              <a:gd name="connsiteY4288" fmla="*/ 661066 h 4481087"/>
              <a:gd name="connsiteX4289" fmla="*/ 4834256 w 5969001"/>
              <a:gd name="connsiteY4289" fmla="*/ 710777 h 4481087"/>
              <a:gd name="connsiteX4290" fmla="*/ 4779340 w 5969001"/>
              <a:gd name="connsiteY4290" fmla="*/ 671737 h 4481087"/>
              <a:gd name="connsiteX4291" fmla="*/ 4724555 w 5969001"/>
              <a:gd name="connsiteY4291" fmla="*/ 678895 h 4481087"/>
              <a:gd name="connsiteX4292" fmla="*/ 4738349 w 5969001"/>
              <a:gd name="connsiteY4292" fmla="*/ 696592 h 4481087"/>
              <a:gd name="connsiteX4293" fmla="*/ 4751362 w 5969001"/>
              <a:gd name="connsiteY4293" fmla="*/ 689565 h 4481087"/>
              <a:gd name="connsiteX4294" fmla="*/ 4765156 w 5969001"/>
              <a:gd name="connsiteY4294" fmla="*/ 749946 h 4481087"/>
              <a:gd name="connsiteX4295" fmla="*/ 4820071 w 5969001"/>
              <a:gd name="connsiteY4295" fmla="*/ 756973 h 4481087"/>
              <a:gd name="connsiteX4296" fmla="*/ 4765156 w 5969001"/>
              <a:gd name="connsiteY4296" fmla="*/ 764131 h 4481087"/>
              <a:gd name="connsiteX4297" fmla="*/ 4874727 w 5969001"/>
              <a:gd name="connsiteY4297" fmla="*/ 788986 h 4481087"/>
              <a:gd name="connsiteX4298" fmla="*/ 4861063 w 5969001"/>
              <a:gd name="connsiteY4298" fmla="*/ 828025 h 4481087"/>
              <a:gd name="connsiteX4299" fmla="*/ 4915978 w 5969001"/>
              <a:gd name="connsiteY4299" fmla="*/ 813841 h 4481087"/>
              <a:gd name="connsiteX4300" fmla="*/ 4943306 w 5969001"/>
              <a:gd name="connsiteY4300" fmla="*/ 842210 h 4481087"/>
              <a:gd name="connsiteX4301" fmla="*/ 4888390 w 5969001"/>
              <a:gd name="connsiteY4301" fmla="*/ 842210 h 4481087"/>
              <a:gd name="connsiteX4302" fmla="*/ 4902054 w 5969001"/>
              <a:gd name="connsiteY4302" fmla="*/ 852880 h 4481087"/>
              <a:gd name="connsiteX4303" fmla="*/ 5011625 w 5969001"/>
              <a:gd name="connsiteY4303" fmla="*/ 835182 h 4481087"/>
              <a:gd name="connsiteX4304" fmla="*/ 4998612 w 5969001"/>
              <a:gd name="connsiteY4304" fmla="*/ 863551 h 4481087"/>
              <a:gd name="connsiteX4305" fmla="*/ 5108183 w 5969001"/>
              <a:gd name="connsiteY4305" fmla="*/ 845853 h 4481087"/>
              <a:gd name="connsiteX4306" fmla="*/ 5080856 w 5969001"/>
              <a:gd name="connsiteY4306" fmla="*/ 860038 h 4481087"/>
              <a:gd name="connsiteX4307" fmla="*/ 5176502 w 5969001"/>
              <a:gd name="connsiteY4307" fmla="*/ 956074 h 4481087"/>
              <a:gd name="connsiteX4308" fmla="*/ 5163489 w 5969001"/>
              <a:gd name="connsiteY4308" fmla="*/ 934733 h 4481087"/>
              <a:gd name="connsiteX4309" fmla="*/ 5245602 w 5969001"/>
              <a:gd name="connsiteY4309" fmla="*/ 938246 h 4481087"/>
              <a:gd name="connsiteX4310" fmla="*/ 5204611 w 5969001"/>
              <a:gd name="connsiteY4310" fmla="*/ 934733 h 4481087"/>
              <a:gd name="connsiteX4311" fmla="*/ 5231939 w 5969001"/>
              <a:gd name="connsiteY4311" fmla="*/ 977416 h 4481087"/>
              <a:gd name="connsiteX4312" fmla="*/ 5190947 w 5969001"/>
              <a:gd name="connsiteY4312" fmla="*/ 977416 h 4481087"/>
              <a:gd name="connsiteX4313" fmla="*/ 5203960 w 5969001"/>
              <a:gd name="connsiteY4313" fmla="*/ 1030640 h 4481087"/>
              <a:gd name="connsiteX4314" fmla="*/ 5244952 w 5969001"/>
              <a:gd name="connsiteY4314" fmla="*/ 1023613 h 4481087"/>
              <a:gd name="connsiteX4315" fmla="*/ 5231288 w 5969001"/>
              <a:gd name="connsiteY4315" fmla="*/ 995114 h 4481087"/>
              <a:gd name="connsiteX4316" fmla="*/ 5299607 w 5969001"/>
              <a:gd name="connsiteY4316" fmla="*/ 1027126 h 4481087"/>
              <a:gd name="connsiteX4317" fmla="*/ 5203960 w 5969001"/>
              <a:gd name="connsiteY4317" fmla="*/ 1044824 h 4481087"/>
              <a:gd name="connsiteX4318" fmla="*/ 5176372 w 5969001"/>
              <a:gd name="connsiteY4318" fmla="*/ 1019969 h 4481087"/>
              <a:gd name="connsiteX4319" fmla="*/ 5121717 w 5969001"/>
              <a:gd name="connsiteY4319" fmla="*/ 1030640 h 4481087"/>
              <a:gd name="connsiteX4320" fmla="*/ 5176372 w 5969001"/>
              <a:gd name="connsiteY4320" fmla="*/ 1041311 h 4481087"/>
              <a:gd name="connsiteX4321" fmla="*/ 5135251 w 5969001"/>
              <a:gd name="connsiteY4321" fmla="*/ 1112493 h 4481087"/>
              <a:gd name="connsiteX4322" fmla="*/ 5217364 w 5969001"/>
              <a:gd name="connsiteY4322" fmla="*/ 1105335 h 4481087"/>
              <a:gd name="connsiteX4323" fmla="*/ 5190296 w 5969001"/>
              <a:gd name="connsiteY4323" fmla="*/ 1183414 h 4481087"/>
              <a:gd name="connsiteX4324" fmla="*/ 5135251 w 5969001"/>
              <a:gd name="connsiteY4324" fmla="*/ 1165716 h 4481087"/>
              <a:gd name="connsiteX4325" fmla="*/ 5149045 w 5969001"/>
              <a:gd name="connsiteY4325" fmla="*/ 1137218 h 4481087"/>
              <a:gd name="connsiteX4326" fmla="*/ 5121717 w 5969001"/>
              <a:gd name="connsiteY4326" fmla="*/ 1147888 h 4481087"/>
              <a:gd name="connsiteX4327" fmla="*/ 5066932 w 5969001"/>
              <a:gd name="connsiteY4327" fmla="*/ 1126547 h 4481087"/>
              <a:gd name="connsiteX4328" fmla="*/ 5108053 w 5969001"/>
              <a:gd name="connsiteY4328" fmla="*/ 1091021 h 4481087"/>
              <a:gd name="connsiteX4329" fmla="*/ 5053008 w 5969001"/>
              <a:gd name="connsiteY4329" fmla="*/ 1098048 h 4481087"/>
              <a:gd name="connsiteX4330" fmla="*/ 5121717 w 5969001"/>
              <a:gd name="connsiteY4330" fmla="*/ 1083864 h 4481087"/>
              <a:gd name="connsiteX4331" fmla="*/ 5121717 w 5969001"/>
              <a:gd name="connsiteY4331" fmla="*/ 1076706 h 4481087"/>
              <a:gd name="connsiteX4332" fmla="*/ 5094390 w 5969001"/>
              <a:gd name="connsiteY4332" fmla="*/ 1055495 h 4481087"/>
              <a:gd name="connsiteX4333" fmla="*/ 5053008 w 5969001"/>
              <a:gd name="connsiteY4333" fmla="*/ 1087507 h 4481087"/>
              <a:gd name="connsiteX4334" fmla="*/ 4984819 w 5969001"/>
              <a:gd name="connsiteY4334" fmla="*/ 1062522 h 4481087"/>
              <a:gd name="connsiteX4335" fmla="*/ 4943827 w 5969001"/>
              <a:gd name="connsiteY4335" fmla="*/ 1073193 h 4481087"/>
              <a:gd name="connsiteX4336" fmla="*/ 4984819 w 5969001"/>
              <a:gd name="connsiteY4336" fmla="*/ 1094534 h 4481087"/>
              <a:gd name="connsiteX4337" fmla="*/ 5012146 w 5969001"/>
              <a:gd name="connsiteY4337" fmla="*/ 1083864 h 4481087"/>
              <a:gd name="connsiteX4338" fmla="*/ 5012146 w 5969001"/>
              <a:gd name="connsiteY4338" fmla="*/ 1108719 h 4481087"/>
              <a:gd name="connsiteX4339" fmla="*/ 4971025 w 5969001"/>
              <a:gd name="connsiteY4339" fmla="*/ 1098048 h 4481087"/>
              <a:gd name="connsiteX4340" fmla="*/ 4943827 w 5969001"/>
              <a:gd name="connsiteY4340" fmla="*/ 1101692 h 4481087"/>
              <a:gd name="connsiteX4341" fmla="*/ 5053008 w 5969001"/>
              <a:gd name="connsiteY4341" fmla="*/ 1130060 h 4481087"/>
              <a:gd name="connsiteX4342" fmla="*/ 4984819 w 5969001"/>
              <a:gd name="connsiteY4342" fmla="*/ 1194085 h 4481087"/>
              <a:gd name="connsiteX4343" fmla="*/ 4951266 w 5969001"/>
              <a:gd name="connsiteY4343" fmla="*/ 1197692 h 4481087"/>
              <a:gd name="connsiteX4344" fmla="*/ 4942327 w 5969001"/>
              <a:gd name="connsiteY4344" fmla="*/ 1198607 h 4481087"/>
              <a:gd name="connsiteX4345" fmla="*/ 4942394 w 5969001"/>
              <a:gd name="connsiteY4345" fmla="*/ 1202543 h 4481087"/>
              <a:gd name="connsiteX4346" fmla="*/ 4923668 w 5969001"/>
              <a:gd name="connsiteY4346" fmla="*/ 1200633 h 4481087"/>
              <a:gd name="connsiteX4347" fmla="*/ 4905288 w 5969001"/>
              <a:gd name="connsiteY4347" fmla="*/ 1203052 h 4481087"/>
              <a:gd name="connsiteX4348" fmla="*/ 4875248 w 5969001"/>
              <a:gd name="connsiteY4348" fmla="*/ 1208269 h 4481087"/>
              <a:gd name="connsiteX4349" fmla="*/ 4806929 w 5969001"/>
              <a:gd name="connsiteY4349" fmla="*/ 1187058 h 4481087"/>
              <a:gd name="connsiteX4350" fmla="*/ 4902576 w 5969001"/>
              <a:gd name="connsiteY4350" fmla="*/ 1215427 h 4481087"/>
              <a:gd name="connsiteX4351" fmla="*/ 4847921 w 5969001"/>
              <a:gd name="connsiteY4351" fmla="*/ 1233125 h 4481087"/>
              <a:gd name="connsiteX4352" fmla="*/ 5025940 w 5969001"/>
              <a:gd name="connsiteY4352" fmla="*/ 1233125 h 4481087"/>
              <a:gd name="connsiteX4353" fmla="*/ 5039604 w 5969001"/>
              <a:gd name="connsiteY4353" fmla="*/ 1250953 h 4481087"/>
              <a:gd name="connsiteX4354" fmla="*/ 5012146 w 5969001"/>
              <a:gd name="connsiteY4354" fmla="*/ 1254466 h 4481087"/>
              <a:gd name="connsiteX4355" fmla="*/ 4875248 w 5969001"/>
              <a:gd name="connsiteY4355" fmla="*/ 1243795 h 4481087"/>
              <a:gd name="connsiteX4356" fmla="*/ 4916500 w 5969001"/>
              <a:gd name="connsiteY4356" fmla="*/ 1354147 h 4481087"/>
              <a:gd name="connsiteX4357" fmla="*/ 4925546 w 5969001"/>
              <a:gd name="connsiteY4357" fmla="*/ 1355989 h 4481087"/>
              <a:gd name="connsiteX4358" fmla="*/ 4930445 w 5969001"/>
              <a:gd name="connsiteY4358" fmla="*/ 1352930 h 4481087"/>
              <a:gd name="connsiteX4359" fmla="*/ 4944087 w 5969001"/>
              <a:gd name="connsiteY4359" fmla="*/ 1344909 h 4481087"/>
              <a:gd name="connsiteX4360" fmla="*/ 5012407 w 5969001"/>
              <a:gd name="connsiteY4360" fmla="*/ 1350635 h 4481087"/>
              <a:gd name="connsiteX4361" fmla="*/ 4944087 w 5969001"/>
              <a:gd name="connsiteY4361" fmla="*/ 1356491 h 4481087"/>
              <a:gd name="connsiteX4362" fmla="*/ 4951559 w 5969001"/>
              <a:gd name="connsiteY4362" fmla="*/ 1357558 h 4481087"/>
              <a:gd name="connsiteX4363" fmla="*/ 4957621 w 5969001"/>
              <a:gd name="connsiteY4363" fmla="*/ 1357660 h 4481087"/>
              <a:gd name="connsiteX4364" fmla="*/ 4956813 w 5969001"/>
              <a:gd name="connsiteY4364" fmla="*/ 1358309 h 4481087"/>
              <a:gd name="connsiteX4365" fmla="*/ 4985079 w 5969001"/>
              <a:gd name="connsiteY4365" fmla="*/ 1362347 h 4481087"/>
              <a:gd name="connsiteX4366" fmla="*/ 4960240 w 5969001"/>
              <a:gd name="connsiteY4366" fmla="*/ 1370090 h 4481087"/>
              <a:gd name="connsiteX4367" fmla="*/ 4939886 w 5969001"/>
              <a:gd name="connsiteY4367" fmla="*/ 1371887 h 4481087"/>
              <a:gd name="connsiteX4368" fmla="*/ 4937565 w 5969001"/>
              <a:gd name="connsiteY4368" fmla="*/ 1373748 h 4481087"/>
              <a:gd name="connsiteX4369" fmla="*/ 4932339 w 5969001"/>
              <a:gd name="connsiteY4369" fmla="*/ 1375583 h 4481087"/>
              <a:gd name="connsiteX4370" fmla="*/ 4998873 w 5969001"/>
              <a:gd name="connsiteY4370" fmla="*/ 1382647 h 4481087"/>
              <a:gd name="connsiteX4371" fmla="*/ 4944087 w 5969001"/>
              <a:gd name="connsiteY4371" fmla="*/ 1394229 h 4481087"/>
              <a:gd name="connsiteX4372" fmla="*/ 4944230 w 5969001"/>
              <a:gd name="connsiteY4372" fmla="*/ 1394335 h 4481087"/>
              <a:gd name="connsiteX4373" fmla="*/ 4953824 w 5969001"/>
              <a:gd name="connsiteY4373" fmla="*/ 1394517 h 4481087"/>
              <a:gd name="connsiteX4374" fmla="*/ 4982866 w 5969001"/>
              <a:gd name="connsiteY4374" fmla="*/ 1396830 h 4481087"/>
              <a:gd name="connsiteX4375" fmla="*/ 4956251 w 5969001"/>
              <a:gd name="connsiteY4375" fmla="*/ 1403265 h 4481087"/>
              <a:gd name="connsiteX4376" fmla="*/ 4957816 w 5969001"/>
              <a:gd name="connsiteY4376" fmla="*/ 1404428 h 4481087"/>
              <a:gd name="connsiteX4377" fmla="*/ 4971544 w 5969001"/>
              <a:gd name="connsiteY4377" fmla="*/ 1414529 h 4481087"/>
              <a:gd name="connsiteX4378" fmla="*/ 4955833 w 5969001"/>
              <a:gd name="connsiteY4378" fmla="*/ 1416793 h 4481087"/>
              <a:gd name="connsiteX4379" fmla="*/ 4958436 w 5969001"/>
              <a:gd name="connsiteY4379" fmla="*/ 1419705 h 4481087"/>
              <a:gd name="connsiteX4380" fmla="*/ 4955668 w 5969001"/>
              <a:gd name="connsiteY4380" fmla="*/ 1428842 h 4481087"/>
              <a:gd name="connsiteX4381" fmla="*/ 4928634 w 5969001"/>
              <a:gd name="connsiteY4381" fmla="*/ 1426793 h 4481087"/>
              <a:gd name="connsiteX4382" fmla="*/ 4928204 w 5969001"/>
              <a:gd name="connsiteY4382" fmla="*/ 1426770 h 4481087"/>
              <a:gd name="connsiteX4383" fmla="*/ 4916760 w 5969001"/>
              <a:gd name="connsiteY4383" fmla="*/ 1431967 h 4481087"/>
              <a:gd name="connsiteX4384" fmla="*/ 4919354 w 5969001"/>
              <a:gd name="connsiteY4384" fmla="*/ 1433598 h 4481087"/>
              <a:gd name="connsiteX4385" fmla="*/ 4926151 w 5969001"/>
              <a:gd name="connsiteY4385" fmla="*/ 1434170 h 4481087"/>
              <a:gd name="connsiteX4386" fmla="*/ 4955668 w 5969001"/>
              <a:gd name="connsiteY4386" fmla="*/ 1436000 h 4481087"/>
              <a:gd name="connsiteX4387" fmla="*/ 4957429 w 5969001"/>
              <a:gd name="connsiteY4387" fmla="*/ 1441805 h 4481087"/>
              <a:gd name="connsiteX4388" fmla="*/ 4954793 w 5969001"/>
              <a:gd name="connsiteY4388" fmla="*/ 1443259 h 4481087"/>
              <a:gd name="connsiteX4389" fmla="*/ 4957750 w 5969001"/>
              <a:gd name="connsiteY4389" fmla="*/ 1443679 h 4481087"/>
              <a:gd name="connsiteX4390" fmla="*/ 5053527 w 5969001"/>
              <a:gd name="connsiteY4390" fmla="*/ 1405811 h 4481087"/>
              <a:gd name="connsiteX4391" fmla="*/ 5081115 w 5969001"/>
              <a:gd name="connsiteY4391" fmla="*/ 1420385 h 4481087"/>
              <a:gd name="connsiteX4392" fmla="*/ 5122106 w 5969001"/>
              <a:gd name="connsiteY4392" fmla="*/ 1405811 h 4481087"/>
              <a:gd name="connsiteX4393" fmla="*/ 5176631 w 5969001"/>
              <a:gd name="connsiteY4393" fmla="*/ 1434960 h 4481087"/>
              <a:gd name="connsiteX4394" fmla="*/ 5122106 w 5969001"/>
              <a:gd name="connsiteY4394" fmla="*/ 1463979 h 4481087"/>
              <a:gd name="connsiteX4395" fmla="*/ 5122106 w 5969001"/>
              <a:gd name="connsiteY4395" fmla="*/ 1426241 h 4481087"/>
              <a:gd name="connsiteX4396" fmla="*/ 5067191 w 5969001"/>
              <a:gd name="connsiteY4396" fmla="*/ 1426241 h 4481087"/>
              <a:gd name="connsiteX4397" fmla="*/ 5081115 w 5969001"/>
              <a:gd name="connsiteY4397" fmla="*/ 1437823 h 4481087"/>
              <a:gd name="connsiteX4398" fmla="*/ 5122106 w 5969001"/>
              <a:gd name="connsiteY4398" fmla="*/ 1446542 h 4481087"/>
              <a:gd name="connsiteX4399" fmla="*/ 5067191 w 5969001"/>
              <a:gd name="connsiteY4399" fmla="*/ 1452398 h 4481087"/>
              <a:gd name="connsiteX4400" fmla="*/ 5039993 w 5969001"/>
              <a:gd name="connsiteY4400" fmla="*/ 1437823 h 4481087"/>
              <a:gd name="connsiteX4401" fmla="*/ 4985078 w 5969001"/>
              <a:gd name="connsiteY4401" fmla="*/ 1452398 h 4481087"/>
              <a:gd name="connsiteX4402" fmla="*/ 4949438 w 5969001"/>
              <a:gd name="connsiteY4402" fmla="*/ 1448298 h 4481087"/>
              <a:gd name="connsiteX4403" fmla="*/ 4945209 w 5969001"/>
              <a:gd name="connsiteY4403" fmla="*/ 1447933 h 4481087"/>
              <a:gd name="connsiteX4404" fmla="*/ 4943188 w 5969001"/>
              <a:gd name="connsiteY4404" fmla="*/ 1448828 h 4481087"/>
              <a:gd name="connsiteX4405" fmla="*/ 4942249 w 5969001"/>
              <a:gd name="connsiteY4405" fmla="*/ 1452400 h 4481087"/>
              <a:gd name="connsiteX4406" fmla="*/ 4957750 w 5969001"/>
              <a:gd name="connsiteY4406" fmla="*/ 1455261 h 4481087"/>
              <a:gd name="connsiteX4407" fmla="*/ 4889171 w 5969001"/>
              <a:gd name="connsiteY4407" fmla="*/ 1455261 h 4481087"/>
              <a:gd name="connsiteX4408" fmla="*/ 4923753 w 5969001"/>
              <a:gd name="connsiteY4408" fmla="*/ 1465395 h 4481087"/>
              <a:gd name="connsiteX4409" fmla="*/ 4918750 w 5969001"/>
              <a:gd name="connsiteY4409" fmla="*/ 1467660 h 4481087"/>
              <a:gd name="connsiteX4410" fmla="*/ 4920549 w 5969001"/>
              <a:gd name="connsiteY4410" fmla="*/ 1467882 h 4481087"/>
              <a:gd name="connsiteX4411" fmla="*/ 4929122 w 5969001"/>
              <a:gd name="connsiteY4411" fmla="*/ 1478162 h 4481087"/>
              <a:gd name="connsiteX4412" fmla="*/ 4908668 w 5969001"/>
              <a:gd name="connsiteY4412" fmla="*/ 1478261 h 4481087"/>
              <a:gd name="connsiteX4413" fmla="*/ 4916368 w 5969001"/>
              <a:gd name="connsiteY4413" fmla="*/ 1481547 h 4481087"/>
              <a:gd name="connsiteX4414" fmla="*/ 4930813 w 5969001"/>
              <a:gd name="connsiteY4414" fmla="*/ 1495862 h 4481087"/>
              <a:gd name="connsiteX4415" fmla="*/ 4876158 w 5969001"/>
              <a:gd name="connsiteY4415" fmla="*/ 1501717 h 4481087"/>
              <a:gd name="connsiteX4416" fmla="*/ 4808587 w 5969001"/>
              <a:gd name="connsiteY4416" fmla="*/ 1500937 h 4481087"/>
              <a:gd name="connsiteX4417" fmla="*/ 4801767 w 5969001"/>
              <a:gd name="connsiteY4417" fmla="*/ 1500923 h 4481087"/>
              <a:gd name="connsiteX4418" fmla="*/ 4795662 w 5969001"/>
              <a:gd name="connsiteY4418" fmla="*/ 1504868 h 4481087"/>
              <a:gd name="connsiteX4419" fmla="*/ 4805558 w 5969001"/>
              <a:gd name="connsiteY4419" fmla="*/ 1505066 h 4481087"/>
              <a:gd name="connsiteX4420" fmla="*/ 4807709 w 5969001"/>
              <a:gd name="connsiteY4420" fmla="*/ 1510436 h 4481087"/>
              <a:gd name="connsiteX4421" fmla="*/ 4876158 w 5969001"/>
              <a:gd name="connsiteY4421" fmla="*/ 1504580 h 4481087"/>
              <a:gd name="connsiteX4422" fmla="*/ 4930813 w 5969001"/>
              <a:gd name="connsiteY4422" fmla="*/ 1510436 h 4481087"/>
              <a:gd name="connsiteX4423" fmla="*/ 4944607 w 5969001"/>
              <a:gd name="connsiteY4423" fmla="*/ 1530737 h 4481087"/>
              <a:gd name="connsiteX4424" fmla="*/ 4817607 w 5969001"/>
              <a:gd name="connsiteY4424" fmla="*/ 1553904 h 4481087"/>
              <a:gd name="connsiteX4425" fmla="*/ 4795026 w 5969001"/>
              <a:gd name="connsiteY4425" fmla="*/ 1565125 h 4481087"/>
              <a:gd name="connsiteX4426" fmla="*/ 4794859 w 5969001"/>
              <a:gd name="connsiteY4426" fmla="*/ 1565608 h 4481087"/>
              <a:gd name="connsiteX4427" fmla="*/ 4813884 w 5969001"/>
              <a:gd name="connsiteY4427" fmla="*/ 1565512 h 4481087"/>
              <a:gd name="connsiteX4428" fmla="*/ 4835166 w 5969001"/>
              <a:gd name="connsiteY4428" fmla="*/ 1556893 h 4481087"/>
              <a:gd name="connsiteX4429" fmla="*/ 4876158 w 5969001"/>
              <a:gd name="connsiteY4429" fmla="*/ 1565612 h 4481087"/>
              <a:gd name="connsiteX4430" fmla="*/ 4794045 w 5969001"/>
              <a:gd name="connsiteY4430" fmla="*/ 1568475 h 4481087"/>
              <a:gd name="connsiteX4431" fmla="*/ 4807709 w 5969001"/>
              <a:gd name="connsiteY4431" fmla="*/ 1583050 h 4481087"/>
              <a:gd name="connsiteX4432" fmla="*/ 4807709 w 5969001"/>
              <a:gd name="connsiteY4432" fmla="*/ 1597624 h 4481087"/>
              <a:gd name="connsiteX4433" fmla="*/ 4835166 w 5969001"/>
              <a:gd name="connsiteY4433" fmla="*/ 1617925 h 4481087"/>
              <a:gd name="connsiteX4434" fmla="*/ 4944607 w 5969001"/>
              <a:gd name="connsiteY4434" fmla="*/ 1577194 h 4481087"/>
              <a:gd name="connsiteX4435" fmla="*/ 4889692 w 5969001"/>
              <a:gd name="connsiteY4435" fmla="*/ 1577194 h 4481087"/>
              <a:gd name="connsiteX4436" fmla="*/ 4958271 w 5969001"/>
              <a:gd name="connsiteY4436" fmla="*/ 1559756 h 4481087"/>
              <a:gd name="connsiteX4437" fmla="*/ 4903485 w 5969001"/>
              <a:gd name="connsiteY4437" fmla="*/ 1551167 h 4481087"/>
              <a:gd name="connsiteX4438" fmla="*/ 4972065 w 5969001"/>
              <a:gd name="connsiteY4438" fmla="*/ 1542319 h 4481087"/>
              <a:gd name="connsiteX4439" fmla="*/ 5054048 w 5969001"/>
              <a:gd name="connsiteY4439" fmla="*/ 1571468 h 4481087"/>
              <a:gd name="connsiteX4440" fmla="*/ 5136161 w 5969001"/>
              <a:gd name="connsiteY4440" fmla="*/ 1577194 h 4481087"/>
              <a:gd name="connsiteX4441" fmla="*/ 5123147 w 5969001"/>
              <a:gd name="connsiteY4441" fmla="*/ 1585913 h 4481087"/>
              <a:gd name="connsiteX4442" fmla="*/ 5013447 w 5969001"/>
              <a:gd name="connsiteY4442" fmla="*/ 1562749 h 4481087"/>
              <a:gd name="connsiteX4443" fmla="*/ 4876678 w 5969001"/>
              <a:gd name="connsiteY4443" fmla="*/ 1614802 h 4481087"/>
              <a:gd name="connsiteX4444" fmla="*/ 4931334 w 5969001"/>
              <a:gd name="connsiteY4444" fmla="*/ 1620528 h 4481087"/>
              <a:gd name="connsiteX4445" fmla="*/ 4849090 w 5969001"/>
              <a:gd name="connsiteY4445" fmla="*/ 1643821 h 4481087"/>
              <a:gd name="connsiteX4446" fmla="*/ 4794565 w 5969001"/>
              <a:gd name="connsiteY4446" fmla="*/ 1640828 h 4481087"/>
              <a:gd name="connsiteX4447" fmla="*/ 4808228 w 5969001"/>
              <a:gd name="connsiteY4447" fmla="*/ 1664122 h 4481087"/>
              <a:gd name="connsiteX4448" fmla="*/ 4849090 w 5969001"/>
              <a:gd name="connsiteY4448" fmla="*/ 1646684 h 4481087"/>
              <a:gd name="connsiteX4449" fmla="*/ 4794565 w 5969001"/>
              <a:gd name="connsiteY4449" fmla="*/ 1681559 h 4481087"/>
              <a:gd name="connsiteX4450" fmla="*/ 4849090 w 5969001"/>
              <a:gd name="connsiteY4450" fmla="*/ 1698997 h 4481087"/>
              <a:gd name="connsiteX4451" fmla="*/ 4876678 w 5969001"/>
              <a:gd name="connsiteY4451" fmla="*/ 1696004 h 4481087"/>
              <a:gd name="connsiteX4452" fmla="*/ 4849090 w 5969001"/>
              <a:gd name="connsiteY4452" fmla="*/ 1690278 h 4481087"/>
              <a:gd name="connsiteX4453" fmla="*/ 4862884 w 5969001"/>
              <a:gd name="connsiteY4453" fmla="*/ 1684422 h 4481087"/>
              <a:gd name="connsiteX4454" fmla="*/ 4876678 w 5969001"/>
              <a:gd name="connsiteY4454" fmla="*/ 1681559 h 4481087"/>
              <a:gd name="connsiteX4455" fmla="*/ 4879704 w 5969001"/>
              <a:gd name="connsiteY4455" fmla="*/ 1721884 h 4481087"/>
              <a:gd name="connsiteX4456" fmla="*/ 4865872 w 5969001"/>
              <a:gd name="connsiteY4456" fmla="*/ 1740083 h 4481087"/>
              <a:gd name="connsiteX4457" fmla="*/ 4915458 w 5969001"/>
              <a:gd name="connsiteY4457" fmla="*/ 1744802 h 4481087"/>
              <a:gd name="connsiteX4458" fmla="*/ 4873852 w 5969001"/>
              <a:gd name="connsiteY4458" fmla="*/ 1751597 h 4481087"/>
              <a:gd name="connsiteX4459" fmla="*/ 4879480 w 5969001"/>
              <a:gd name="connsiteY4459" fmla="*/ 1761953 h 4481087"/>
              <a:gd name="connsiteX4460" fmla="*/ 4887075 w 5969001"/>
              <a:gd name="connsiteY4460" fmla="*/ 1759407 h 4481087"/>
              <a:gd name="connsiteX4461" fmla="*/ 4917800 w 5969001"/>
              <a:gd name="connsiteY4461" fmla="*/ 1748317 h 4481087"/>
              <a:gd name="connsiteX4462" fmla="*/ 4917800 w 5969001"/>
              <a:gd name="connsiteY4462" fmla="*/ 1791911 h 4481087"/>
              <a:gd name="connsiteX4463" fmla="*/ 4862884 w 5969001"/>
              <a:gd name="connsiteY4463" fmla="*/ 1791911 h 4481087"/>
              <a:gd name="connsiteX4464" fmla="*/ 4849090 w 5969001"/>
              <a:gd name="connsiteY4464" fmla="*/ 1797767 h 4481087"/>
              <a:gd name="connsiteX4465" fmla="*/ 4849090 w 5969001"/>
              <a:gd name="connsiteY4465" fmla="*/ 1806486 h 4481087"/>
              <a:gd name="connsiteX4466" fmla="*/ 4808228 w 5969001"/>
              <a:gd name="connsiteY4466" fmla="*/ 1815204 h 4481087"/>
              <a:gd name="connsiteX4467" fmla="*/ 4876678 w 5969001"/>
              <a:gd name="connsiteY4467" fmla="*/ 1818067 h 4481087"/>
              <a:gd name="connsiteX4468" fmla="*/ 4917800 w 5969001"/>
              <a:gd name="connsiteY4468" fmla="*/ 1835505 h 4481087"/>
              <a:gd name="connsiteX4469" fmla="*/ 4890212 w 5969001"/>
              <a:gd name="connsiteY4469" fmla="*/ 1835505 h 4481087"/>
              <a:gd name="connsiteX4470" fmla="*/ 4972584 w 5969001"/>
              <a:gd name="connsiteY4470" fmla="*/ 1841361 h 4481087"/>
              <a:gd name="connsiteX4471" fmla="*/ 4999913 w 5969001"/>
              <a:gd name="connsiteY4471" fmla="*/ 1847087 h 4481087"/>
              <a:gd name="connsiteX4472" fmla="*/ 4917800 w 5969001"/>
              <a:gd name="connsiteY4472" fmla="*/ 1855805 h 4481087"/>
              <a:gd name="connsiteX4473" fmla="*/ 4972584 w 5969001"/>
              <a:gd name="connsiteY4473" fmla="*/ 1867387 h 4481087"/>
              <a:gd name="connsiteX4474" fmla="*/ 5013447 w 5969001"/>
              <a:gd name="connsiteY4474" fmla="*/ 1864524 h 4481087"/>
              <a:gd name="connsiteX4475" fmla="*/ 5000433 w 5969001"/>
              <a:gd name="connsiteY4475" fmla="*/ 1858798 h 4481087"/>
              <a:gd name="connsiteX4476" fmla="*/ 5082677 w 5969001"/>
              <a:gd name="connsiteY4476" fmla="*/ 1812211 h 4481087"/>
              <a:gd name="connsiteX4477" fmla="*/ 5137202 w 5969001"/>
              <a:gd name="connsiteY4477" fmla="*/ 1800630 h 4481087"/>
              <a:gd name="connsiteX4478" fmla="*/ 5137202 w 5969001"/>
              <a:gd name="connsiteY4478" fmla="*/ 1818067 h 4481087"/>
              <a:gd name="connsiteX4479" fmla="*/ 5164659 w 5969001"/>
              <a:gd name="connsiteY4479" fmla="*/ 1812211 h 4481087"/>
              <a:gd name="connsiteX4480" fmla="*/ 5109744 w 5969001"/>
              <a:gd name="connsiteY4480" fmla="*/ 1818067 h 4481087"/>
              <a:gd name="connsiteX4481" fmla="*/ 5055088 w 5969001"/>
              <a:gd name="connsiteY4481" fmla="*/ 1867387 h 4481087"/>
              <a:gd name="connsiteX4482" fmla="*/ 5150995 w 5969001"/>
              <a:gd name="connsiteY4482" fmla="*/ 1858798 h 4481087"/>
              <a:gd name="connsiteX4483" fmla="*/ 5233108 w 5969001"/>
              <a:gd name="connsiteY4483" fmla="*/ 1800630 h 4481087"/>
              <a:gd name="connsiteX4484" fmla="*/ 5287893 w 5969001"/>
              <a:gd name="connsiteY4484" fmla="*/ 1800630 h 4481087"/>
              <a:gd name="connsiteX4485" fmla="*/ 5246771 w 5969001"/>
              <a:gd name="connsiteY4485" fmla="*/ 1803493 h 4481087"/>
              <a:gd name="connsiteX4486" fmla="*/ 5246771 w 5969001"/>
              <a:gd name="connsiteY4486" fmla="*/ 1815204 h 4481087"/>
              <a:gd name="connsiteX4487" fmla="*/ 5315351 w 5969001"/>
              <a:gd name="connsiteY4487" fmla="*/ 1809348 h 4481087"/>
              <a:gd name="connsiteX4488" fmla="*/ 5274099 w 5969001"/>
              <a:gd name="connsiteY4488" fmla="*/ 1855805 h 4481087"/>
              <a:gd name="connsiteX4489" fmla="*/ 5191986 w 5969001"/>
              <a:gd name="connsiteY4489" fmla="*/ 1884825 h 4481087"/>
              <a:gd name="connsiteX4490" fmla="*/ 5246771 w 5969001"/>
              <a:gd name="connsiteY4490" fmla="*/ 1858798 h 4481087"/>
              <a:gd name="connsiteX4491" fmla="*/ 5246771 w 5969001"/>
              <a:gd name="connsiteY4491" fmla="*/ 1890681 h 4481087"/>
              <a:gd name="connsiteX4492" fmla="*/ 5274099 w 5969001"/>
              <a:gd name="connsiteY4492" fmla="*/ 1879099 h 4481087"/>
              <a:gd name="connsiteX4493" fmla="*/ 5315351 w 5969001"/>
              <a:gd name="connsiteY4493" fmla="*/ 1902262 h 4481087"/>
              <a:gd name="connsiteX4494" fmla="*/ 5260565 w 5969001"/>
              <a:gd name="connsiteY4494" fmla="*/ 1893544 h 4481087"/>
              <a:gd name="connsiteX4495" fmla="*/ 5205780 w 5969001"/>
              <a:gd name="connsiteY4495" fmla="*/ 1922693 h 4481087"/>
              <a:gd name="connsiteX4496" fmla="*/ 5178192 w 5969001"/>
              <a:gd name="connsiteY4496" fmla="*/ 1916837 h 4481087"/>
              <a:gd name="connsiteX4497" fmla="*/ 5205780 w 5969001"/>
              <a:gd name="connsiteY4497" fmla="*/ 1893544 h 4481087"/>
              <a:gd name="connsiteX4498" fmla="*/ 5164658 w 5969001"/>
              <a:gd name="connsiteY4498" fmla="*/ 1931412 h 4481087"/>
              <a:gd name="connsiteX4499" fmla="*/ 5219574 w 5969001"/>
              <a:gd name="connsiteY4499" fmla="*/ 1934275 h 4481087"/>
              <a:gd name="connsiteX4500" fmla="*/ 5205780 w 5969001"/>
              <a:gd name="connsiteY4500" fmla="*/ 1928419 h 4481087"/>
              <a:gd name="connsiteX4501" fmla="*/ 5246771 w 5969001"/>
              <a:gd name="connsiteY4501" fmla="*/ 1940001 h 4481087"/>
              <a:gd name="connsiteX4502" fmla="*/ 5178192 w 5969001"/>
              <a:gd name="connsiteY4502" fmla="*/ 1934275 h 4481087"/>
              <a:gd name="connsiteX4503" fmla="*/ 5165179 w 5969001"/>
              <a:gd name="connsiteY4503" fmla="*/ 1969150 h 4481087"/>
              <a:gd name="connsiteX4504" fmla="*/ 5178192 w 5969001"/>
              <a:gd name="connsiteY4504" fmla="*/ 1954575 h 4481087"/>
              <a:gd name="connsiteX4505" fmla="*/ 5205780 w 5969001"/>
              <a:gd name="connsiteY4505" fmla="*/ 1951712 h 4481087"/>
              <a:gd name="connsiteX4506" fmla="*/ 5205780 w 5969001"/>
              <a:gd name="connsiteY4506" fmla="*/ 2009751 h 4481087"/>
              <a:gd name="connsiteX4507" fmla="*/ 5137201 w 5969001"/>
              <a:gd name="connsiteY4507" fmla="*/ 2006888 h 4481087"/>
              <a:gd name="connsiteX4508" fmla="*/ 5178192 w 5969001"/>
              <a:gd name="connsiteY4508" fmla="*/ 1974876 h 4481087"/>
              <a:gd name="connsiteX4509" fmla="*/ 5096339 w 5969001"/>
              <a:gd name="connsiteY4509" fmla="*/ 1980732 h 4481087"/>
              <a:gd name="connsiteX4510" fmla="*/ 5000432 w 5969001"/>
              <a:gd name="connsiteY4510" fmla="*/ 2128821 h 4481087"/>
              <a:gd name="connsiteX4511" fmla="*/ 5041554 w 5969001"/>
              <a:gd name="connsiteY4511" fmla="*/ 2143396 h 4481087"/>
              <a:gd name="connsiteX4512" fmla="*/ 5000432 w 5969001"/>
              <a:gd name="connsiteY4512" fmla="*/ 2152115 h 4481087"/>
              <a:gd name="connsiteX4513" fmla="*/ 5013446 w 5969001"/>
              <a:gd name="connsiteY4513" fmla="*/ 2169553 h 4481087"/>
              <a:gd name="connsiteX4514" fmla="*/ 5123146 w 5969001"/>
              <a:gd name="connsiteY4514" fmla="*/ 2160834 h 4481087"/>
              <a:gd name="connsiteX4515" fmla="*/ 5082155 w 5969001"/>
              <a:gd name="connsiteY4515" fmla="*/ 2154978 h 4481087"/>
              <a:gd name="connsiteX4516" fmla="*/ 5123146 w 5969001"/>
              <a:gd name="connsiteY4516" fmla="*/ 2140533 h 4481087"/>
              <a:gd name="connsiteX4517" fmla="*/ 5136160 w 5969001"/>
              <a:gd name="connsiteY4517" fmla="*/ 2154978 h 4481087"/>
              <a:gd name="connsiteX4518" fmla="*/ 5163617 w 5969001"/>
              <a:gd name="connsiteY4518" fmla="*/ 2123096 h 4481087"/>
              <a:gd name="connsiteX4519" fmla="*/ 5054047 w 5969001"/>
              <a:gd name="connsiteY4519" fmla="*/ 2137540 h 4481087"/>
              <a:gd name="connsiteX4520" fmla="*/ 5108702 w 5969001"/>
              <a:gd name="connsiteY4520" fmla="*/ 2108521 h 4481087"/>
              <a:gd name="connsiteX4521" fmla="*/ 5149953 w 5969001"/>
              <a:gd name="connsiteY4521" fmla="*/ 2120233 h 4481087"/>
              <a:gd name="connsiteX4522" fmla="*/ 5190945 w 5969001"/>
              <a:gd name="connsiteY4522" fmla="*/ 2111384 h 4481087"/>
              <a:gd name="connsiteX4523" fmla="*/ 5095298 w 5969001"/>
              <a:gd name="connsiteY4523" fmla="*/ 2099802 h 4481087"/>
              <a:gd name="connsiteX4524" fmla="*/ 5122626 w 5969001"/>
              <a:gd name="connsiteY4524" fmla="*/ 2082364 h 4481087"/>
              <a:gd name="connsiteX4525" fmla="*/ 5177151 w 5969001"/>
              <a:gd name="connsiteY4525" fmla="*/ 2088220 h 4481087"/>
              <a:gd name="connsiteX4526" fmla="*/ 5177151 w 5969001"/>
              <a:gd name="connsiteY4526" fmla="*/ 2021333 h 4481087"/>
              <a:gd name="connsiteX4527" fmla="*/ 5108702 w 5969001"/>
              <a:gd name="connsiteY4527" fmla="*/ 2024326 h 4481087"/>
              <a:gd name="connsiteX4528" fmla="*/ 5149953 w 5969001"/>
              <a:gd name="connsiteY4528" fmla="*/ 2012744 h 4481087"/>
              <a:gd name="connsiteX4529" fmla="*/ 5218533 w 5969001"/>
              <a:gd name="connsiteY4529" fmla="*/ 2018470 h 4481087"/>
              <a:gd name="connsiteX4530" fmla="*/ 5231546 w 5969001"/>
              <a:gd name="connsiteY4530" fmla="*/ 2050482 h 4481087"/>
              <a:gd name="connsiteX4531" fmla="*/ 5204218 w 5969001"/>
              <a:gd name="connsiteY4531" fmla="*/ 2108521 h 4481087"/>
              <a:gd name="connsiteX4532" fmla="*/ 5223708 w 5969001"/>
              <a:gd name="connsiteY4532" fmla="*/ 2276018 h 4481087"/>
              <a:gd name="connsiteX4533" fmla="*/ 5224436 w 5969001"/>
              <a:gd name="connsiteY4533" fmla="*/ 2278313 h 4481087"/>
              <a:gd name="connsiteX4534" fmla="*/ 5210396 w 5969001"/>
              <a:gd name="connsiteY4534" fmla="*/ 2279638 h 4481087"/>
              <a:gd name="connsiteX4535" fmla="*/ 5187301 w 5969001"/>
              <a:gd name="connsiteY4535" fmla="*/ 2296949 h 4481087"/>
              <a:gd name="connsiteX4536" fmla="*/ 5227722 w 5969001"/>
              <a:gd name="connsiteY4536" fmla="*/ 2288672 h 4481087"/>
              <a:gd name="connsiteX4537" fmla="*/ 5245210 w 5969001"/>
              <a:gd name="connsiteY4537" fmla="*/ 2343799 h 4481087"/>
              <a:gd name="connsiteX4538" fmla="*/ 5204218 w 5969001"/>
              <a:gd name="connsiteY4538" fmla="*/ 2343799 h 4481087"/>
              <a:gd name="connsiteX4539" fmla="*/ 5218012 w 5969001"/>
              <a:gd name="connsiteY4539" fmla="*/ 2300205 h 4481087"/>
              <a:gd name="connsiteX4540" fmla="*/ 5190424 w 5969001"/>
              <a:gd name="connsiteY4540" fmla="*/ 2297342 h 4481087"/>
              <a:gd name="connsiteX4541" fmla="*/ 5204218 w 5969001"/>
              <a:gd name="connsiteY4541" fmla="*/ 2320635 h 4481087"/>
              <a:gd name="connsiteX4542" fmla="*/ 5087458 w 5969001"/>
              <a:gd name="connsiteY4542" fmla="*/ 2362895 h 4481087"/>
              <a:gd name="connsiteX4543" fmla="*/ 5078619 w 5969001"/>
              <a:gd name="connsiteY4543" fmla="*/ 2372406 h 4481087"/>
              <a:gd name="connsiteX4544" fmla="*/ 5118723 w 5969001"/>
              <a:gd name="connsiteY4544" fmla="*/ 2371255 h 4481087"/>
              <a:gd name="connsiteX4545" fmla="*/ 5159845 w 5969001"/>
              <a:gd name="connsiteY4545" fmla="*/ 2396110 h 4481087"/>
              <a:gd name="connsiteX4546" fmla="*/ 5187302 w 5969001"/>
              <a:gd name="connsiteY4546" fmla="*/ 2385439 h 4481087"/>
              <a:gd name="connsiteX4547" fmla="*/ 5214370 w 5969001"/>
              <a:gd name="connsiteY4547" fmla="*/ 2406781 h 4481087"/>
              <a:gd name="connsiteX4548" fmla="*/ 5083783 w 5969001"/>
              <a:gd name="connsiteY4548" fmla="*/ 2411108 h 4481087"/>
              <a:gd name="connsiteX4549" fmla="*/ 5044866 w 5969001"/>
              <a:gd name="connsiteY4549" fmla="*/ 2408395 h 4481087"/>
              <a:gd name="connsiteX4550" fmla="*/ 5039992 w 5969001"/>
              <a:gd name="connsiteY4550" fmla="*/ 2413549 h 4481087"/>
              <a:gd name="connsiteX4551" fmla="*/ 5094778 w 5969001"/>
              <a:gd name="connsiteY4551" fmla="*/ 2416412 h 4481087"/>
              <a:gd name="connsiteX4552" fmla="*/ 4998871 w 5969001"/>
              <a:gd name="connsiteY4552" fmla="*/ 2422268 h 4481087"/>
              <a:gd name="connsiteX4553" fmla="*/ 5026329 w 5969001"/>
              <a:gd name="connsiteY4553" fmla="*/ 2442569 h 4481087"/>
              <a:gd name="connsiteX4554" fmla="*/ 5108181 w 5969001"/>
              <a:gd name="connsiteY4554" fmla="*/ 2422268 h 4481087"/>
              <a:gd name="connsiteX4555" fmla="*/ 5081114 w 5969001"/>
              <a:gd name="connsiteY4555" fmla="*/ 2436713 h 4481087"/>
              <a:gd name="connsiteX4556" fmla="*/ 5122105 w 5969001"/>
              <a:gd name="connsiteY4556" fmla="*/ 2451287 h 4481087"/>
              <a:gd name="connsiteX4557" fmla="*/ 5108181 w 5969001"/>
              <a:gd name="connsiteY4557" fmla="*/ 2474451 h 4481087"/>
              <a:gd name="connsiteX4558" fmla="*/ 5190424 w 5969001"/>
              <a:gd name="connsiteY4558" fmla="*/ 2486163 h 4481087"/>
              <a:gd name="connsiteX4559" fmla="*/ 5231546 w 5969001"/>
              <a:gd name="connsiteY4559" fmla="*/ 2434110 h 4481087"/>
              <a:gd name="connsiteX4560" fmla="*/ 5272537 w 5969001"/>
              <a:gd name="connsiteY4560" fmla="*/ 2422528 h 4481087"/>
              <a:gd name="connsiteX4561" fmla="*/ 5313789 w 5969001"/>
              <a:gd name="connsiteY4561" fmla="*/ 2498005 h 4481087"/>
              <a:gd name="connsiteX4562" fmla="*/ 5285994 w 5969001"/>
              <a:gd name="connsiteY4562" fmla="*/ 2505486 h 4481087"/>
              <a:gd name="connsiteX4563" fmla="*/ 5284640 w 5969001"/>
              <a:gd name="connsiteY4563" fmla="*/ 2504639 h 4481087"/>
              <a:gd name="connsiteX4564" fmla="*/ 5284640 w 5969001"/>
              <a:gd name="connsiteY4564" fmla="*/ 2504249 h 4481087"/>
              <a:gd name="connsiteX4565" fmla="*/ 5284505 w 5969001"/>
              <a:gd name="connsiteY4565" fmla="*/ 2505886 h 4481087"/>
              <a:gd name="connsiteX4566" fmla="*/ 5282810 w 5969001"/>
              <a:gd name="connsiteY4566" fmla="*/ 2506342 h 4481087"/>
              <a:gd name="connsiteX4567" fmla="*/ 5218012 w 5969001"/>
              <a:gd name="connsiteY4567" fmla="*/ 2596775 h 4481087"/>
              <a:gd name="connsiteX4568" fmla="*/ 5272537 w 5969001"/>
              <a:gd name="connsiteY4568" fmla="*/ 2593912 h 4481087"/>
              <a:gd name="connsiteX4569" fmla="*/ 5327323 w 5969001"/>
              <a:gd name="connsiteY4569" fmla="*/ 2611349 h 4481087"/>
              <a:gd name="connsiteX4570" fmla="*/ 5286331 w 5969001"/>
              <a:gd name="connsiteY4570" fmla="*/ 2637376 h 4481087"/>
              <a:gd name="connsiteX4571" fmla="*/ 5382238 w 5969001"/>
              <a:gd name="connsiteY4571" fmla="*/ 2654683 h 4481087"/>
              <a:gd name="connsiteX4572" fmla="*/ 5218012 w 5969001"/>
              <a:gd name="connsiteY4572" fmla="*/ 2634383 h 4481087"/>
              <a:gd name="connsiteX4573" fmla="*/ 5204218 w 5969001"/>
              <a:gd name="connsiteY4573" fmla="*/ 2654683 h 4481087"/>
              <a:gd name="connsiteX4574" fmla="*/ 5108181 w 5969001"/>
              <a:gd name="connsiteY4574" fmla="*/ 2640238 h 4481087"/>
              <a:gd name="connsiteX4575" fmla="*/ 5190424 w 5969001"/>
              <a:gd name="connsiteY4575" fmla="*/ 2625664 h 4481087"/>
              <a:gd name="connsiteX4576" fmla="*/ 5190424 w 5969001"/>
              <a:gd name="connsiteY4576" fmla="*/ 2602759 h 4481087"/>
              <a:gd name="connsiteX4577" fmla="*/ 5094778 w 5969001"/>
              <a:gd name="connsiteY4577" fmla="*/ 2605621 h 4481087"/>
              <a:gd name="connsiteX4578" fmla="*/ 5149433 w 5969001"/>
              <a:gd name="connsiteY4578" fmla="*/ 2652078 h 4481087"/>
              <a:gd name="connsiteX4579" fmla="*/ 5094778 w 5969001"/>
              <a:gd name="connsiteY4579" fmla="*/ 2675372 h 4481087"/>
              <a:gd name="connsiteX4580" fmla="*/ 5176630 w 5969001"/>
              <a:gd name="connsiteY4580" fmla="*/ 2678235 h 4481087"/>
              <a:gd name="connsiteX4581" fmla="*/ 5163617 w 5969001"/>
              <a:gd name="connsiteY4581" fmla="*/ 2716103 h 4481087"/>
              <a:gd name="connsiteX4582" fmla="*/ 5108702 w 5969001"/>
              <a:gd name="connsiteY4582" fmla="*/ 2713110 h 4481087"/>
              <a:gd name="connsiteX4583" fmla="*/ 5108702 w 5969001"/>
              <a:gd name="connsiteY4583" fmla="*/ 2727685 h 4481087"/>
              <a:gd name="connsiteX4584" fmla="*/ 5177151 w 5969001"/>
              <a:gd name="connsiteY4584" fmla="*/ 2721829 h 4481087"/>
              <a:gd name="connsiteX4585" fmla="*/ 5164138 w 5969001"/>
              <a:gd name="connsiteY4585" fmla="*/ 2753841 h 4481087"/>
              <a:gd name="connsiteX4586" fmla="*/ 5257963 w 5969001"/>
              <a:gd name="connsiteY4586" fmla="*/ 2753841 h 4481087"/>
              <a:gd name="connsiteX4587" fmla="*/ 5080073 w 5969001"/>
              <a:gd name="connsiteY4587" fmla="*/ 2779868 h 4481087"/>
              <a:gd name="connsiteX4588" fmla="*/ 5107140 w 5969001"/>
              <a:gd name="connsiteY4588" fmla="*/ 2788586 h 4481087"/>
              <a:gd name="connsiteX4589" fmla="*/ 5257963 w 5969001"/>
              <a:gd name="connsiteY4589" fmla="*/ 2776875 h 4481087"/>
              <a:gd name="connsiteX4590" fmla="*/ 5298824 w 5969001"/>
              <a:gd name="connsiteY4590" fmla="*/ 2753711 h 4481087"/>
              <a:gd name="connsiteX4591" fmla="*/ 5340076 w 5969001"/>
              <a:gd name="connsiteY4591" fmla="*/ 2776875 h 4481087"/>
              <a:gd name="connsiteX4592" fmla="*/ 5216971 w 5969001"/>
              <a:gd name="connsiteY4592" fmla="*/ 2785593 h 4481087"/>
              <a:gd name="connsiteX4593" fmla="*/ 5271496 w 5969001"/>
              <a:gd name="connsiteY4593" fmla="*/ 2794312 h 4481087"/>
              <a:gd name="connsiteX4594" fmla="*/ 5285290 w 5969001"/>
              <a:gd name="connsiteY4594" fmla="*/ 2782730 h 4481087"/>
              <a:gd name="connsiteX4595" fmla="*/ 5326282 w 5969001"/>
              <a:gd name="connsiteY4595" fmla="*/ 2797175 h 4481087"/>
              <a:gd name="connsiteX4596" fmla="*/ 5230505 w 5969001"/>
              <a:gd name="connsiteY4596" fmla="*/ 2800168 h 4481087"/>
              <a:gd name="connsiteX4597" fmla="*/ 5298824 w 5969001"/>
              <a:gd name="connsiteY4597" fmla="*/ 2806024 h 4481087"/>
              <a:gd name="connsiteX4598" fmla="*/ 5175589 w 5969001"/>
              <a:gd name="connsiteY4598" fmla="*/ 2835043 h 4481087"/>
              <a:gd name="connsiteX4599" fmla="*/ 5230505 w 5969001"/>
              <a:gd name="connsiteY4599" fmla="*/ 2832050 h 4481087"/>
              <a:gd name="connsiteX4600" fmla="*/ 5271496 w 5969001"/>
              <a:gd name="connsiteY4600" fmla="*/ 2843762 h 4481087"/>
              <a:gd name="connsiteX4601" fmla="*/ 5258483 w 5969001"/>
              <a:gd name="connsiteY4601" fmla="*/ 2866926 h 4481087"/>
              <a:gd name="connsiteX4602" fmla="*/ 5340596 w 5969001"/>
              <a:gd name="connsiteY4602" fmla="*/ 2840899 h 4481087"/>
              <a:gd name="connsiteX4603" fmla="*/ 5272017 w 5969001"/>
              <a:gd name="connsiteY4603" fmla="*/ 2823462 h 4481087"/>
              <a:gd name="connsiteX4604" fmla="*/ 5313269 w 5969001"/>
              <a:gd name="connsiteY4604" fmla="*/ 2811880 h 4481087"/>
              <a:gd name="connsiteX4605" fmla="*/ 5395121 w 5969001"/>
              <a:gd name="connsiteY4605" fmla="*/ 2806154 h 4481087"/>
              <a:gd name="connsiteX4606" fmla="*/ 5368055 w 5969001"/>
              <a:gd name="connsiteY4606" fmla="*/ 2797305 h 4481087"/>
              <a:gd name="connsiteX4607" fmla="*/ 5450038 w 5969001"/>
              <a:gd name="connsiteY4607" fmla="*/ 2794442 h 4481087"/>
              <a:gd name="connsiteX4608" fmla="*/ 5436374 w 5969001"/>
              <a:gd name="connsiteY4608" fmla="*/ 2817736 h 4481087"/>
              <a:gd name="connsiteX4609" fmla="*/ 5381719 w 5969001"/>
              <a:gd name="connsiteY4609" fmla="*/ 2814743 h 4481087"/>
              <a:gd name="connsiteX4610" fmla="*/ 5368055 w 5969001"/>
              <a:gd name="connsiteY4610" fmla="*/ 2826455 h 4481087"/>
              <a:gd name="connsiteX4611" fmla="*/ 5422840 w 5969001"/>
              <a:gd name="connsiteY4611" fmla="*/ 2829318 h 4481087"/>
              <a:gd name="connsiteX4612" fmla="*/ 5435853 w 5969001"/>
              <a:gd name="connsiteY4612" fmla="*/ 2867056 h 4481087"/>
              <a:gd name="connsiteX4613" fmla="*/ 5408656 w 5969001"/>
              <a:gd name="connsiteY4613" fmla="*/ 2881630 h 4481087"/>
              <a:gd name="connsiteX4614" fmla="*/ 5435853 w 5969001"/>
              <a:gd name="connsiteY4614" fmla="*/ 2887356 h 4481087"/>
              <a:gd name="connsiteX4615" fmla="*/ 5462920 w 5969001"/>
              <a:gd name="connsiteY4615" fmla="*/ 2875775 h 4481087"/>
              <a:gd name="connsiteX4616" fmla="*/ 5476974 w 5969001"/>
              <a:gd name="connsiteY4616" fmla="*/ 2893212 h 4481087"/>
              <a:gd name="connsiteX4617" fmla="*/ 5408655 w 5969001"/>
              <a:gd name="connsiteY4617" fmla="*/ 2890349 h 4481087"/>
              <a:gd name="connsiteX4618" fmla="*/ 5449516 w 5969001"/>
              <a:gd name="connsiteY4618" fmla="*/ 2913513 h 4481087"/>
              <a:gd name="connsiteX4619" fmla="*/ 5394601 w 5969001"/>
              <a:gd name="connsiteY4619" fmla="*/ 2913513 h 4481087"/>
              <a:gd name="connsiteX4620" fmla="*/ 5408655 w 5969001"/>
              <a:gd name="connsiteY4620" fmla="*/ 2930950 h 4481087"/>
              <a:gd name="connsiteX4621" fmla="*/ 5462920 w 5969001"/>
              <a:gd name="connsiteY4621" fmla="*/ 2925224 h 4481087"/>
              <a:gd name="connsiteX4622" fmla="*/ 5545423 w 5969001"/>
              <a:gd name="connsiteY4622" fmla="*/ 2933943 h 4481087"/>
              <a:gd name="connsiteX4623" fmla="*/ 5504432 w 5969001"/>
              <a:gd name="connsiteY4623" fmla="*/ 2939669 h 4481087"/>
              <a:gd name="connsiteX4624" fmla="*/ 5654995 w 5969001"/>
              <a:gd name="connsiteY4624" fmla="*/ 3131483 h 4481087"/>
              <a:gd name="connsiteX4625" fmla="*/ 5572751 w 5969001"/>
              <a:gd name="connsiteY4625" fmla="*/ 3128490 h 4481087"/>
              <a:gd name="connsiteX4626" fmla="*/ 5654995 w 5969001"/>
              <a:gd name="connsiteY4626" fmla="*/ 3154516 h 4481087"/>
              <a:gd name="connsiteX4627" fmla="*/ 5696116 w 5969001"/>
              <a:gd name="connsiteY4627" fmla="*/ 3134216 h 4481087"/>
              <a:gd name="connsiteX4628" fmla="*/ 5682191 w 5969001"/>
              <a:gd name="connsiteY4628" fmla="*/ 3183536 h 4481087"/>
              <a:gd name="connsiteX4629" fmla="*/ 5559088 w 5969001"/>
              <a:gd name="connsiteY4629" fmla="*/ 3139942 h 4481087"/>
              <a:gd name="connsiteX4630" fmla="*/ 5531630 w 5969001"/>
              <a:gd name="connsiteY4630" fmla="*/ 3203966 h 4481087"/>
              <a:gd name="connsiteX4631" fmla="*/ 5517966 w 5969001"/>
              <a:gd name="connsiteY4631" fmla="*/ 3192254 h 4481087"/>
              <a:gd name="connsiteX4632" fmla="*/ 5435853 w 5969001"/>
              <a:gd name="connsiteY4632" fmla="*/ 3218281 h 4481087"/>
              <a:gd name="connsiteX4633" fmla="*/ 5572752 w 5969001"/>
              <a:gd name="connsiteY4633" fmla="*/ 3200843 h 4481087"/>
              <a:gd name="connsiteX4634" fmla="*/ 5629632 w 5969001"/>
              <a:gd name="connsiteY4634" fmla="*/ 3197817 h 4481087"/>
              <a:gd name="connsiteX4635" fmla="*/ 5654304 w 5969001"/>
              <a:gd name="connsiteY4635" fmla="*/ 3198500 h 4481087"/>
              <a:gd name="connsiteX4636" fmla="*/ 5651281 w 5969001"/>
              <a:gd name="connsiteY4636" fmla="*/ 3205453 h 4481087"/>
              <a:gd name="connsiteX4637" fmla="*/ 5627016 w 5969001"/>
              <a:gd name="connsiteY4637" fmla="*/ 3224137 h 4481087"/>
              <a:gd name="connsiteX4638" fmla="*/ 5490117 w 5969001"/>
              <a:gd name="connsiteY4638" fmla="*/ 3235718 h 4481087"/>
              <a:gd name="connsiteX4639" fmla="*/ 5585764 w 5969001"/>
              <a:gd name="connsiteY4639" fmla="*/ 3235718 h 4481087"/>
              <a:gd name="connsiteX4640" fmla="*/ 5531109 w 5969001"/>
              <a:gd name="connsiteY4640" fmla="*/ 3247300 h 4481087"/>
              <a:gd name="connsiteX4641" fmla="*/ 5585764 w 5969001"/>
              <a:gd name="connsiteY4641" fmla="*/ 3264738 h 4481087"/>
              <a:gd name="connsiteX4642" fmla="*/ 5585764 w 5969001"/>
              <a:gd name="connsiteY4642" fmla="*/ 3276319 h 4481087"/>
              <a:gd name="connsiteX4643" fmla="*/ 5421798 w 5969001"/>
              <a:gd name="connsiteY4643" fmla="*/ 3293887 h 4481087"/>
              <a:gd name="connsiteX4644" fmla="*/ 5490117 w 5969001"/>
              <a:gd name="connsiteY4644" fmla="*/ 3267861 h 4481087"/>
              <a:gd name="connsiteX4645" fmla="*/ 5353089 w 5969001"/>
              <a:gd name="connsiteY4645" fmla="*/ 3267861 h 4481087"/>
              <a:gd name="connsiteX4646" fmla="*/ 5243648 w 5969001"/>
              <a:gd name="connsiteY4646" fmla="*/ 3288161 h 4481087"/>
              <a:gd name="connsiteX4647" fmla="*/ 5298303 w 5969001"/>
              <a:gd name="connsiteY4647" fmla="*/ 3294017 h 4481087"/>
              <a:gd name="connsiteX4648" fmla="*/ 5243648 w 5969001"/>
              <a:gd name="connsiteY4648" fmla="*/ 3323037 h 4481087"/>
              <a:gd name="connsiteX4649" fmla="*/ 5161535 w 5969001"/>
              <a:gd name="connsiteY4649" fmla="*/ 3320044 h 4481087"/>
              <a:gd name="connsiteX4650" fmla="*/ 5174548 w 5969001"/>
              <a:gd name="connsiteY4650" fmla="*/ 3346070 h 4481087"/>
              <a:gd name="connsiteX4651" fmla="*/ 5147351 w 5969001"/>
              <a:gd name="connsiteY4651" fmla="*/ 3392657 h 4481087"/>
              <a:gd name="connsiteX4652" fmla="*/ 5284249 w 5969001"/>
              <a:gd name="connsiteY4652" fmla="*/ 3409964 h 4481087"/>
              <a:gd name="connsiteX4653" fmla="*/ 5202136 w 5969001"/>
              <a:gd name="connsiteY4653" fmla="*/ 3401245 h 4481087"/>
              <a:gd name="connsiteX4654" fmla="*/ 5185115 w 5969001"/>
              <a:gd name="connsiteY4654" fmla="*/ 3412579 h 4481087"/>
              <a:gd name="connsiteX4655" fmla="*/ 5181716 w 5969001"/>
              <a:gd name="connsiteY4655" fmla="*/ 3417401 h 4481087"/>
              <a:gd name="connsiteX4656" fmla="*/ 5184809 w 5969001"/>
              <a:gd name="connsiteY4656" fmla="*/ 3419839 h 4481087"/>
              <a:gd name="connsiteX4657" fmla="*/ 5180077 w 5969001"/>
              <a:gd name="connsiteY4657" fmla="*/ 3419726 h 4481087"/>
              <a:gd name="connsiteX4658" fmla="*/ 5178036 w 5969001"/>
              <a:gd name="connsiteY4658" fmla="*/ 3422621 h 4481087"/>
              <a:gd name="connsiteX4659" fmla="*/ 5202136 w 5969001"/>
              <a:gd name="connsiteY4659" fmla="*/ 3468133 h 4481087"/>
              <a:gd name="connsiteX4660" fmla="*/ 5297783 w 5969001"/>
              <a:gd name="connsiteY4660" fmla="*/ 3470996 h 4481087"/>
              <a:gd name="connsiteX4661" fmla="*/ 5284770 w 5969001"/>
              <a:gd name="connsiteY4661" fmla="*/ 3482578 h 4481087"/>
              <a:gd name="connsiteX4662" fmla="*/ 5229984 w 5969001"/>
              <a:gd name="connsiteY4662" fmla="*/ 3482578 h 4481087"/>
              <a:gd name="connsiteX4663" fmla="*/ 5216971 w 5969001"/>
              <a:gd name="connsiteY4663" fmla="*/ 3526172 h 4481087"/>
              <a:gd name="connsiteX4664" fmla="*/ 5162056 w 5969001"/>
              <a:gd name="connsiteY4664" fmla="*/ 3511727 h 4481087"/>
              <a:gd name="connsiteX4665" fmla="*/ 5117273 w 5969001"/>
              <a:gd name="connsiteY4665" fmla="*/ 3526979 h 4481087"/>
              <a:gd name="connsiteX4666" fmla="*/ 5072537 w 5969001"/>
              <a:gd name="connsiteY4666" fmla="*/ 3540698 h 4481087"/>
              <a:gd name="connsiteX4667" fmla="*/ 5116250 w 5969001"/>
              <a:gd name="connsiteY4667" fmla="*/ 3549596 h 4481087"/>
              <a:gd name="connsiteX4668" fmla="*/ 5049502 w 5969001"/>
              <a:gd name="connsiteY4668" fmla="*/ 3549596 h 4481087"/>
              <a:gd name="connsiteX4669" fmla="*/ 5019410 w 5969001"/>
              <a:gd name="connsiteY4669" fmla="*/ 3562509 h 4481087"/>
              <a:gd name="connsiteX4670" fmla="*/ 4997831 w 5969001"/>
              <a:gd name="connsiteY4670" fmla="*/ 3587204 h 4481087"/>
              <a:gd name="connsiteX4671" fmla="*/ 4970502 w 5969001"/>
              <a:gd name="connsiteY4671" fmla="*/ 3561177 h 4481087"/>
              <a:gd name="connsiteX4672" fmla="*/ 4946715 w 5969001"/>
              <a:gd name="connsiteY4672" fmla="*/ 3586283 h 4481087"/>
              <a:gd name="connsiteX4673" fmla="*/ 4930077 w 5969001"/>
              <a:gd name="connsiteY4673" fmla="*/ 3584557 h 4481087"/>
              <a:gd name="connsiteX4674" fmla="*/ 4928792 w 5969001"/>
              <a:gd name="connsiteY4674" fmla="*/ 3585489 h 4481087"/>
              <a:gd name="connsiteX4675" fmla="*/ 4927435 w 5969001"/>
              <a:gd name="connsiteY4675" fmla="*/ 3588503 h 4481087"/>
              <a:gd name="connsiteX4676" fmla="*/ 4984036 w 5969001"/>
              <a:gd name="connsiteY4676" fmla="*/ 3598915 h 4481087"/>
              <a:gd name="connsiteX4677" fmla="*/ 4929250 w 5969001"/>
              <a:gd name="connsiteY4677" fmla="*/ 3604771 h 4481087"/>
              <a:gd name="connsiteX4678" fmla="*/ 4927778 w 5969001"/>
              <a:gd name="connsiteY4678" fmla="*/ 3596990 h 4481087"/>
              <a:gd name="connsiteX4679" fmla="*/ 4910033 w 5969001"/>
              <a:gd name="connsiteY4679" fmla="*/ 3591857 h 4481087"/>
              <a:gd name="connsiteX4680" fmla="*/ 4883576 w 5969001"/>
              <a:gd name="connsiteY4680" fmla="*/ 3598265 h 4481087"/>
              <a:gd name="connsiteX4681" fmla="*/ 4895016 w 5969001"/>
              <a:gd name="connsiteY4681" fmla="*/ 3588379 h 4481087"/>
              <a:gd name="connsiteX4682" fmla="*/ 4867713 w 5969001"/>
              <a:gd name="connsiteY4682" fmla="*/ 3583985 h 4481087"/>
              <a:gd name="connsiteX4683" fmla="*/ 4861103 w 5969001"/>
              <a:gd name="connsiteY4683" fmla="*/ 3600670 h 4481087"/>
              <a:gd name="connsiteX4684" fmla="*/ 4841803 w 5969001"/>
              <a:gd name="connsiteY4684" fmla="*/ 3617785 h 4481087"/>
              <a:gd name="connsiteX4685" fmla="*/ 4896198 w 5969001"/>
              <a:gd name="connsiteY4685" fmla="*/ 3615833 h 4481087"/>
              <a:gd name="connsiteX4686" fmla="*/ 4916126 w 5969001"/>
              <a:gd name="connsiteY4686" fmla="*/ 3626520 h 4481087"/>
              <a:gd name="connsiteX4687" fmla="*/ 4917569 w 5969001"/>
              <a:gd name="connsiteY4687" fmla="*/ 3626634 h 4481087"/>
              <a:gd name="connsiteX4688" fmla="*/ 4921003 w 5969001"/>
              <a:gd name="connsiteY4688" fmla="*/ 3623706 h 4481087"/>
              <a:gd name="connsiteX4689" fmla="*/ 4942914 w 5969001"/>
              <a:gd name="connsiteY4689" fmla="*/ 3622599 h 4481087"/>
              <a:gd name="connsiteX4690" fmla="*/ 4929120 w 5969001"/>
              <a:gd name="connsiteY4690" fmla="*/ 3613881 h 4481087"/>
              <a:gd name="connsiteX4691" fmla="*/ 4945490 w 5969001"/>
              <a:gd name="connsiteY4691" fmla="*/ 3610932 h 4481087"/>
              <a:gd name="connsiteX4692" fmla="*/ 4997700 w 5969001"/>
              <a:gd name="connsiteY4692" fmla="*/ 3619606 h 4481087"/>
              <a:gd name="connsiteX4693" fmla="*/ 4925554 w 5969001"/>
              <a:gd name="connsiteY4693" fmla="*/ 3627267 h 4481087"/>
              <a:gd name="connsiteX4694" fmla="*/ 4927473 w 5969001"/>
              <a:gd name="connsiteY4694" fmla="*/ 3627419 h 4481087"/>
              <a:gd name="connsiteX4695" fmla="*/ 4951113 w 5969001"/>
              <a:gd name="connsiteY4695" fmla="*/ 3627415 h 4481087"/>
              <a:gd name="connsiteX4696" fmla="*/ 4910122 w 5969001"/>
              <a:gd name="connsiteY4696" fmla="*/ 3644852 h 4481087"/>
              <a:gd name="connsiteX4697" fmla="*/ 5006029 w 5969001"/>
              <a:gd name="connsiteY4697" fmla="*/ 3656434 h 4481087"/>
              <a:gd name="connsiteX4698" fmla="*/ 4841803 w 5969001"/>
              <a:gd name="connsiteY4698" fmla="*/ 3643421 h 4481087"/>
              <a:gd name="connsiteX4699" fmla="*/ 4827879 w 5969001"/>
              <a:gd name="connsiteY4699" fmla="*/ 3656434 h 4481087"/>
              <a:gd name="connsiteX4700" fmla="*/ 4761750 w 5969001"/>
              <a:gd name="connsiteY4700" fmla="*/ 3646562 h 4481087"/>
              <a:gd name="connsiteX4701" fmla="*/ 4748975 w 5969001"/>
              <a:gd name="connsiteY4701" fmla="*/ 3646666 h 4481087"/>
              <a:gd name="connsiteX4702" fmla="*/ 4751416 w 5969001"/>
              <a:gd name="connsiteY4702" fmla="*/ 3649297 h 4481087"/>
              <a:gd name="connsiteX4703" fmla="*/ 4764374 w 5969001"/>
              <a:gd name="connsiteY4703" fmla="*/ 3651619 h 4481087"/>
              <a:gd name="connsiteX4704" fmla="*/ 4724293 w 5969001"/>
              <a:gd name="connsiteY4704" fmla="*/ 3650269 h 4481087"/>
              <a:gd name="connsiteX4705" fmla="*/ 4714289 w 5969001"/>
              <a:gd name="connsiteY4705" fmla="*/ 3644553 h 4481087"/>
              <a:gd name="connsiteX4706" fmla="*/ 4713705 w 5969001"/>
              <a:gd name="connsiteY4706" fmla="*/ 3645862 h 4481087"/>
              <a:gd name="connsiteX4707" fmla="*/ 4773094 w 5969001"/>
              <a:gd name="connsiteY4707" fmla="*/ 3656955 h 4481087"/>
              <a:gd name="connsiteX4708" fmla="*/ 4718438 w 5969001"/>
              <a:gd name="connsiteY4708" fmla="*/ 3672441 h 4481087"/>
              <a:gd name="connsiteX4709" fmla="*/ 4800292 w 5969001"/>
              <a:gd name="connsiteY4709" fmla="*/ 3674393 h 4481087"/>
              <a:gd name="connsiteX4710" fmla="*/ 4787279 w 5969001"/>
              <a:gd name="connsiteY4710" fmla="*/ 3699639 h 4481087"/>
              <a:gd name="connsiteX4711" fmla="*/ 4732363 w 5969001"/>
              <a:gd name="connsiteY4711" fmla="*/ 3697687 h 4481087"/>
              <a:gd name="connsiteX4712" fmla="*/ 4732363 w 5969001"/>
              <a:gd name="connsiteY4712" fmla="*/ 3707316 h 4481087"/>
              <a:gd name="connsiteX4713" fmla="*/ 4800682 w 5969001"/>
              <a:gd name="connsiteY4713" fmla="*/ 3703542 h 4481087"/>
              <a:gd name="connsiteX4714" fmla="*/ 4787669 w 5969001"/>
              <a:gd name="connsiteY4714" fmla="*/ 3724754 h 4481087"/>
              <a:gd name="connsiteX4715" fmla="*/ 4883445 w 5969001"/>
              <a:gd name="connsiteY4715" fmla="*/ 3724754 h 4481087"/>
              <a:gd name="connsiteX4716" fmla="*/ 4705555 w 5969001"/>
              <a:gd name="connsiteY4716" fmla="*/ 3742192 h 4481087"/>
              <a:gd name="connsiteX4717" fmla="*/ 4732753 w 5969001"/>
              <a:gd name="connsiteY4717" fmla="*/ 3748047 h 4481087"/>
              <a:gd name="connsiteX4718" fmla="*/ 4883445 w 5969001"/>
              <a:gd name="connsiteY4718" fmla="*/ 3740240 h 4481087"/>
              <a:gd name="connsiteX4719" fmla="*/ 4924306 w 5969001"/>
              <a:gd name="connsiteY4719" fmla="*/ 3724754 h 4481087"/>
              <a:gd name="connsiteX4720" fmla="*/ 4965688 w 5969001"/>
              <a:gd name="connsiteY4720" fmla="*/ 3740240 h 4481087"/>
              <a:gd name="connsiteX4721" fmla="*/ 4842584 w 5969001"/>
              <a:gd name="connsiteY4721" fmla="*/ 3746096 h 4481087"/>
              <a:gd name="connsiteX4722" fmla="*/ 4896979 w 5969001"/>
              <a:gd name="connsiteY4722" fmla="*/ 3751821 h 4481087"/>
              <a:gd name="connsiteX4723" fmla="*/ 4910903 w 5969001"/>
              <a:gd name="connsiteY4723" fmla="*/ 3744144 h 4481087"/>
              <a:gd name="connsiteX4724" fmla="*/ 4951894 w 5969001"/>
              <a:gd name="connsiteY4724" fmla="*/ 3753773 h 4481087"/>
              <a:gd name="connsiteX4725" fmla="*/ 4856117 w 5969001"/>
              <a:gd name="connsiteY4725" fmla="*/ 3755725 h 4481087"/>
              <a:gd name="connsiteX4726" fmla="*/ 4924306 w 5969001"/>
              <a:gd name="connsiteY4726" fmla="*/ 3759629 h 4481087"/>
              <a:gd name="connsiteX4727" fmla="*/ 4801072 w 5969001"/>
              <a:gd name="connsiteY4727" fmla="*/ 3779019 h 4481087"/>
              <a:gd name="connsiteX4728" fmla="*/ 4856117 w 5969001"/>
              <a:gd name="connsiteY4728" fmla="*/ 3777067 h 4481087"/>
              <a:gd name="connsiteX4729" fmla="*/ 4896980 w 5969001"/>
              <a:gd name="connsiteY4729" fmla="*/ 3784875 h 4481087"/>
              <a:gd name="connsiteX4730" fmla="*/ 4883966 w 5969001"/>
              <a:gd name="connsiteY4730" fmla="*/ 3800360 h 4481087"/>
              <a:gd name="connsiteX4731" fmla="*/ 4966210 w 5969001"/>
              <a:gd name="connsiteY4731" fmla="*/ 3782923 h 4481087"/>
              <a:gd name="connsiteX4732" fmla="*/ 4897500 w 5969001"/>
              <a:gd name="connsiteY4732" fmla="*/ 3771211 h 4481087"/>
              <a:gd name="connsiteX4733" fmla="*/ 4938752 w 5969001"/>
              <a:gd name="connsiteY4733" fmla="*/ 3763533 h 4481087"/>
              <a:gd name="connsiteX4734" fmla="*/ 5020735 w 5969001"/>
              <a:gd name="connsiteY4734" fmla="*/ 3759629 h 4481087"/>
              <a:gd name="connsiteX4735" fmla="*/ 4993537 w 5969001"/>
              <a:gd name="connsiteY4735" fmla="*/ 3753773 h 4481087"/>
              <a:gd name="connsiteX4736" fmla="*/ 5075650 w 5969001"/>
              <a:gd name="connsiteY4736" fmla="*/ 3751821 h 4481087"/>
              <a:gd name="connsiteX4737" fmla="*/ 5061856 w 5969001"/>
              <a:gd name="connsiteY4737" fmla="*/ 3767437 h 4481087"/>
              <a:gd name="connsiteX4738" fmla="*/ 5007331 w 5969001"/>
              <a:gd name="connsiteY4738" fmla="*/ 3765485 h 4481087"/>
              <a:gd name="connsiteX4739" fmla="*/ 4993537 w 5969001"/>
              <a:gd name="connsiteY4739" fmla="*/ 3773163 h 4481087"/>
              <a:gd name="connsiteX4740" fmla="*/ 5048322 w 5969001"/>
              <a:gd name="connsiteY4740" fmla="*/ 3775115 h 4481087"/>
              <a:gd name="connsiteX4741" fmla="*/ 5061336 w 5969001"/>
              <a:gd name="connsiteY4741" fmla="*/ 3800360 h 4481087"/>
              <a:gd name="connsiteX4742" fmla="*/ 5034138 w 5969001"/>
              <a:gd name="connsiteY4742" fmla="*/ 3809990 h 4481087"/>
              <a:gd name="connsiteX4743" fmla="*/ 5061336 w 5969001"/>
              <a:gd name="connsiteY4743" fmla="*/ 3813894 h 4481087"/>
              <a:gd name="connsiteX4744" fmla="*/ 5088533 w 5969001"/>
              <a:gd name="connsiteY4744" fmla="*/ 3806086 h 4481087"/>
              <a:gd name="connsiteX4745" fmla="*/ 5102457 w 5969001"/>
              <a:gd name="connsiteY4745" fmla="*/ 3817668 h 4481087"/>
              <a:gd name="connsiteX4746" fmla="*/ 5034138 w 5969001"/>
              <a:gd name="connsiteY4746" fmla="*/ 3815846 h 4481087"/>
              <a:gd name="connsiteX4747" fmla="*/ 5075130 w 5969001"/>
              <a:gd name="connsiteY4747" fmla="*/ 3831332 h 4481087"/>
              <a:gd name="connsiteX4748" fmla="*/ 5020214 w 5969001"/>
              <a:gd name="connsiteY4748" fmla="*/ 3831332 h 4481087"/>
              <a:gd name="connsiteX4749" fmla="*/ 5034138 w 5969001"/>
              <a:gd name="connsiteY4749" fmla="*/ 3842913 h 4481087"/>
              <a:gd name="connsiteX4750" fmla="*/ 5088533 w 5969001"/>
              <a:gd name="connsiteY4750" fmla="*/ 3839009 h 4481087"/>
              <a:gd name="connsiteX4751" fmla="*/ 5170905 w 5969001"/>
              <a:gd name="connsiteY4751" fmla="*/ 3844865 h 4481087"/>
              <a:gd name="connsiteX4752" fmla="*/ 5130044 w 5969001"/>
              <a:gd name="connsiteY4752" fmla="*/ 3848769 h 4481087"/>
              <a:gd name="connsiteX4753" fmla="*/ 5280476 w 5969001"/>
              <a:gd name="connsiteY4753" fmla="*/ 3976558 h 4481087"/>
              <a:gd name="connsiteX4754" fmla="*/ 5198363 w 5969001"/>
              <a:gd name="connsiteY4754" fmla="*/ 3974607 h 4481087"/>
              <a:gd name="connsiteX4755" fmla="*/ 5280476 w 5969001"/>
              <a:gd name="connsiteY4755" fmla="*/ 3992044 h 4481087"/>
              <a:gd name="connsiteX4756" fmla="*/ 5321598 w 5969001"/>
              <a:gd name="connsiteY4756" fmla="*/ 3979031 h 4481087"/>
              <a:gd name="connsiteX4757" fmla="*/ 5307674 w 5969001"/>
              <a:gd name="connsiteY4757" fmla="*/ 4011954 h 4481087"/>
              <a:gd name="connsiteX4758" fmla="*/ 5184699 w 5969001"/>
              <a:gd name="connsiteY4758" fmla="*/ 3982805 h 4481087"/>
              <a:gd name="connsiteX4759" fmla="*/ 5157242 w 5969001"/>
              <a:gd name="connsiteY4759" fmla="*/ 4025488 h 4481087"/>
              <a:gd name="connsiteX4760" fmla="*/ 5143448 w 5969001"/>
              <a:gd name="connsiteY4760" fmla="*/ 4017680 h 4481087"/>
              <a:gd name="connsiteX4761" fmla="*/ 5061335 w 5969001"/>
              <a:gd name="connsiteY4761" fmla="*/ 4035118 h 4481087"/>
              <a:gd name="connsiteX4762" fmla="*/ 5198363 w 5969001"/>
              <a:gd name="connsiteY4762" fmla="*/ 4023536 h 4481087"/>
              <a:gd name="connsiteX4763" fmla="*/ 5255942 w 5969001"/>
              <a:gd name="connsiteY4763" fmla="*/ 4017778 h 4481087"/>
              <a:gd name="connsiteX4764" fmla="*/ 5280439 w 5969001"/>
              <a:gd name="connsiteY4764" fmla="*/ 4018197 h 4481087"/>
              <a:gd name="connsiteX4765" fmla="*/ 5277434 w 5969001"/>
              <a:gd name="connsiteY4765" fmla="*/ 4022823 h 4481087"/>
              <a:gd name="connsiteX4766" fmla="*/ 5253279 w 5969001"/>
              <a:gd name="connsiteY4766" fmla="*/ 4035377 h 4481087"/>
              <a:gd name="connsiteX4767" fmla="*/ 5116250 w 5969001"/>
              <a:gd name="connsiteY4767" fmla="*/ 4043185 h 4481087"/>
              <a:gd name="connsiteX4768" fmla="*/ 5211897 w 5969001"/>
              <a:gd name="connsiteY4768" fmla="*/ 4043185 h 4481087"/>
              <a:gd name="connsiteX4769" fmla="*/ 5157372 w 5969001"/>
              <a:gd name="connsiteY4769" fmla="*/ 4050863 h 4481087"/>
              <a:gd name="connsiteX4770" fmla="*/ 5211897 w 5969001"/>
              <a:gd name="connsiteY4770" fmla="*/ 4062444 h 4481087"/>
              <a:gd name="connsiteX4771" fmla="*/ 5211897 w 5969001"/>
              <a:gd name="connsiteY4771" fmla="*/ 4070252 h 4481087"/>
              <a:gd name="connsiteX4772" fmla="*/ 5047931 w 5969001"/>
              <a:gd name="connsiteY4772" fmla="*/ 4081834 h 4481087"/>
              <a:gd name="connsiteX4773" fmla="*/ 5116250 w 5969001"/>
              <a:gd name="connsiteY4773" fmla="*/ 4064396 h 4481087"/>
              <a:gd name="connsiteX4774" fmla="*/ 4979352 w 5969001"/>
              <a:gd name="connsiteY4774" fmla="*/ 4064396 h 4481087"/>
              <a:gd name="connsiteX4775" fmla="*/ 4869911 w 5969001"/>
              <a:gd name="connsiteY4775" fmla="*/ 4077409 h 4481087"/>
              <a:gd name="connsiteX4776" fmla="*/ 4924436 w 5969001"/>
              <a:gd name="connsiteY4776" fmla="*/ 4081313 h 4481087"/>
              <a:gd name="connsiteX4777" fmla="*/ 4869911 w 5969001"/>
              <a:gd name="connsiteY4777" fmla="*/ 4100703 h 4481087"/>
              <a:gd name="connsiteX4778" fmla="*/ 4787798 w 5969001"/>
              <a:gd name="connsiteY4778" fmla="*/ 4098751 h 4481087"/>
              <a:gd name="connsiteX4779" fmla="*/ 4800811 w 5969001"/>
              <a:gd name="connsiteY4779" fmla="*/ 4116189 h 4481087"/>
              <a:gd name="connsiteX4780" fmla="*/ 4773614 w 5969001"/>
              <a:gd name="connsiteY4780" fmla="*/ 4147160 h 4481087"/>
              <a:gd name="connsiteX4781" fmla="*/ 4910642 w 5969001"/>
              <a:gd name="connsiteY4781" fmla="*/ 4158742 h 4481087"/>
              <a:gd name="connsiteX4782" fmla="*/ 4828399 w 5969001"/>
              <a:gd name="connsiteY4782" fmla="*/ 4153016 h 4481087"/>
              <a:gd name="connsiteX4783" fmla="*/ 4828399 w 5969001"/>
              <a:gd name="connsiteY4783" fmla="*/ 4197522 h 4481087"/>
              <a:gd name="connsiteX4784" fmla="*/ 4924046 w 5969001"/>
              <a:gd name="connsiteY4784" fmla="*/ 4199474 h 4481087"/>
              <a:gd name="connsiteX4785" fmla="*/ 4911033 w 5969001"/>
              <a:gd name="connsiteY4785" fmla="*/ 4207151 h 4481087"/>
              <a:gd name="connsiteX4786" fmla="*/ 4856247 w 5969001"/>
              <a:gd name="connsiteY4786" fmla="*/ 4207151 h 4481087"/>
              <a:gd name="connsiteX4787" fmla="*/ 4843234 w 5969001"/>
              <a:gd name="connsiteY4787" fmla="*/ 4236300 h 4481087"/>
              <a:gd name="connsiteX4788" fmla="*/ 4788319 w 5969001"/>
              <a:gd name="connsiteY4788" fmla="*/ 4226540 h 4481087"/>
              <a:gd name="connsiteX4789" fmla="*/ 4623963 w 5969001"/>
              <a:gd name="connsiteY4789" fmla="*/ 4276901 h 4481087"/>
              <a:gd name="connsiteX4790" fmla="*/ 4596635 w 5969001"/>
              <a:gd name="connsiteY4790" fmla="*/ 4259463 h 4481087"/>
              <a:gd name="connsiteX4791" fmla="*/ 4555383 w 5969001"/>
              <a:gd name="connsiteY4791" fmla="*/ 4274949 h 4481087"/>
              <a:gd name="connsiteX4792" fmla="*/ 4610169 w 5969001"/>
              <a:gd name="connsiteY4792" fmla="*/ 4284709 h 4481087"/>
              <a:gd name="connsiteX4793" fmla="*/ 4555383 w 5969001"/>
              <a:gd name="connsiteY4793" fmla="*/ 4288483 h 4481087"/>
              <a:gd name="connsiteX4794" fmla="*/ 4446073 w 5969001"/>
              <a:gd name="connsiteY4794" fmla="*/ 4271046 h 4481087"/>
              <a:gd name="connsiteX4795" fmla="*/ 4377494 w 5969001"/>
              <a:gd name="connsiteY4795" fmla="*/ 4288483 h 4481087"/>
              <a:gd name="connsiteX4796" fmla="*/ 4295511 w 5969001"/>
              <a:gd name="connsiteY4796" fmla="*/ 4278854 h 4481087"/>
              <a:gd name="connsiteX4797" fmla="*/ 4295511 w 5969001"/>
              <a:gd name="connsiteY4797" fmla="*/ 4257511 h 4481087"/>
              <a:gd name="connsiteX4798" fmla="*/ 4226801 w 5969001"/>
              <a:gd name="connsiteY4798" fmla="*/ 4261415 h 4481087"/>
              <a:gd name="connsiteX4799" fmla="*/ 4226801 w 5969001"/>
              <a:gd name="connsiteY4799" fmla="*/ 4276901 h 4481087"/>
              <a:gd name="connsiteX4800" fmla="*/ 4076499 w 5969001"/>
              <a:gd name="connsiteY4800" fmla="*/ 4257511 h 4481087"/>
              <a:gd name="connsiteX4801" fmla="*/ 4144818 w 5969001"/>
              <a:gd name="connsiteY4801" fmla="*/ 4272997 h 4481087"/>
              <a:gd name="connsiteX4802" fmla="*/ 4035248 w 5969001"/>
              <a:gd name="connsiteY4802" fmla="*/ 4274949 h 4481087"/>
              <a:gd name="connsiteX4803" fmla="*/ 3966929 w 5969001"/>
              <a:gd name="connsiteY4803" fmla="*/ 4267271 h 4481087"/>
              <a:gd name="connsiteX4804" fmla="*/ 3857358 w 5969001"/>
              <a:gd name="connsiteY4804" fmla="*/ 4280285 h 4481087"/>
              <a:gd name="connsiteX4805" fmla="*/ 3912143 w 5969001"/>
              <a:gd name="connsiteY4805" fmla="*/ 4276382 h 4481087"/>
              <a:gd name="connsiteX4806" fmla="*/ 3884686 w 5969001"/>
              <a:gd name="connsiteY4806" fmla="*/ 4270525 h 4481087"/>
              <a:gd name="connsiteX4807" fmla="*/ 3816106 w 5969001"/>
              <a:gd name="connsiteY4807" fmla="*/ 4280285 h 4481087"/>
              <a:gd name="connsiteX4808" fmla="*/ 3794283 w 5969001"/>
              <a:gd name="connsiteY4808" fmla="*/ 4279182 h 4481087"/>
              <a:gd name="connsiteX4809" fmla="*/ 3781882 w 5969001"/>
              <a:gd name="connsiteY4809" fmla="*/ 4288483 h 4481087"/>
              <a:gd name="connsiteX4810" fmla="*/ 3727227 w 5969001"/>
              <a:gd name="connsiteY4810" fmla="*/ 4288483 h 4481087"/>
              <a:gd name="connsiteX4811" fmla="*/ 3713563 w 5969001"/>
              <a:gd name="connsiteY4811" fmla="*/ 4325050 h 4481087"/>
              <a:gd name="connsiteX4812" fmla="*/ 3658648 w 5969001"/>
              <a:gd name="connsiteY4812" fmla="*/ 4312817 h 4481087"/>
              <a:gd name="connsiteX4813" fmla="*/ 3494422 w 5969001"/>
              <a:gd name="connsiteY4813" fmla="*/ 4376191 h 4481087"/>
              <a:gd name="connsiteX4814" fmla="*/ 3467094 w 5969001"/>
              <a:gd name="connsiteY4814" fmla="*/ 4354199 h 4481087"/>
              <a:gd name="connsiteX4815" fmla="*/ 3425842 w 5969001"/>
              <a:gd name="connsiteY4815" fmla="*/ 4373719 h 4481087"/>
              <a:gd name="connsiteX4816" fmla="*/ 3480627 w 5969001"/>
              <a:gd name="connsiteY4816" fmla="*/ 4385951 h 4481087"/>
              <a:gd name="connsiteX4817" fmla="*/ 3425842 w 5969001"/>
              <a:gd name="connsiteY4817" fmla="*/ 4390766 h 4481087"/>
              <a:gd name="connsiteX4818" fmla="*/ 3316401 w 5969001"/>
              <a:gd name="connsiteY4818" fmla="*/ 4368774 h 4481087"/>
              <a:gd name="connsiteX4819" fmla="*/ 3247953 w 5969001"/>
              <a:gd name="connsiteY4819" fmla="*/ 4390766 h 4481087"/>
              <a:gd name="connsiteX4820" fmla="*/ 3165840 w 5969001"/>
              <a:gd name="connsiteY4820" fmla="*/ 4378664 h 4481087"/>
              <a:gd name="connsiteX4821" fmla="*/ 3165840 w 5969001"/>
              <a:gd name="connsiteY4821" fmla="*/ 4351726 h 4481087"/>
              <a:gd name="connsiteX4822" fmla="*/ 3097260 w 5969001"/>
              <a:gd name="connsiteY4822" fmla="*/ 4356671 h 4481087"/>
              <a:gd name="connsiteX4823" fmla="*/ 3097260 w 5969001"/>
              <a:gd name="connsiteY4823" fmla="*/ 4376191 h 4481087"/>
              <a:gd name="connsiteX4824" fmla="*/ 2946958 w 5969001"/>
              <a:gd name="connsiteY4824" fmla="*/ 4351726 h 4481087"/>
              <a:gd name="connsiteX4825" fmla="*/ 3015277 w 5969001"/>
              <a:gd name="connsiteY4825" fmla="*/ 4371246 h 4481087"/>
              <a:gd name="connsiteX4826" fmla="*/ 2905706 w 5969001"/>
              <a:gd name="connsiteY4826" fmla="*/ 4373719 h 4481087"/>
              <a:gd name="connsiteX4827" fmla="*/ 2837387 w 5969001"/>
              <a:gd name="connsiteY4827" fmla="*/ 4363959 h 4481087"/>
              <a:gd name="connsiteX4828" fmla="*/ 2727817 w 5969001"/>
              <a:gd name="connsiteY4828" fmla="*/ 4381006 h 4481087"/>
              <a:gd name="connsiteX4829" fmla="*/ 2782472 w 5969001"/>
              <a:gd name="connsiteY4829" fmla="*/ 4376191 h 4481087"/>
              <a:gd name="connsiteX4830" fmla="*/ 2755144 w 5969001"/>
              <a:gd name="connsiteY4830" fmla="*/ 4368774 h 4481087"/>
              <a:gd name="connsiteX4831" fmla="*/ 2686564 w 5969001"/>
              <a:gd name="connsiteY4831" fmla="*/ 4381006 h 4481087"/>
              <a:gd name="connsiteX4832" fmla="*/ 2659367 w 5969001"/>
              <a:gd name="connsiteY4832" fmla="*/ 4371246 h 4481087"/>
              <a:gd name="connsiteX4833" fmla="*/ 2549666 w 5969001"/>
              <a:gd name="connsiteY4833" fmla="*/ 4359144 h 4481087"/>
              <a:gd name="connsiteX4834" fmla="*/ 2495011 w 5969001"/>
              <a:gd name="connsiteY4834" fmla="*/ 4388293 h 4481087"/>
              <a:gd name="connsiteX4835" fmla="*/ 2495011 w 5969001"/>
              <a:gd name="connsiteY4835" fmla="*/ 4366431 h 4481087"/>
              <a:gd name="connsiteX4836" fmla="*/ 2467683 w 5969001"/>
              <a:gd name="connsiteY4836" fmla="*/ 4356671 h 4481087"/>
              <a:gd name="connsiteX4837" fmla="*/ 2262206 w 5969001"/>
              <a:gd name="connsiteY4837" fmla="*/ 4354199 h 4481087"/>
              <a:gd name="connsiteX4838" fmla="*/ 2358113 w 5969001"/>
              <a:gd name="connsiteY4838" fmla="*/ 4356671 h 4481087"/>
              <a:gd name="connsiteX4839" fmla="*/ 2234878 w 5969001"/>
              <a:gd name="connsiteY4839" fmla="*/ 4359144 h 4481087"/>
              <a:gd name="connsiteX4840" fmla="*/ 2358113 w 5969001"/>
              <a:gd name="connsiteY4840" fmla="*/ 4368774 h 4481087"/>
              <a:gd name="connsiteX4841" fmla="*/ 2138841 w 5969001"/>
              <a:gd name="connsiteY4841" fmla="*/ 4373719 h 4481087"/>
              <a:gd name="connsiteX4842" fmla="*/ 1961082 w 5969001"/>
              <a:gd name="connsiteY4842" fmla="*/ 4351726 h 4481087"/>
              <a:gd name="connsiteX4843" fmla="*/ 1933624 w 5969001"/>
              <a:gd name="connsiteY4843" fmla="*/ 4354199 h 4481087"/>
              <a:gd name="connsiteX4844" fmla="*/ 2057119 w 5969001"/>
              <a:gd name="connsiteY4844" fmla="*/ 4378664 h 4481087"/>
              <a:gd name="connsiteX4845" fmla="*/ 2015737 w 5969001"/>
              <a:gd name="connsiteY4845" fmla="*/ 4388293 h 4481087"/>
              <a:gd name="connsiteX4846" fmla="*/ 1906557 w 5969001"/>
              <a:gd name="connsiteY4846" fmla="*/ 4383479 h 4481087"/>
              <a:gd name="connsiteX4847" fmla="*/ 1919570 w 5969001"/>
              <a:gd name="connsiteY4847" fmla="*/ 4376191 h 4481087"/>
              <a:gd name="connsiteX4848" fmla="*/ 1769138 w 5969001"/>
              <a:gd name="connsiteY4848" fmla="*/ 4371246 h 4481087"/>
              <a:gd name="connsiteX4849" fmla="*/ 1796465 w 5969001"/>
              <a:gd name="connsiteY4849" fmla="*/ 4356671 h 4481087"/>
              <a:gd name="connsiteX4850" fmla="*/ 1741680 w 5969001"/>
              <a:gd name="connsiteY4850" fmla="*/ 4349384 h 4481087"/>
              <a:gd name="connsiteX4851" fmla="*/ 1700558 w 5969001"/>
              <a:gd name="connsiteY4851" fmla="*/ 4361486 h 4481087"/>
              <a:gd name="connsiteX4852" fmla="*/ 1604651 w 5969001"/>
              <a:gd name="connsiteY4852" fmla="*/ 4368774 h 4481087"/>
              <a:gd name="connsiteX4853" fmla="*/ 1481677 w 5969001"/>
              <a:gd name="connsiteY4853" fmla="*/ 4363959 h 4481087"/>
              <a:gd name="connsiteX4854" fmla="*/ 1577324 w 5969001"/>
              <a:gd name="connsiteY4854" fmla="*/ 4349384 h 4481087"/>
              <a:gd name="connsiteX4855" fmla="*/ 1604651 w 5969001"/>
              <a:gd name="connsiteY4855" fmla="*/ 4359144 h 4481087"/>
              <a:gd name="connsiteX4856" fmla="*/ 1632109 w 5969001"/>
              <a:gd name="connsiteY4856" fmla="*/ 4356671 h 4481087"/>
              <a:gd name="connsiteX4857" fmla="*/ 1495081 w 5969001"/>
              <a:gd name="connsiteY4857" fmla="*/ 4346912 h 4481087"/>
              <a:gd name="connsiteX4858" fmla="*/ 1536333 w 5969001"/>
              <a:gd name="connsiteY4858" fmla="*/ 4339624 h 4481087"/>
              <a:gd name="connsiteX4859" fmla="*/ 1399434 w 5969001"/>
              <a:gd name="connsiteY4859" fmla="*/ 4356671 h 4481087"/>
              <a:gd name="connsiteX4860" fmla="*/ 1180423 w 5969001"/>
              <a:gd name="connsiteY4860" fmla="*/ 4363959 h 4481087"/>
              <a:gd name="connsiteX4861" fmla="*/ 1167410 w 5969001"/>
              <a:gd name="connsiteY4861" fmla="*/ 4344439 h 4481087"/>
              <a:gd name="connsiteX4862" fmla="*/ 1003054 w 5969001"/>
              <a:gd name="connsiteY4862" fmla="*/ 4327392 h 4481087"/>
              <a:gd name="connsiteX4863" fmla="*/ 647014 w 5969001"/>
              <a:gd name="connsiteY4863" fmla="*/ 4266490 h 4481087"/>
              <a:gd name="connsiteX4864" fmla="*/ 634001 w 5969001"/>
              <a:gd name="connsiteY4864" fmla="*/ 4220294 h 4481087"/>
              <a:gd name="connsiteX4865" fmla="*/ 565552 w 5969001"/>
              <a:gd name="connsiteY4865" fmla="*/ 4181254 h 4481087"/>
              <a:gd name="connsiteX4866" fmla="*/ 469775 w 5969001"/>
              <a:gd name="connsiteY4866" fmla="*/ 4142215 h 4481087"/>
              <a:gd name="connsiteX4867" fmla="*/ 455981 w 5969001"/>
              <a:gd name="connsiteY4867" fmla="*/ 4081313 h 4481087"/>
              <a:gd name="connsiteX4868" fmla="*/ 469775 w 5969001"/>
              <a:gd name="connsiteY4868" fmla="*/ 4015597 h 4481087"/>
              <a:gd name="connsiteX4869" fmla="*/ 442317 w 5969001"/>
              <a:gd name="connsiteY4869" fmla="*/ 3964456 h 4481087"/>
              <a:gd name="connsiteX4870" fmla="*/ 455981 w 5969001"/>
              <a:gd name="connsiteY4870" fmla="*/ 3996077 h 4481087"/>
              <a:gd name="connsiteX4871" fmla="*/ 483439 w 5969001"/>
              <a:gd name="connsiteY4871" fmla="*/ 3983845 h 4481087"/>
              <a:gd name="connsiteX4872" fmla="*/ 511027 w 5969001"/>
              <a:gd name="connsiteY4872" fmla="*/ 3998550 h 4481087"/>
              <a:gd name="connsiteX4873" fmla="*/ 579215 w 5969001"/>
              <a:gd name="connsiteY4873" fmla="*/ 3961984 h 4481087"/>
              <a:gd name="connsiteX4874" fmla="*/ 524430 w 5969001"/>
              <a:gd name="connsiteY4874" fmla="*/ 3949751 h 4481087"/>
              <a:gd name="connsiteX4875" fmla="*/ 579215 w 5969001"/>
              <a:gd name="connsiteY4875" fmla="*/ 3947409 h 4481087"/>
              <a:gd name="connsiteX4876" fmla="*/ 566202 w 5969001"/>
              <a:gd name="connsiteY4876" fmla="*/ 3954696 h 4481087"/>
              <a:gd name="connsiteX4877" fmla="*/ 634651 w 5969001"/>
              <a:gd name="connsiteY4877" fmla="*/ 3944936 h 4481087"/>
              <a:gd name="connsiteX4878" fmla="*/ 647665 w 5969001"/>
              <a:gd name="connsiteY4878" fmla="*/ 3932704 h 4481087"/>
              <a:gd name="connsiteX4879" fmla="*/ 593139 w 5969001"/>
              <a:gd name="connsiteY4879" fmla="*/ 3922944 h 4481087"/>
              <a:gd name="connsiteX4880" fmla="*/ 579215 w 5969001"/>
              <a:gd name="connsiteY4880" fmla="*/ 3937649 h 4481087"/>
              <a:gd name="connsiteX4881" fmla="*/ 524430 w 5969001"/>
              <a:gd name="connsiteY4881" fmla="*/ 3935176 h 4481087"/>
              <a:gd name="connsiteX4882" fmla="*/ 565552 w 5969001"/>
              <a:gd name="connsiteY4882" fmla="*/ 3913314 h 4481087"/>
              <a:gd name="connsiteX4883" fmla="*/ 647665 w 5969001"/>
              <a:gd name="connsiteY4883" fmla="*/ 3915657 h 4481087"/>
              <a:gd name="connsiteX4884" fmla="*/ 675122 w 5969001"/>
              <a:gd name="connsiteY4884" fmla="*/ 3944936 h 4481087"/>
              <a:gd name="connsiteX4885" fmla="*/ 757366 w 5969001"/>
              <a:gd name="connsiteY4885" fmla="*/ 3922944 h 4481087"/>
              <a:gd name="connsiteX4886" fmla="*/ 757366 w 5969001"/>
              <a:gd name="connsiteY4886" fmla="*/ 3932704 h 4481087"/>
              <a:gd name="connsiteX4887" fmla="*/ 743572 w 5969001"/>
              <a:gd name="connsiteY4887" fmla="*/ 3949751 h 4481087"/>
              <a:gd name="connsiteX4888" fmla="*/ 688656 w 5969001"/>
              <a:gd name="connsiteY4888" fmla="*/ 3949751 h 4481087"/>
              <a:gd name="connsiteX4889" fmla="*/ 688656 w 5969001"/>
              <a:gd name="connsiteY4889" fmla="*/ 3976557 h 4481087"/>
              <a:gd name="connsiteX4890" fmla="*/ 743572 w 5969001"/>
              <a:gd name="connsiteY4890" fmla="*/ 3971743 h 4481087"/>
              <a:gd name="connsiteX4891" fmla="*/ 798227 w 5969001"/>
              <a:gd name="connsiteY4891" fmla="*/ 3952224 h 4481087"/>
              <a:gd name="connsiteX4892" fmla="*/ 825554 w 5969001"/>
              <a:gd name="connsiteY4892" fmla="*/ 3974085 h 4481087"/>
              <a:gd name="connsiteX4893" fmla="*/ 716114 w 5969001"/>
              <a:gd name="connsiteY4893" fmla="*/ 4027699 h 4481087"/>
              <a:gd name="connsiteX4894" fmla="*/ 688656 w 5969001"/>
              <a:gd name="connsiteY4894" fmla="*/ 4022884 h 4481087"/>
              <a:gd name="connsiteX4895" fmla="*/ 688656 w 5969001"/>
              <a:gd name="connsiteY4895" fmla="*/ 4032644 h 4481087"/>
              <a:gd name="connsiteX4896" fmla="*/ 757366 w 5969001"/>
              <a:gd name="connsiteY4896" fmla="*/ 4013124 h 4481087"/>
              <a:gd name="connsiteX4897" fmla="*/ 771029 w 5969001"/>
              <a:gd name="connsiteY4897" fmla="*/ 4054506 h 4481087"/>
              <a:gd name="connsiteX4898" fmla="*/ 839348 w 5969001"/>
              <a:gd name="connsiteY4898" fmla="*/ 4032644 h 4481087"/>
              <a:gd name="connsiteX4899" fmla="*/ 798227 w 5969001"/>
              <a:gd name="connsiteY4899" fmla="*/ 4037459 h 4481087"/>
              <a:gd name="connsiteX4900" fmla="*/ 839348 w 5969001"/>
              <a:gd name="connsiteY4900" fmla="*/ 4027699 h 4481087"/>
              <a:gd name="connsiteX4901" fmla="*/ 811891 w 5969001"/>
              <a:gd name="connsiteY4901" fmla="*/ 3993604 h 4481087"/>
              <a:gd name="connsiteX4902" fmla="*/ 866806 w 5969001"/>
              <a:gd name="connsiteY4902" fmla="*/ 4020412 h 4481087"/>
              <a:gd name="connsiteX4903" fmla="*/ 921461 w 5969001"/>
              <a:gd name="connsiteY4903" fmla="*/ 4015597 h 4481087"/>
              <a:gd name="connsiteX4904" fmla="*/ 908448 w 5969001"/>
              <a:gd name="connsiteY4904" fmla="*/ 4003364 h 4481087"/>
              <a:gd name="connsiteX4905" fmla="*/ 895435 w 5969001"/>
              <a:gd name="connsiteY4905" fmla="*/ 4008179 h 4481087"/>
              <a:gd name="connsiteX4906" fmla="*/ 882422 w 5969001"/>
              <a:gd name="connsiteY4906" fmla="*/ 3966797 h 4481087"/>
              <a:gd name="connsiteX4907" fmla="*/ 827376 w 5969001"/>
              <a:gd name="connsiteY4907" fmla="*/ 3961984 h 4481087"/>
              <a:gd name="connsiteX4908" fmla="*/ 882422 w 5969001"/>
              <a:gd name="connsiteY4908" fmla="*/ 3957037 h 4481087"/>
              <a:gd name="connsiteX4909" fmla="*/ 772851 w 5969001"/>
              <a:gd name="connsiteY4909" fmla="*/ 3940121 h 4481087"/>
              <a:gd name="connsiteX4910" fmla="*/ 785864 w 5969001"/>
              <a:gd name="connsiteY4910" fmla="*/ 3913314 h 4481087"/>
              <a:gd name="connsiteX4911" fmla="*/ 731079 w 5969001"/>
              <a:gd name="connsiteY4911" fmla="*/ 3922944 h 4481087"/>
              <a:gd name="connsiteX4912" fmla="*/ 703621 w 5969001"/>
              <a:gd name="connsiteY4912" fmla="*/ 3903554 h 4481087"/>
              <a:gd name="connsiteX4913" fmla="*/ 758667 w 5969001"/>
              <a:gd name="connsiteY4913" fmla="*/ 3903554 h 4481087"/>
              <a:gd name="connsiteX4914" fmla="*/ 744873 w 5969001"/>
              <a:gd name="connsiteY4914" fmla="*/ 3896137 h 4481087"/>
              <a:gd name="connsiteX4915" fmla="*/ 635302 w 5969001"/>
              <a:gd name="connsiteY4915" fmla="*/ 3908369 h 4481087"/>
              <a:gd name="connsiteX4916" fmla="*/ 648315 w 5969001"/>
              <a:gd name="connsiteY4916" fmla="*/ 3888850 h 4481087"/>
              <a:gd name="connsiteX4917" fmla="*/ 538744 w 5969001"/>
              <a:gd name="connsiteY4917" fmla="*/ 3901082 h 4481087"/>
              <a:gd name="connsiteX4918" fmla="*/ 566202 w 5969001"/>
              <a:gd name="connsiteY4918" fmla="*/ 3891322 h 4481087"/>
              <a:gd name="connsiteX4919" fmla="*/ 470425 w 5969001"/>
              <a:gd name="connsiteY4919" fmla="*/ 3825606 h 4481087"/>
              <a:gd name="connsiteX4920" fmla="*/ 484089 w 5969001"/>
              <a:gd name="connsiteY4920" fmla="*/ 3840180 h 4481087"/>
              <a:gd name="connsiteX4921" fmla="*/ 401846 w 5969001"/>
              <a:gd name="connsiteY4921" fmla="*/ 3837708 h 4481087"/>
              <a:gd name="connsiteX4922" fmla="*/ 442968 w 5969001"/>
              <a:gd name="connsiteY4922" fmla="*/ 3840180 h 4481087"/>
              <a:gd name="connsiteX4923" fmla="*/ 415510 w 5969001"/>
              <a:gd name="connsiteY4923" fmla="*/ 3810901 h 4481087"/>
              <a:gd name="connsiteX4924" fmla="*/ 456632 w 5969001"/>
              <a:gd name="connsiteY4924" fmla="*/ 3810901 h 4481087"/>
              <a:gd name="connsiteX4925" fmla="*/ 442968 w 5969001"/>
              <a:gd name="connsiteY4925" fmla="*/ 3774464 h 4481087"/>
              <a:gd name="connsiteX4926" fmla="*/ 401846 w 5969001"/>
              <a:gd name="connsiteY4926" fmla="*/ 3779279 h 4481087"/>
              <a:gd name="connsiteX4927" fmla="*/ 415510 w 5969001"/>
              <a:gd name="connsiteY4927" fmla="*/ 3798799 h 4481087"/>
              <a:gd name="connsiteX4928" fmla="*/ 347191 w 5969001"/>
              <a:gd name="connsiteY4928" fmla="*/ 3776806 h 4481087"/>
              <a:gd name="connsiteX4929" fmla="*/ 442968 w 5969001"/>
              <a:gd name="connsiteY4929" fmla="*/ 3764704 h 4481087"/>
              <a:gd name="connsiteX4930" fmla="*/ 470425 w 5969001"/>
              <a:gd name="connsiteY4930" fmla="*/ 3781751 h 4481087"/>
              <a:gd name="connsiteX4931" fmla="*/ 525081 w 5969001"/>
              <a:gd name="connsiteY4931" fmla="*/ 3774464 h 4481087"/>
              <a:gd name="connsiteX4932" fmla="*/ 470425 w 5969001"/>
              <a:gd name="connsiteY4932" fmla="*/ 3767046 h 4481087"/>
              <a:gd name="connsiteX4933" fmla="*/ 511677 w 5969001"/>
              <a:gd name="connsiteY4933" fmla="*/ 3718377 h 4481087"/>
              <a:gd name="connsiteX4934" fmla="*/ 429434 w 5969001"/>
              <a:gd name="connsiteY4934" fmla="*/ 3723192 h 4481087"/>
              <a:gd name="connsiteX4935" fmla="*/ 456632 w 5969001"/>
              <a:gd name="connsiteY4935" fmla="*/ 3669708 h 4481087"/>
              <a:gd name="connsiteX4936" fmla="*/ 511677 w 5969001"/>
              <a:gd name="connsiteY4936" fmla="*/ 3681810 h 4481087"/>
              <a:gd name="connsiteX4937" fmla="*/ 497753 w 5969001"/>
              <a:gd name="connsiteY4937" fmla="*/ 3701330 h 4481087"/>
              <a:gd name="connsiteX4938" fmla="*/ 525081 w 5969001"/>
              <a:gd name="connsiteY4938" fmla="*/ 3694043 h 4481087"/>
              <a:gd name="connsiteX4939" fmla="*/ 579866 w 5969001"/>
              <a:gd name="connsiteY4939" fmla="*/ 3708617 h 4481087"/>
              <a:gd name="connsiteX4940" fmla="*/ 538744 w 5969001"/>
              <a:gd name="connsiteY4940" fmla="*/ 3732952 h 4481087"/>
              <a:gd name="connsiteX4941" fmla="*/ 593790 w 5969001"/>
              <a:gd name="connsiteY4941" fmla="*/ 3728137 h 4481087"/>
              <a:gd name="connsiteX4942" fmla="*/ 525081 w 5969001"/>
              <a:gd name="connsiteY4942" fmla="*/ 3737897 h 4481087"/>
              <a:gd name="connsiteX4943" fmla="*/ 525081 w 5969001"/>
              <a:gd name="connsiteY4943" fmla="*/ 3742712 h 4481087"/>
              <a:gd name="connsiteX4944" fmla="*/ 552538 w 5969001"/>
              <a:gd name="connsiteY4944" fmla="*/ 3757417 h 4481087"/>
              <a:gd name="connsiteX4945" fmla="*/ 593790 w 5969001"/>
              <a:gd name="connsiteY4945" fmla="*/ 3735424 h 4481087"/>
              <a:gd name="connsiteX4946" fmla="*/ 662109 w 5969001"/>
              <a:gd name="connsiteY4946" fmla="*/ 3752472 h 4481087"/>
              <a:gd name="connsiteX4947" fmla="*/ 702970 w 5969001"/>
              <a:gd name="connsiteY4947" fmla="*/ 3745184 h 4481087"/>
              <a:gd name="connsiteX4948" fmla="*/ 662109 w 5969001"/>
              <a:gd name="connsiteY4948" fmla="*/ 3730610 h 4481087"/>
              <a:gd name="connsiteX4949" fmla="*/ 634651 w 5969001"/>
              <a:gd name="connsiteY4949" fmla="*/ 3737897 h 4481087"/>
              <a:gd name="connsiteX4950" fmla="*/ 634651 w 5969001"/>
              <a:gd name="connsiteY4950" fmla="*/ 3720850 h 4481087"/>
              <a:gd name="connsiteX4951" fmla="*/ 675773 w 5969001"/>
              <a:gd name="connsiteY4951" fmla="*/ 3728137 h 4481087"/>
              <a:gd name="connsiteX4952" fmla="*/ 702970 w 5969001"/>
              <a:gd name="connsiteY4952" fmla="*/ 3725665 h 4481087"/>
              <a:gd name="connsiteX4953" fmla="*/ 593790 w 5969001"/>
              <a:gd name="connsiteY4953" fmla="*/ 3706275 h 4481087"/>
              <a:gd name="connsiteX4954" fmla="*/ 662109 w 5969001"/>
              <a:gd name="connsiteY4954" fmla="*/ 3662421 h 4481087"/>
              <a:gd name="connsiteX4955" fmla="*/ 771680 w 5969001"/>
              <a:gd name="connsiteY4955" fmla="*/ 3652661 h 4481087"/>
              <a:gd name="connsiteX4956" fmla="*/ 839999 w 5969001"/>
              <a:gd name="connsiteY4956" fmla="*/ 3667236 h 4481087"/>
              <a:gd name="connsiteX4957" fmla="*/ 744222 w 5969001"/>
              <a:gd name="connsiteY4957" fmla="*/ 3647716 h 4481087"/>
              <a:gd name="connsiteX4958" fmla="*/ 798877 w 5969001"/>
              <a:gd name="connsiteY4958" fmla="*/ 3635614 h 4481087"/>
              <a:gd name="connsiteX4959" fmla="*/ 620988 w 5969001"/>
              <a:gd name="connsiteY4959" fmla="*/ 3635614 h 4481087"/>
              <a:gd name="connsiteX4960" fmla="*/ 607194 w 5969001"/>
              <a:gd name="connsiteY4960" fmla="*/ 3623381 h 4481087"/>
              <a:gd name="connsiteX4961" fmla="*/ 634651 w 5969001"/>
              <a:gd name="connsiteY4961" fmla="*/ 3620909 h 4481087"/>
              <a:gd name="connsiteX4962" fmla="*/ 771680 w 5969001"/>
              <a:gd name="connsiteY4962" fmla="*/ 3628326 h 4481087"/>
              <a:gd name="connsiteX4963" fmla="*/ 729388 w 5969001"/>
              <a:gd name="connsiteY4963" fmla="*/ 3552719 h 4481087"/>
              <a:gd name="connsiteX4964" fmla="*/ 688267 w 5969001"/>
              <a:gd name="connsiteY4964" fmla="*/ 3550376 h 4481087"/>
              <a:gd name="connsiteX4965" fmla="*/ 743182 w 5969001"/>
              <a:gd name="connsiteY4965" fmla="*/ 3530857 h 4481087"/>
              <a:gd name="connsiteX4966" fmla="*/ 797837 w 5969001"/>
              <a:gd name="connsiteY4966" fmla="*/ 3543089 h 4481087"/>
              <a:gd name="connsiteX4967" fmla="*/ 784824 w 5969001"/>
              <a:gd name="connsiteY4967" fmla="*/ 3521097 h 4481087"/>
              <a:gd name="connsiteX4968" fmla="*/ 853273 w 5969001"/>
              <a:gd name="connsiteY4968" fmla="*/ 3448093 h 4481087"/>
              <a:gd name="connsiteX4969" fmla="*/ 908059 w 5969001"/>
              <a:gd name="connsiteY4969" fmla="*/ 3465140 h 4481087"/>
              <a:gd name="connsiteX4970" fmla="*/ 867067 w 5969001"/>
              <a:gd name="connsiteY4970" fmla="*/ 3477242 h 4481087"/>
              <a:gd name="connsiteX4971" fmla="*/ 894525 w 5969001"/>
              <a:gd name="connsiteY4971" fmla="*/ 3491947 h 4481087"/>
              <a:gd name="connsiteX4972" fmla="*/ 1031293 w 5969001"/>
              <a:gd name="connsiteY4972" fmla="*/ 3494290 h 4481087"/>
              <a:gd name="connsiteX4973" fmla="*/ 1003966 w 5969001"/>
              <a:gd name="connsiteY4973" fmla="*/ 3474770 h 4481087"/>
              <a:gd name="connsiteX4974" fmla="*/ 976508 w 5969001"/>
              <a:gd name="connsiteY4974" fmla="*/ 3460195 h 4481087"/>
              <a:gd name="connsiteX4975" fmla="*/ 990302 w 5969001"/>
              <a:gd name="connsiteY4975" fmla="*/ 3428573 h 4481087"/>
              <a:gd name="connsiteX4976" fmla="*/ 1017630 w 5969001"/>
              <a:gd name="connsiteY4976" fmla="*/ 3396951 h 4481087"/>
              <a:gd name="connsiteX4977" fmla="*/ 921723 w 5969001"/>
              <a:gd name="connsiteY4977" fmla="*/ 3392006 h 4481087"/>
              <a:gd name="connsiteX4978" fmla="*/ 921723 w 5969001"/>
              <a:gd name="connsiteY4978" fmla="*/ 3382246 h 4481087"/>
              <a:gd name="connsiteX4979" fmla="*/ 1031293 w 5969001"/>
              <a:gd name="connsiteY4979" fmla="*/ 3382246 h 4481087"/>
              <a:gd name="connsiteX4980" fmla="*/ 1113536 w 5969001"/>
              <a:gd name="connsiteY4980" fmla="*/ 3392006 h 4481087"/>
              <a:gd name="connsiteX4981" fmla="*/ 1140734 w 5969001"/>
              <a:gd name="connsiteY4981" fmla="*/ 3406581 h 4481087"/>
              <a:gd name="connsiteX4982" fmla="*/ 1086209 w 5969001"/>
              <a:gd name="connsiteY4982" fmla="*/ 3457723 h 4481087"/>
              <a:gd name="connsiteX4983" fmla="*/ 1140734 w 5969001"/>
              <a:gd name="connsiteY4983" fmla="*/ 3460195 h 4481087"/>
              <a:gd name="connsiteX4984" fmla="*/ 1127721 w 5969001"/>
              <a:gd name="connsiteY4984" fmla="*/ 3472428 h 4481087"/>
              <a:gd name="connsiteX4985" fmla="*/ 1072935 w 5969001"/>
              <a:gd name="connsiteY4985" fmla="*/ 3469955 h 4481087"/>
              <a:gd name="connsiteX4986" fmla="*/ 1086859 w 5969001"/>
              <a:gd name="connsiteY4986" fmla="*/ 3484530 h 4481087"/>
              <a:gd name="connsiteX4987" fmla="*/ 1182636 w 5969001"/>
              <a:gd name="connsiteY4987" fmla="*/ 3491947 h 4481087"/>
              <a:gd name="connsiteX4988" fmla="*/ 1264619 w 5969001"/>
              <a:gd name="connsiteY4988" fmla="*/ 3482187 h 4481087"/>
              <a:gd name="connsiteX4989" fmla="*/ 1223628 w 5969001"/>
              <a:gd name="connsiteY4989" fmla="*/ 3477242 h 4481087"/>
              <a:gd name="connsiteX4990" fmla="*/ 1292077 w 5969001"/>
              <a:gd name="connsiteY4990" fmla="*/ 3477242 h 4481087"/>
              <a:gd name="connsiteX4991" fmla="*/ 1292077 w 5969001"/>
              <a:gd name="connsiteY4991" fmla="*/ 3489475 h 4481087"/>
              <a:gd name="connsiteX4992" fmla="*/ 1237291 w 5969001"/>
              <a:gd name="connsiteY4992" fmla="*/ 3487002 h 4481087"/>
              <a:gd name="connsiteX4993" fmla="*/ 1209834 w 5969001"/>
              <a:gd name="connsiteY4993" fmla="*/ 3491947 h 4481087"/>
              <a:gd name="connsiteX4994" fmla="*/ 1278413 w 5969001"/>
              <a:gd name="connsiteY4994" fmla="*/ 3499235 h 4481087"/>
              <a:gd name="connsiteX4995" fmla="*/ 1141385 w 5969001"/>
              <a:gd name="connsiteY4995" fmla="*/ 3504050 h 4481087"/>
              <a:gd name="connsiteX4996" fmla="*/ 1100263 w 5969001"/>
              <a:gd name="connsiteY4996" fmla="*/ 3494290 h 4481087"/>
              <a:gd name="connsiteX4997" fmla="*/ 1045608 w 5969001"/>
              <a:gd name="connsiteY4997" fmla="*/ 3521097 h 4481087"/>
              <a:gd name="connsiteX4998" fmla="*/ 1086859 w 5969001"/>
              <a:gd name="connsiteY4998" fmla="*/ 3504050 h 4481087"/>
              <a:gd name="connsiteX4999" fmla="*/ 853924 w 5969001"/>
              <a:gd name="connsiteY4999" fmla="*/ 3496762 h 4481087"/>
              <a:gd name="connsiteX5000" fmla="*/ 908709 w 5969001"/>
              <a:gd name="connsiteY5000" fmla="*/ 3538144 h 4481087"/>
              <a:gd name="connsiteX5001" fmla="*/ 931027 w 5969001"/>
              <a:gd name="connsiteY5001" fmla="*/ 3542715 h 4481087"/>
              <a:gd name="connsiteX5002" fmla="*/ 970746 w 5969001"/>
              <a:gd name="connsiteY5002" fmla="*/ 3543037 h 4481087"/>
              <a:gd name="connsiteX5003" fmla="*/ 967864 w 5969001"/>
              <a:gd name="connsiteY5003" fmla="*/ 3545844 h 4481087"/>
              <a:gd name="connsiteX5004" fmla="*/ 1018280 w 5969001"/>
              <a:gd name="connsiteY5004" fmla="*/ 3562479 h 4481087"/>
              <a:gd name="connsiteX5005" fmla="*/ 1072935 w 5969001"/>
              <a:gd name="connsiteY5005" fmla="*/ 3540616 h 4481087"/>
              <a:gd name="connsiteX5006" fmla="*/ 1018280 w 5969001"/>
              <a:gd name="connsiteY5006" fmla="*/ 3547904 h 4481087"/>
              <a:gd name="connsiteX5007" fmla="*/ 1018280 w 5969001"/>
              <a:gd name="connsiteY5007" fmla="*/ 3530857 h 4481087"/>
              <a:gd name="connsiteX5008" fmla="*/ 1100263 w 5969001"/>
              <a:gd name="connsiteY5008" fmla="*/ 3526042 h 4481087"/>
              <a:gd name="connsiteX5009" fmla="*/ 1087250 w 5969001"/>
              <a:gd name="connsiteY5009" fmla="*/ 3538144 h 4481087"/>
              <a:gd name="connsiteX5010" fmla="*/ 1141775 w 5969001"/>
              <a:gd name="connsiteY5010" fmla="*/ 3545431 h 4481087"/>
              <a:gd name="connsiteX5011" fmla="*/ 1196560 w 5969001"/>
              <a:gd name="connsiteY5011" fmla="*/ 3538144 h 4481087"/>
              <a:gd name="connsiteX5012" fmla="*/ 1278803 w 5969001"/>
              <a:gd name="connsiteY5012" fmla="*/ 3547904 h 4481087"/>
              <a:gd name="connsiteX5013" fmla="*/ 1251346 w 5969001"/>
              <a:gd name="connsiteY5013" fmla="*/ 3521097 h 4481087"/>
              <a:gd name="connsiteX5014" fmla="*/ 1306261 w 5969001"/>
              <a:gd name="connsiteY5014" fmla="*/ 3526042 h 4481087"/>
              <a:gd name="connsiteX5015" fmla="*/ 1278803 w 5969001"/>
              <a:gd name="connsiteY5015" fmla="*/ 3511337 h 4481087"/>
              <a:gd name="connsiteX5016" fmla="*/ 1360916 w 5969001"/>
              <a:gd name="connsiteY5016" fmla="*/ 3521097 h 4481087"/>
              <a:gd name="connsiteX5017" fmla="*/ 1347903 w 5969001"/>
              <a:gd name="connsiteY5017" fmla="*/ 3552719 h 4481087"/>
              <a:gd name="connsiteX5018" fmla="*/ 1402688 w 5969001"/>
              <a:gd name="connsiteY5018" fmla="*/ 3560006 h 4481087"/>
              <a:gd name="connsiteX5019" fmla="*/ 1471138 w 5969001"/>
              <a:gd name="connsiteY5019" fmla="*/ 3545431 h 4481087"/>
              <a:gd name="connsiteX5020" fmla="*/ 1553381 w 5969001"/>
              <a:gd name="connsiteY5020" fmla="*/ 3545431 h 4481087"/>
              <a:gd name="connsiteX5021" fmla="*/ 1525793 w 5969001"/>
              <a:gd name="connsiteY5021" fmla="*/ 3538144 h 4481087"/>
              <a:gd name="connsiteX5022" fmla="*/ 1635363 w 5969001"/>
              <a:gd name="connsiteY5022" fmla="*/ 3528384 h 4481087"/>
              <a:gd name="connsiteX5023" fmla="*/ 1580578 w 5969001"/>
              <a:gd name="connsiteY5023" fmla="*/ 3521097 h 4481087"/>
              <a:gd name="connsiteX5024" fmla="*/ 1539587 w 5969001"/>
              <a:gd name="connsiteY5024" fmla="*/ 3530857 h 4481087"/>
              <a:gd name="connsiteX5025" fmla="*/ 1443680 w 5969001"/>
              <a:gd name="connsiteY5025" fmla="*/ 3513809 h 4481087"/>
              <a:gd name="connsiteX5026" fmla="*/ 1525793 w 5969001"/>
              <a:gd name="connsiteY5026" fmla="*/ 3521097 h 4481087"/>
              <a:gd name="connsiteX5027" fmla="*/ 1580578 w 5969001"/>
              <a:gd name="connsiteY5027" fmla="*/ 3501577 h 4481087"/>
              <a:gd name="connsiteX5028" fmla="*/ 1553381 w 5969001"/>
              <a:gd name="connsiteY5028" fmla="*/ 3506522 h 4481087"/>
              <a:gd name="connsiteX5029" fmla="*/ 1594242 w 5969001"/>
              <a:gd name="connsiteY5029" fmla="*/ 3499235 h 4481087"/>
              <a:gd name="connsiteX5030" fmla="*/ 1676225 w 5969001"/>
              <a:gd name="connsiteY5030" fmla="*/ 3508864 h 4481087"/>
              <a:gd name="connsiteX5031" fmla="*/ 1663212 w 5969001"/>
              <a:gd name="connsiteY5031" fmla="*/ 3518624 h 4481087"/>
              <a:gd name="connsiteX5032" fmla="*/ 1731531 w 5969001"/>
              <a:gd name="connsiteY5032" fmla="*/ 3521097 h 4481087"/>
              <a:gd name="connsiteX5033" fmla="*/ 1758988 w 5969001"/>
              <a:gd name="connsiteY5033" fmla="*/ 3504050 h 4481087"/>
              <a:gd name="connsiteX5034" fmla="*/ 1827568 w 5969001"/>
              <a:gd name="connsiteY5034" fmla="*/ 3504050 h 4481087"/>
              <a:gd name="connsiteX5035" fmla="*/ 1731531 w 5969001"/>
              <a:gd name="connsiteY5035" fmla="*/ 3496762 h 4481087"/>
              <a:gd name="connsiteX5036" fmla="*/ 1690539 w 5969001"/>
              <a:gd name="connsiteY5036" fmla="*/ 3506522 h 4481087"/>
              <a:gd name="connsiteX5037" fmla="*/ 1649418 w 5969001"/>
              <a:gd name="connsiteY5037" fmla="*/ 3496762 h 4481087"/>
              <a:gd name="connsiteX5038" fmla="*/ 1663212 w 5969001"/>
              <a:gd name="connsiteY5038" fmla="*/ 3484530 h 4481087"/>
              <a:gd name="connsiteX5039" fmla="*/ 1731531 w 5969001"/>
              <a:gd name="connsiteY5039" fmla="*/ 3494290 h 4481087"/>
              <a:gd name="connsiteX5040" fmla="*/ 1813644 w 5969001"/>
              <a:gd name="connsiteY5040" fmla="*/ 3494290 h 4481087"/>
              <a:gd name="connsiteX5041" fmla="*/ 1827568 w 5969001"/>
              <a:gd name="connsiteY5041" fmla="*/ 3489475 h 4481087"/>
              <a:gd name="connsiteX5042" fmla="*/ 1772782 w 5969001"/>
              <a:gd name="connsiteY5042" fmla="*/ 3479715 h 4481087"/>
              <a:gd name="connsiteX5043" fmla="*/ 1608296 w 5969001"/>
              <a:gd name="connsiteY5043" fmla="*/ 3484530 h 4481087"/>
              <a:gd name="connsiteX5044" fmla="*/ 1622090 w 5969001"/>
              <a:gd name="connsiteY5044" fmla="*/ 3465140 h 4481087"/>
              <a:gd name="connsiteX5045" fmla="*/ 1526183 w 5969001"/>
              <a:gd name="connsiteY5045" fmla="*/ 3477242 h 4481087"/>
              <a:gd name="connsiteX5046" fmla="*/ 1498725 w 5969001"/>
              <a:gd name="connsiteY5046" fmla="*/ 3469955 h 4481087"/>
              <a:gd name="connsiteX5047" fmla="*/ 1580969 w 5969001"/>
              <a:gd name="connsiteY5047" fmla="*/ 3452908 h 4481087"/>
              <a:gd name="connsiteX5048" fmla="*/ 1663212 w 5969001"/>
              <a:gd name="connsiteY5048" fmla="*/ 3465140 h 4481087"/>
              <a:gd name="connsiteX5049" fmla="*/ 1681737 w 5969001"/>
              <a:gd name="connsiteY5049" fmla="*/ 3460586 h 4481087"/>
              <a:gd name="connsiteX5050" fmla="*/ 1685229 w 5969001"/>
              <a:gd name="connsiteY5050" fmla="*/ 3459033 h 4481087"/>
              <a:gd name="connsiteX5051" fmla="*/ 1678103 w 5969001"/>
              <a:gd name="connsiteY5051" fmla="*/ 3457404 h 4481087"/>
              <a:gd name="connsiteX5052" fmla="*/ 1679608 w 5969001"/>
              <a:gd name="connsiteY5052" fmla="*/ 3452257 h 4481087"/>
              <a:gd name="connsiteX5053" fmla="*/ 1696993 w 5969001"/>
              <a:gd name="connsiteY5053" fmla="*/ 3453759 h 4481087"/>
              <a:gd name="connsiteX5054" fmla="*/ 1709858 w 5969001"/>
              <a:gd name="connsiteY5054" fmla="*/ 3447719 h 4481087"/>
              <a:gd name="connsiteX5055" fmla="*/ 1731531 w 5969001"/>
              <a:gd name="connsiteY5055" fmla="*/ 3440675 h 4481087"/>
              <a:gd name="connsiteX5056" fmla="*/ 1786316 w 5969001"/>
              <a:gd name="connsiteY5056" fmla="*/ 3467483 h 4481087"/>
              <a:gd name="connsiteX5057" fmla="*/ 1868429 w 5969001"/>
              <a:gd name="connsiteY5057" fmla="*/ 3457723 h 4481087"/>
              <a:gd name="connsiteX5058" fmla="*/ 1882093 w 5969001"/>
              <a:gd name="connsiteY5058" fmla="*/ 3452908 h 4481087"/>
              <a:gd name="connsiteX5059" fmla="*/ 1772782 w 5969001"/>
              <a:gd name="connsiteY5059" fmla="*/ 3448093 h 4481087"/>
              <a:gd name="connsiteX5060" fmla="*/ 1813644 w 5969001"/>
              <a:gd name="connsiteY5060" fmla="*/ 3433388 h 4481087"/>
              <a:gd name="connsiteX5061" fmla="*/ 1868429 w 5969001"/>
              <a:gd name="connsiteY5061" fmla="*/ 3445620 h 4481087"/>
              <a:gd name="connsiteX5062" fmla="*/ 1882093 w 5969001"/>
              <a:gd name="connsiteY5062" fmla="*/ 3433388 h 4481087"/>
              <a:gd name="connsiteX5063" fmla="*/ 1841231 w 5969001"/>
              <a:gd name="connsiteY5063" fmla="*/ 3431046 h 4481087"/>
              <a:gd name="connsiteX5064" fmla="*/ 1859834 w 5969001"/>
              <a:gd name="connsiteY5064" fmla="*/ 3423014 h 4481087"/>
              <a:gd name="connsiteX5065" fmla="*/ 1858731 w 5969001"/>
              <a:gd name="connsiteY5065" fmla="*/ 3414761 h 4481087"/>
              <a:gd name="connsiteX5066" fmla="*/ 1834984 w 5969001"/>
              <a:gd name="connsiteY5066" fmla="*/ 3419855 h 4481087"/>
              <a:gd name="connsiteX5067" fmla="*/ 1821451 w 5969001"/>
              <a:gd name="connsiteY5067" fmla="*/ 3396561 h 4481087"/>
              <a:gd name="connsiteX5068" fmla="*/ 1821780 w 5969001"/>
              <a:gd name="connsiteY5068" fmla="*/ 3394626 h 4481087"/>
              <a:gd name="connsiteX5069" fmla="*/ 1763542 w 5969001"/>
              <a:gd name="connsiteY5069" fmla="*/ 3404499 h 4481087"/>
              <a:gd name="connsiteX5070" fmla="*/ 1797745 w 5969001"/>
              <a:gd name="connsiteY5070" fmla="*/ 3393410 h 4481087"/>
              <a:gd name="connsiteX5071" fmla="*/ 1822066 w 5969001"/>
              <a:gd name="connsiteY5071" fmla="*/ 3392948 h 4481087"/>
              <a:gd name="connsiteX5072" fmla="*/ 1822412 w 5969001"/>
              <a:gd name="connsiteY5072" fmla="*/ 3390913 h 4481087"/>
              <a:gd name="connsiteX5073" fmla="*/ 1853347 w 5969001"/>
              <a:gd name="connsiteY5073" fmla="*/ 3391035 h 4481087"/>
              <a:gd name="connsiteX5074" fmla="*/ 1859002 w 5969001"/>
              <a:gd name="connsiteY5074" fmla="*/ 3387270 h 4481087"/>
              <a:gd name="connsiteX5075" fmla="*/ 1854635 w 5969001"/>
              <a:gd name="connsiteY5075" fmla="*/ 3387191 h 4481087"/>
              <a:gd name="connsiteX5076" fmla="*/ 1909811 w 5969001"/>
              <a:gd name="connsiteY5076" fmla="*/ 3370144 h 4481087"/>
              <a:gd name="connsiteX5077" fmla="*/ 1841231 w 5969001"/>
              <a:gd name="connsiteY5077" fmla="*/ 3377432 h 4481087"/>
              <a:gd name="connsiteX5078" fmla="*/ 1862734 w 5969001"/>
              <a:gd name="connsiteY5078" fmla="*/ 3356771 h 4481087"/>
              <a:gd name="connsiteX5079" fmla="*/ 1857507 w 5969001"/>
              <a:gd name="connsiteY5079" fmla="*/ 3351465 h 4481087"/>
              <a:gd name="connsiteX5080" fmla="*/ 1862183 w 5969001"/>
              <a:gd name="connsiteY5080" fmla="*/ 3351995 h 4481087"/>
              <a:gd name="connsiteX5081" fmla="*/ 1875196 w 5969001"/>
              <a:gd name="connsiteY5081" fmla="*/ 3337421 h 4481087"/>
              <a:gd name="connsiteX5082" fmla="*/ 1808178 w 5969001"/>
              <a:gd name="connsiteY5082" fmla="*/ 3339763 h 4481087"/>
              <a:gd name="connsiteX5083" fmla="*/ 1807658 w 5969001"/>
              <a:gd name="connsiteY5083" fmla="*/ 3339763 h 4481087"/>
              <a:gd name="connsiteX5084" fmla="*/ 1824623 w 5969001"/>
              <a:gd name="connsiteY5084" fmla="*/ 3347734 h 4481087"/>
              <a:gd name="connsiteX5085" fmla="*/ 1835171 w 5969001"/>
              <a:gd name="connsiteY5085" fmla="*/ 3348930 h 4481087"/>
              <a:gd name="connsiteX5086" fmla="*/ 1820805 w 5969001"/>
              <a:gd name="connsiteY5086" fmla="*/ 3349517 h 4481087"/>
              <a:gd name="connsiteX5087" fmla="*/ 1785926 w 5969001"/>
              <a:gd name="connsiteY5087" fmla="*/ 3365199 h 4481087"/>
              <a:gd name="connsiteX5088" fmla="*/ 1755947 w 5969001"/>
              <a:gd name="connsiteY5088" fmla="*/ 3359474 h 4481087"/>
              <a:gd name="connsiteX5089" fmla="*/ 1738221 w 5969001"/>
              <a:gd name="connsiteY5089" fmla="*/ 3359250 h 4481087"/>
              <a:gd name="connsiteX5090" fmla="*/ 1736572 w 5969001"/>
              <a:gd name="connsiteY5090" fmla="*/ 3361426 h 4481087"/>
              <a:gd name="connsiteX5091" fmla="*/ 1725544 w 5969001"/>
              <a:gd name="connsiteY5091" fmla="*/ 3380946 h 4481087"/>
              <a:gd name="connsiteX5092" fmla="*/ 1710221 w 5969001"/>
              <a:gd name="connsiteY5092" fmla="*/ 3360450 h 4481087"/>
              <a:gd name="connsiteX5093" fmla="*/ 1710658 w 5969001"/>
              <a:gd name="connsiteY5093" fmla="*/ 3360146 h 4481087"/>
              <a:gd name="connsiteX5094" fmla="*/ 1703813 w 5969001"/>
              <a:gd name="connsiteY5094" fmla="*/ 3360384 h 4481087"/>
              <a:gd name="connsiteX5095" fmla="*/ 1703813 w 5969001"/>
              <a:gd name="connsiteY5095" fmla="*/ 3345679 h 4481087"/>
              <a:gd name="connsiteX5096" fmla="*/ 1744934 w 5969001"/>
              <a:gd name="connsiteY5096" fmla="*/ 3345679 h 4481087"/>
              <a:gd name="connsiteX5097" fmla="*/ 1690149 w 5969001"/>
              <a:gd name="connsiteY5097" fmla="*/ 3318872 h 4481087"/>
              <a:gd name="connsiteX5098" fmla="*/ 1731140 w 5969001"/>
              <a:gd name="connsiteY5098" fmla="*/ 3309243 h 4481087"/>
              <a:gd name="connsiteX5099" fmla="*/ 1799720 w 5969001"/>
              <a:gd name="connsiteY5099" fmla="*/ 3299483 h 4481087"/>
              <a:gd name="connsiteX5100" fmla="*/ 1868039 w 5969001"/>
              <a:gd name="connsiteY5100" fmla="*/ 3314057 h 4481087"/>
              <a:gd name="connsiteX5101" fmla="*/ 1854245 w 5969001"/>
              <a:gd name="connsiteY5101" fmla="*/ 3316530 h 4481087"/>
              <a:gd name="connsiteX5102" fmla="*/ 1841231 w 5969001"/>
              <a:gd name="connsiteY5102" fmla="*/ 3318872 h 4481087"/>
              <a:gd name="connsiteX5103" fmla="*/ 1800110 w 5969001"/>
              <a:gd name="connsiteY5103" fmla="*/ 3311585 h 4481087"/>
              <a:gd name="connsiteX5104" fmla="*/ 1786316 w 5969001"/>
              <a:gd name="connsiteY5104" fmla="*/ 3326160 h 4481087"/>
              <a:gd name="connsiteX5105" fmla="*/ 1841231 w 5969001"/>
              <a:gd name="connsiteY5105" fmla="*/ 3323817 h 4481087"/>
              <a:gd name="connsiteX5106" fmla="*/ 1874911 w 5969001"/>
              <a:gd name="connsiteY5106" fmla="*/ 3316076 h 4481087"/>
              <a:gd name="connsiteX5107" fmla="*/ 1874898 w 5969001"/>
              <a:gd name="connsiteY5107" fmla="*/ 3316042 h 4481087"/>
              <a:gd name="connsiteX5108" fmla="*/ 1882970 w 5969001"/>
              <a:gd name="connsiteY5108" fmla="*/ 3310798 h 4481087"/>
              <a:gd name="connsiteX5109" fmla="*/ 1889122 w 5969001"/>
              <a:gd name="connsiteY5109" fmla="*/ 3302846 h 4481087"/>
              <a:gd name="connsiteX5110" fmla="*/ 1885503 w 5969001"/>
              <a:gd name="connsiteY5110" fmla="*/ 3298568 h 4481087"/>
              <a:gd name="connsiteX5111" fmla="*/ 1875127 w 5969001"/>
              <a:gd name="connsiteY5111" fmla="*/ 3299479 h 4481087"/>
              <a:gd name="connsiteX5112" fmla="*/ 1873897 w 5969001"/>
              <a:gd name="connsiteY5112" fmla="*/ 3296081 h 4481087"/>
              <a:gd name="connsiteX5113" fmla="*/ 1872593 w 5969001"/>
              <a:gd name="connsiteY5113" fmla="*/ 3295839 h 4481087"/>
              <a:gd name="connsiteX5114" fmla="*/ 1873760 w 5969001"/>
              <a:gd name="connsiteY5114" fmla="*/ 3295704 h 4481087"/>
              <a:gd name="connsiteX5115" fmla="*/ 1873121 w 5969001"/>
              <a:gd name="connsiteY5115" fmla="*/ 3293940 h 4481087"/>
              <a:gd name="connsiteX5116" fmla="*/ 1831870 w 5969001"/>
              <a:gd name="connsiteY5116" fmla="*/ 3291189 h 4481087"/>
              <a:gd name="connsiteX5117" fmla="*/ 1821451 w 5969001"/>
              <a:gd name="connsiteY5117" fmla="*/ 3291675 h 4481087"/>
              <a:gd name="connsiteX5118" fmla="*/ 1818136 w 5969001"/>
              <a:gd name="connsiteY5118" fmla="*/ 3290274 h 4481087"/>
              <a:gd name="connsiteX5119" fmla="*/ 1772782 w 5969001"/>
              <a:gd name="connsiteY5119" fmla="*/ 3287250 h 4481087"/>
              <a:gd name="connsiteX5120" fmla="*/ 1608296 w 5969001"/>
              <a:gd name="connsiteY5120" fmla="*/ 3292195 h 4481087"/>
              <a:gd name="connsiteX5121" fmla="*/ 1526183 w 5969001"/>
              <a:gd name="connsiteY5121" fmla="*/ 3279963 h 4481087"/>
              <a:gd name="connsiteX5122" fmla="*/ 1539977 w 5969001"/>
              <a:gd name="connsiteY5122" fmla="*/ 3270203 h 4481087"/>
              <a:gd name="connsiteX5123" fmla="*/ 1498725 w 5969001"/>
              <a:gd name="connsiteY5123" fmla="*/ 3255628 h 4481087"/>
              <a:gd name="connsiteX5124" fmla="*/ 1580969 w 5969001"/>
              <a:gd name="connsiteY5124" fmla="*/ 3233636 h 4481087"/>
              <a:gd name="connsiteX5125" fmla="*/ 1690539 w 5969001"/>
              <a:gd name="connsiteY5125" fmla="*/ 3228821 h 4481087"/>
              <a:gd name="connsiteX5126" fmla="*/ 1649385 w 5969001"/>
              <a:gd name="connsiteY5126" fmla="*/ 3222168 h 4481087"/>
              <a:gd name="connsiteX5127" fmla="*/ 1642323 w 5969001"/>
              <a:gd name="connsiteY5127" fmla="*/ 3218064 h 4481087"/>
              <a:gd name="connsiteX5128" fmla="*/ 1622205 w 5969001"/>
              <a:gd name="connsiteY5128" fmla="*/ 3218039 h 4481087"/>
              <a:gd name="connsiteX5129" fmla="*/ 1620527 w 5969001"/>
              <a:gd name="connsiteY5129" fmla="*/ 3218171 h 4481087"/>
              <a:gd name="connsiteX5130" fmla="*/ 1616950 w 5969001"/>
              <a:gd name="connsiteY5130" fmla="*/ 3220639 h 4481087"/>
              <a:gd name="connsiteX5131" fmla="*/ 1580969 w 5969001"/>
              <a:gd name="connsiteY5131" fmla="*/ 3224006 h 4481087"/>
              <a:gd name="connsiteX5132" fmla="*/ 1577102 w 5969001"/>
              <a:gd name="connsiteY5132" fmla="*/ 3221577 h 4481087"/>
              <a:gd name="connsiteX5133" fmla="*/ 1574331 w 5969001"/>
              <a:gd name="connsiteY5133" fmla="*/ 3221795 h 4481087"/>
              <a:gd name="connsiteX5134" fmla="*/ 1573250 w 5969001"/>
              <a:gd name="connsiteY5134" fmla="*/ 3219158 h 4481087"/>
              <a:gd name="connsiteX5135" fmla="*/ 1568474 w 5969001"/>
              <a:gd name="connsiteY5135" fmla="*/ 3216158 h 4481087"/>
              <a:gd name="connsiteX5136" fmla="*/ 1567942 w 5969001"/>
              <a:gd name="connsiteY5136" fmla="*/ 3215716 h 4481087"/>
              <a:gd name="connsiteX5137" fmla="*/ 1560537 w 5969001"/>
              <a:gd name="connsiteY5137" fmla="*/ 3214117 h 4481087"/>
              <a:gd name="connsiteX5138" fmla="*/ 1563588 w 5969001"/>
              <a:gd name="connsiteY5138" fmla="*/ 3212099 h 4481087"/>
              <a:gd name="connsiteX5139" fmla="*/ 1560847 w 5969001"/>
              <a:gd name="connsiteY5139" fmla="*/ 3209822 h 4481087"/>
              <a:gd name="connsiteX5140" fmla="*/ 1526183 w 5969001"/>
              <a:gd name="connsiteY5140" fmla="*/ 3197199 h 4481087"/>
              <a:gd name="connsiteX5141" fmla="*/ 1543491 w 5969001"/>
              <a:gd name="connsiteY5141" fmla="*/ 3192651 h 4481087"/>
              <a:gd name="connsiteX5142" fmla="*/ 1547127 w 5969001"/>
              <a:gd name="connsiteY5142" fmla="*/ 3190245 h 4481087"/>
              <a:gd name="connsiteX5143" fmla="*/ 1535743 w 5969001"/>
              <a:gd name="connsiteY5143" fmla="*/ 3181245 h 4481087"/>
              <a:gd name="connsiteX5144" fmla="*/ 1489698 w 5969001"/>
              <a:gd name="connsiteY5144" fmla="*/ 3193117 h 4481087"/>
              <a:gd name="connsiteX5145" fmla="*/ 1471528 w 5969001"/>
              <a:gd name="connsiteY5145" fmla="*/ 3206959 h 4481087"/>
              <a:gd name="connsiteX5146" fmla="*/ 1320836 w 5969001"/>
              <a:gd name="connsiteY5146" fmla="*/ 3211774 h 4481087"/>
              <a:gd name="connsiteX5147" fmla="*/ 1333849 w 5969001"/>
              <a:gd name="connsiteY5147" fmla="*/ 3202014 h 4481087"/>
              <a:gd name="connsiteX5148" fmla="*/ 1292857 w 5969001"/>
              <a:gd name="connsiteY5148" fmla="*/ 3199673 h 4481087"/>
              <a:gd name="connsiteX5149" fmla="*/ 1279844 w 5969001"/>
              <a:gd name="connsiteY5149" fmla="*/ 3214247 h 4481087"/>
              <a:gd name="connsiteX5150" fmla="*/ 1225059 w 5969001"/>
              <a:gd name="connsiteY5150" fmla="*/ 3216589 h 4481087"/>
              <a:gd name="connsiteX5151" fmla="*/ 1237178 w 5969001"/>
              <a:gd name="connsiteY5151" fmla="*/ 3207870 h 4481087"/>
              <a:gd name="connsiteX5152" fmla="*/ 1237869 w 5969001"/>
              <a:gd name="connsiteY5152" fmla="*/ 3199628 h 4481087"/>
              <a:gd name="connsiteX5153" fmla="*/ 1232736 w 5969001"/>
              <a:gd name="connsiteY5153" fmla="*/ 3206309 h 4481087"/>
              <a:gd name="connsiteX5154" fmla="*/ 1177820 w 5969001"/>
              <a:gd name="connsiteY5154" fmla="*/ 3202535 h 4481087"/>
              <a:gd name="connsiteX5155" fmla="*/ 1178350 w 5969001"/>
              <a:gd name="connsiteY5155" fmla="*/ 3201721 h 4481087"/>
              <a:gd name="connsiteX5156" fmla="*/ 1171689 w 5969001"/>
              <a:gd name="connsiteY5156" fmla="*/ 3202226 h 4481087"/>
              <a:gd name="connsiteX5157" fmla="*/ 1087640 w 5969001"/>
              <a:gd name="connsiteY5157" fmla="*/ 3197199 h 4481087"/>
              <a:gd name="connsiteX5158" fmla="*/ 1114968 w 5969001"/>
              <a:gd name="connsiteY5158" fmla="*/ 3192254 h 4481087"/>
              <a:gd name="connsiteX5159" fmla="*/ 1019061 w 5969001"/>
              <a:gd name="connsiteY5159" fmla="*/ 3180152 h 4481087"/>
              <a:gd name="connsiteX5160" fmla="*/ 977939 w 5969001"/>
              <a:gd name="connsiteY5160" fmla="*/ 3187439 h 4481087"/>
              <a:gd name="connsiteX5161" fmla="*/ 895956 w 5969001"/>
              <a:gd name="connsiteY5161" fmla="*/ 3170392 h 4481087"/>
              <a:gd name="connsiteX5162" fmla="*/ 977939 w 5969001"/>
              <a:gd name="connsiteY5162" fmla="*/ 3177680 h 4481087"/>
              <a:gd name="connsiteX5163" fmla="*/ 1000452 w 5969001"/>
              <a:gd name="connsiteY5163" fmla="*/ 3162780 h 4481087"/>
              <a:gd name="connsiteX5164" fmla="*/ 1021684 w 5969001"/>
              <a:gd name="connsiteY5164" fmla="*/ 3157939 h 4481087"/>
              <a:gd name="connsiteX5165" fmla="*/ 994140 w 5969001"/>
              <a:gd name="connsiteY5165" fmla="*/ 3154843 h 4481087"/>
              <a:gd name="connsiteX5166" fmla="*/ 959980 w 5969001"/>
              <a:gd name="connsiteY5166" fmla="*/ 3151004 h 4481087"/>
              <a:gd name="connsiteX5167" fmla="*/ 1003113 w 5969001"/>
              <a:gd name="connsiteY5167" fmla="*/ 3145185 h 4481087"/>
              <a:gd name="connsiteX5168" fmla="*/ 1004417 w 5969001"/>
              <a:gd name="connsiteY5168" fmla="*/ 3145082 h 4481087"/>
              <a:gd name="connsiteX5169" fmla="*/ 997428 w 5969001"/>
              <a:gd name="connsiteY5169" fmla="*/ 3140535 h 4481087"/>
              <a:gd name="connsiteX5170" fmla="*/ 998386 w 5969001"/>
              <a:gd name="connsiteY5170" fmla="*/ 3137576 h 4481087"/>
              <a:gd name="connsiteX5171" fmla="*/ 987438 w 5969001"/>
              <a:gd name="connsiteY5171" fmla="*/ 3135519 h 4481087"/>
              <a:gd name="connsiteX5172" fmla="*/ 1012179 w 5969001"/>
              <a:gd name="connsiteY5172" fmla="*/ 3125141 h 4481087"/>
              <a:gd name="connsiteX5173" fmla="*/ 1018285 w 5969001"/>
              <a:gd name="connsiteY5173" fmla="*/ 3124425 h 4481087"/>
              <a:gd name="connsiteX5174" fmla="*/ 1018931 w 5969001"/>
              <a:gd name="connsiteY5174" fmla="*/ 3124065 h 4481087"/>
              <a:gd name="connsiteX5175" fmla="*/ 1021090 w 5969001"/>
              <a:gd name="connsiteY5175" fmla="*/ 3124097 h 4481087"/>
              <a:gd name="connsiteX5176" fmla="*/ 1055757 w 5969001"/>
              <a:gd name="connsiteY5176" fmla="*/ 3120033 h 4481087"/>
              <a:gd name="connsiteX5177" fmla="*/ 973514 w 5969001"/>
              <a:gd name="connsiteY5177" fmla="*/ 3108451 h 4481087"/>
              <a:gd name="connsiteX5178" fmla="*/ 1028299 w 5969001"/>
              <a:gd name="connsiteY5178" fmla="*/ 3092966 h 4481087"/>
              <a:gd name="connsiteX5179" fmla="*/ 1000842 w 5969001"/>
              <a:gd name="connsiteY5179" fmla="*/ 3065768 h 4481087"/>
              <a:gd name="connsiteX5180" fmla="*/ 1033862 w 5969001"/>
              <a:gd name="connsiteY5180" fmla="*/ 3055797 h 4481087"/>
              <a:gd name="connsiteX5181" fmla="*/ 1047857 w 5969001"/>
              <a:gd name="connsiteY5181" fmla="*/ 3047365 h 4481087"/>
              <a:gd name="connsiteX5182" fmla="*/ 1043786 w 5969001"/>
              <a:gd name="connsiteY5182" fmla="*/ 3047028 h 4481087"/>
              <a:gd name="connsiteX5183" fmla="*/ 1049596 w 5969001"/>
              <a:gd name="connsiteY5183" fmla="*/ 3046317 h 4481087"/>
              <a:gd name="connsiteX5184" fmla="*/ 1055757 w 5969001"/>
              <a:gd name="connsiteY5184" fmla="*/ 3042605 h 4481087"/>
              <a:gd name="connsiteX5185" fmla="*/ 1014636 w 5969001"/>
              <a:gd name="connsiteY5185" fmla="*/ 3027119 h 4481087"/>
              <a:gd name="connsiteX5186" fmla="*/ 918859 w 5969001"/>
              <a:gd name="connsiteY5186" fmla="*/ 3077480 h 4481087"/>
              <a:gd name="connsiteX5187" fmla="*/ 891271 w 5969001"/>
              <a:gd name="connsiteY5187" fmla="*/ 3058090 h 4481087"/>
              <a:gd name="connsiteX5188" fmla="*/ 850410 w 5969001"/>
              <a:gd name="connsiteY5188" fmla="*/ 3077480 h 4481087"/>
              <a:gd name="connsiteX5189" fmla="*/ 795755 w 5969001"/>
              <a:gd name="connsiteY5189" fmla="*/ 3038440 h 4481087"/>
              <a:gd name="connsiteX5190" fmla="*/ 850410 w 5969001"/>
              <a:gd name="connsiteY5190" fmla="*/ 2999401 h 4481087"/>
              <a:gd name="connsiteX5191" fmla="*/ 850410 w 5969001"/>
              <a:gd name="connsiteY5191" fmla="*/ 3049762 h 4481087"/>
              <a:gd name="connsiteX5192" fmla="*/ 889513 w 5969001"/>
              <a:gd name="connsiteY5192" fmla="*/ 3049762 h 4481087"/>
              <a:gd name="connsiteX5193" fmla="*/ 889497 w 5969001"/>
              <a:gd name="connsiteY5193" fmla="*/ 3049756 h 4481087"/>
              <a:gd name="connsiteX5194" fmla="*/ 865896 w 5969001"/>
              <a:gd name="connsiteY5194" fmla="*/ 3049110 h 4481087"/>
              <a:gd name="connsiteX5195" fmla="*/ 881170 w 5969001"/>
              <a:gd name="connsiteY5195" fmla="*/ 3043270 h 4481087"/>
              <a:gd name="connsiteX5196" fmla="*/ 892382 w 5969001"/>
              <a:gd name="connsiteY5196" fmla="*/ 3041863 h 4481087"/>
              <a:gd name="connsiteX5197" fmla="*/ 886277 w 5969001"/>
              <a:gd name="connsiteY5197" fmla="*/ 3040653 h 4481087"/>
              <a:gd name="connsiteX5198" fmla="*/ 878296 w 5969001"/>
              <a:gd name="connsiteY5198" fmla="*/ 3036297 h 4481087"/>
              <a:gd name="connsiteX5199" fmla="*/ 886494 w 5969001"/>
              <a:gd name="connsiteY5199" fmla="*/ 3035020 h 4481087"/>
              <a:gd name="connsiteX5200" fmla="*/ 884556 w 5969001"/>
              <a:gd name="connsiteY5200" fmla="*/ 3033478 h 4481087"/>
              <a:gd name="connsiteX5201" fmla="*/ 865896 w 5969001"/>
              <a:gd name="connsiteY5201" fmla="*/ 3032062 h 4481087"/>
              <a:gd name="connsiteX5202" fmla="*/ 857698 w 5969001"/>
              <a:gd name="connsiteY5202" fmla="*/ 3033022 h 4481087"/>
              <a:gd name="connsiteX5203" fmla="*/ 864531 w 5969001"/>
              <a:gd name="connsiteY5203" fmla="*/ 3030161 h 4481087"/>
              <a:gd name="connsiteX5204" fmla="*/ 848596 w 5969001"/>
              <a:gd name="connsiteY5204" fmla="*/ 3029024 h 4481087"/>
              <a:gd name="connsiteX5205" fmla="*/ 850410 w 5969001"/>
              <a:gd name="connsiteY5205" fmla="*/ 3022695 h 4481087"/>
              <a:gd name="connsiteX5206" fmla="*/ 905195 w 5969001"/>
              <a:gd name="connsiteY5206" fmla="*/ 3014887 h 4481087"/>
              <a:gd name="connsiteX5207" fmla="*/ 924208 w 5969001"/>
              <a:gd name="connsiteY5207" fmla="*/ 3028996 h 4481087"/>
              <a:gd name="connsiteX5208" fmla="*/ 924252 w 5969001"/>
              <a:gd name="connsiteY5208" fmla="*/ 3029024 h 4481087"/>
              <a:gd name="connsiteX5209" fmla="*/ 924419 w 5969001"/>
              <a:gd name="connsiteY5209" fmla="*/ 3029004 h 4481087"/>
              <a:gd name="connsiteX5210" fmla="*/ 948009 w 5969001"/>
              <a:gd name="connsiteY5210" fmla="*/ 3027117 h 4481087"/>
              <a:gd name="connsiteX5211" fmla="*/ 945882 w 5969001"/>
              <a:gd name="connsiteY5211" fmla="*/ 3029525 h 4481087"/>
              <a:gd name="connsiteX5212" fmla="*/ 987438 w 5969001"/>
              <a:gd name="connsiteY5212" fmla="*/ 3014887 h 4481087"/>
              <a:gd name="connsiteX5213" fmla="*/ 1069421 w 5969001"/>
              <a:gd name="connsiteY5213" fmla="*/ 3022695 h 4481087"/>
              <a:gd name="connsiteX5214" fmla="*/ 1042784 w 5969001"/>
              <a:gd name="connsiteY5214" fmla="*/ 3017833 h 4481087"/>
              <a:gd name="connsiteX5215" fmla="*/ 1020925 w 5969001"/>
              <a:gd name="connsiteY5215" fmla="*/ 3017177 h 4481087"/>
              <a:gd name="connsiteX5216" fmla="*/ 989651 w 5969001"/>
              <a:gd name="connsiteY5216" fmla="*/ 3008118 h 4481087"/>
              <a:gd name="connsiteX5217" fmla="*/ 948530 w 5969001"/>
              <a:gd name="connsiteY5217" fmla="*/ 3020220 h 4481087"/>
              <a:gd name="connsiteX5218" fmla="*/ 923138 w 5969001"/>
              <a:gd name="connsiteY5218" fmla="*/ 3011062 h 4481087"/>
              <a:gd name="connsiteX5219" fmla="*/ 922772 w 5969001"/>
              <a:gd name="connsiteY5219" fmla="*/ 3007712 h 4481087"/>
              <a:gd name="connsiteX5220" fmla="*/ 917818 w 5969001"/>
              <a:gd name="connsiteY5220" fmla="*/ 3012803 h 4481087"/>
              <a:gd name="connsiteX5221" fmla="*/ 917818 w 5969001"/>
              <a:gd name="connsiteY5221" fmla="*/ 3012283 h 4481087"/>
              <a:gd name="connsiteX5222" fmla="*/ 849369 w 5969001"/>
              <a:gd name="connsiteY5222" fmla="*/ 3012283 h 4481087"/>
              <a:gd name="connsiteX5223" fmla="*/ 883251 w 5969001"/>
              <a:gd name="connsiteY5223" fmla="*/ 2999855 h 4481087"/>
              <a:gd name="connsiteX5224" fmla="*/ 886672 w 5969001"/>
              <a:gd name="connsiteY5224" fmla="*/ 2995235 h 4481087"/>
              <a:gd name="connsiteX5225" fmla="*/ 885107 w 5969001"/>
              <a:gd name="connsiteY5225" fmla="*/ 2995223 h 4481087"/>
              <a:gd name="connsiteX5226" fmla="*/ 824645 w 5969001"/>
              <a:gd name="connsiteY5226" fmla="*/ 2997968 h 4481087"/>
              <a:gd name="connsiteX5227" fmla="*/ 906888 w 5969001"/>
              <a:gd name="connsiteY5227" fmla="*/ 2961401 h 4481087"/>
              <a:gd name="connsiteX5228" fmla="*/ 893874 w 5969001"/>
              <a:gd name="connsiteY5228" fmla="*/ 2963873 h 4481087"/>
              <a:gd name="connsiteX5229" fmla="*/ 893874 w 5969001"/>
              <a:gd name="connsiteY5229" fmla="*/ 2978448 h 4481087"/>
              <a:gd name="connsiteX5230" fmla="*/ 898043 w 5969001"/>
              <a:gd name="connsiteY5230" fmla="*/ 2977247 h 4481087"/>
              <a:gd name="connsiteX5231" fmla="*/ 915681 w 5969001"/>
              <a:gd name="connsiteY5231" fmla="*/ 2966920 h 4481087"/>
              <a:gd name="connsiteX5232" fmla="*/ 923203 w 5969001"/>
              <a:gd name="connsiteY5232" fmla="*/ 2952629 h 4481087"/>
              <a:gd name="connsiteX5233" fmla="*/ 893354 w 5969001"/>
              <a:gd name="connsiteY5233" fmla="*/ 2954114 h 4481087"/>
              <a:gd name="connsiteX5234" fmla="*/ 893354 w 5969001"/>
              <a:gd name="connsiteY5234" fmla="*/ 2937066 h 4481087"/>
              <a:gd name="connsiteX5235" fmla="*/ 915094 w 5969001"/>
              <a:gd name="connsiteY5235" fmla="*/ 2940883 h 4481087"/>
              <a:gd name="connsiteX5236" fmla="*/ 926595 w 5969001"/>
              <a:gd name="connsiteY5236" fmla="*/ 2946184 h 4481087"/>
              <a:gd name="connsiteX5237" fmla="*/ 928928 w 5969001"/>
              <a:gd name="connsiteY5237" fmla="*/ 2941752 h 4481087"/>
              <a:gd name="connsiteX5238" fmla="*/ 929752 w 5969001"/>
              <a:gd name="connsiteY5238" fmla="*/ 2915120 h 4481087"/>
              <a:gd name="connsiteX5239" fmla="*/ 929726 w 5969001"/>
              <a:gd name="connsiteY5239" fmla="*/ 2915123 h 4481087"/>
              <a:gd name="connsiteX5240" fmla="*/ 879300 w 5969001"/>
              <a:gd name="connsiteY5240" fmla="*/ 2919499 h 4481087"/>
              <a:gd name="connsiteX5241" fmla="*/ 851712 w 5969001"/>
              <a:gd name="connsiteY5241" fmla="*/ 2914684 h 4481087"/>
              <a:gd name="connsiteX5242" fmla="*/ 879300 w 5969001"/>
              <a:gd name="connsiteY5242" fmla="*/ 2904924 h 4481087"/>
              <a:gd name="connsiteX5243" fmla="*/ 824254 w 5969001"/>
              <a:gd name="connsiteY5243" fmla="*/ 2912211 h 4481087"/>
              <a:gd name="connsiteX5244" fmla="*/ 728477 w 5969001"/>
              <a:gd name="connsiteY5244" fmla="*/ 2904924 h 4481087"/>
              <a:gd name="connsiteX5245" fmla="*/ 619037 w 5969001"/>
              <a:gd name="connsiteY5245" fmla="*/ 2858597 h 4481087"/>
              <a:gd name="connsiteX5246" fmla="*/ 714814 w 5969001"/>
              <a:gd name="connsiteY5246" fmla="*/ 2863412 h 4481087"/>
              <a:gd name="connsiteX5247" fmla="*/ 714814 w 5969001"/>
              <a:gd name="connsiteY5247" fmla="*/ 2875644 h 4481087"/>
              <a:gd name="connsiteX5248" fmla="*/ 632700 w 5969001"/>
              <a:gd name="connsiteY5248" fmla="*/ 2875644 h 4481087"/>
              <a:gd name="connsiteX5249" fmla="*/ 742271 w 5969001"/>
              <a:gd name="connsiteY5249" fmla="*/ 2885404 h 4481087"/>
              <a:gd name="connsiteX5250" fmla="*/ 810590 w 5969001"/>
              <a:gd name="connsiteY5250" fmla="*/ 2882932 h 4481087"/>
              <a:gd name="connsiteX5251" fmla="*/ 838048 w 5969001"/>
              <a:gd name="connsiteY5251" fmla="*/ 2870829 h 4481087"/>
              <a:gd name="connsiteX5252" fmla="*/ 796926 w 5969001"/>
              <a:gd name="connsiteY5252" fmla="*/ 2865884 h 4481087"/>
              <a:gd name="connsiteX5253" fmla="*/ 865506 w 5969001"/>
              <a:gd name="connsiteY5253" fmla="*/ 2861069 h 4481087"/>
              <a:gd name="connsiteX5254" fmla="*/ 865506 w 5969001"/>
              <a:gd name="connsiteY5254" fmla="*/ 2880459 h 4481087"/>
              <a:gd name="connsiteX5255" fmla="*/ 920161 w 5969001"/>
              <a:gd name="connsiteY5255" fmla="*/ 2875644 h 4481087"/>
              <a:gd name="connsiteX5256" fmla="*/ 879300 w 5969001"/>
              <a:gd name="connsiteY5256" fmla="*/ 2870829 h 4481087"/>
              <a:gd name="connsiteX5257" fmla="*/ 954494 w 5969001"/>
              <a:gd name="connsiteY5257" fmla="*/ 2874376 h 4481087"/>
              <a:gd name="connsiteX5258" fmla="*/ 935367 w 5969001"/>
              <a:gd name="connsiteY5258" fmla="*/ 2870054 h 4481087"/>
              <a:gd name="connsiteX5259" fmla="*/ 918989 w 5969001"/>
              <a:gd name="connsiteY5259" fmla="*/ 2855866 h 4481087"/>
              <a:gd name="connsiteX5260" fmla="*/ 907205 w 5969001"/>
              <a:gd name="connsiteY5260" fmla="*/ 2857582 h 4481087"/>
              <a:gd name="connsiteX5261" fmla="*/ 907408 w 5969001"/>
              <a:gd name="connsiteY5261" fmla="*/ 2861460 h 4481087"/>
              <a:gd name="connsiteX5262" fmla="*/ 864074 w 5969001"/>
              <a:gd name="connsiteY5262" fmla="*/ 2852621 h 4481087"/>
              <a:gd name="connsiteX5263" fmla="*/ 858110 w 5969001"/>
              <a:gd name="connsiteY5263" fmla="*/ 2850853 h 4481087"/>
              <a:gd name="connsiteX5264" fmla="*/ 849037 w 5969001"/>
              <a:gd name="connsiteY5264" fmla="*/ 2849715 h 4481087"/>
              <a:gd name="connsiteX5265" fmla="*/ 837090 w 5969001"/>
              <a:gd name="connsiteY5265" fmla="*/ 2851338 h 4481087"/>
              <a:gd name="connsiteX5266" fmla="*/ 797837 w 5969001"/>
              <a:gd name="connsiteY5266" fmla="*/ 2858987 h 4481087"/>
              <a:gd name="connsiteX5267" fmla="*/ 797837 w 5969001"/>
              <a:gd name="connsiteY5267" fmla="*/ 2841940 h 4481087"/>
              <a:gd name="connsiteX5268" fmla="*/ 729388 w 5969001"/>
              <a:gd name="connsiteY5268" fmla="*/ 2844413 h 4481087"/>
              <a:gd name="connsiteX5269" fmla="*/ 701930 w 5969001"/>
              <a:gd name="connsiteY5269" fmla="*/ 2839468 h 4481087"/>
              <a:gd name="connsiteX5270" fmla="*/ 674733 w 5969001"/>
              <a:gd name="connsiteY5270" fmla="*/ 2820078 h 4481087"/>
              <a:gd name="connsiteX5271" fmla="*/ 756976 w 5969001"/>
              <a:gd name="connsiteY5271" fmla="*/ 2754231 h 4481087"/>
              <a:gd name="connsiteX5272" fmla="*/ 770640 w 5969001"/>
              <a:gd name="connsiteY5272" fmla="*/ 2763991 h 4481087"/>
              <a:gd name="connsiteX5273" fmla="*/ 852623 w 5969001"/>
              <a:gd name="connsiteY5273" fmla="*/ 2754231 h 4481087"/>
              <a:gd name="connsiteX5274" fmla="*/ 852708 w 5969001"/>
              <a:gd name="connsiteY5274" fmla="*/ 2754249 h 4481087"/>
              <a:gd name="connsiteX5275" fmla="*/ 862643 w 5969001"/>
              <a:gd name="connsiteY5275" fmla="*/ 2749657 h 4481087"/>
              <a:gd name="connsiteX5276" fmla="*/ 880728 w 5969001"/>
              <a:gd name="connsiteY5276" fmla="*/ 2754415 h 4481087"/>
              <a:gd name="connsiteX5277" fmla="*/ 882642 w 5969001"/>
              <a:gd name="connsiteY5277" fmla="*/ 2758373 h 4481087"/>
              <a:gd name="connsiteX5278" fmla="*/ 881982 w 5969001"/>
              <a:gd name="connsiteY5278" fmla="*/ 2759262 h 4481087"/>
              <a:gd name="connsiteX5279" fmla="*/ 887091 w 5969001"/>
              <a:gd name="connsiteY5279" fmla="*/ 2759713 h 4481087"/>
              <a:gd name="connsiteX5280" fmla="*/ 934736 w 5969001"/>
              <a:gd name="connsiteY5280" fmla="*/ 2756704 h 4481087"/>
              <a:gd name="connsiteX5281" fmla="*/ 1058100 w 5969001"/>
              <a:gd name="connsiteY5281" fmla="*/ 2768936 h 4481087"/>
              <a:gd name="connsiteX5282" fmla="*/ 1030642 w 5969001"/>
              <a:gd name="connsiteY5282" fmla="*/ 2781039 h 4481087"/>
              <a:gd name="connsiteX5283" fmla="*/ 1055878 w 5969001"/>
              <a:gd name="connsiteY5283" fmla="*/ 2787645 h 4481087"/>
              <a:gd name="connsiteX5284" fmla="*/ 1050898 w 5969001"/>
              <a:gd name="connsiteY5284" fmla="*/ 2788930 h 4481087"/>
              <a:gd name="connsiteX5285" fmla="*/ 1075468 w 5969001"/>
              <a:gd name="connsiteY5285" fmla="*/ 2786058 h 4481087"/>
              <a:gd name="connsiteX5286" fmla="*/ 1094739 w 5969001"/>
              <a:gd name="connsiteY5286" fmla="*/ 2778190 h 4481087"/>
              <a:gd name="connsiteX5287" fmla="*/ 1098482 w 5969001"/>
              <a:gd name="connsiteY5287" fmla="*/ 2771309 h 4481087"/>
              <a:gd name="connsiteX5288" fmla="*/ 1112235 w 5969001"/>
              <a:gd name="connsiteY5288" fmla="*/ 2763991 h 4481087"/>
              <a:gd name="connsiteX5289" fmla="*/ 1115763 w 5969001"/>
              <a:gd name="connsiteY5289" fmla="*/ 2764374 h 4481087"/>
              <a:gd name="connsiteX5290" fmla="*/ 1123816 w 5969001"/>
              <a:gd name="connsiteY5290" fmla="*/ 2759048 h 4481087"/>
              <a:gd name="connsiteX5291" fmla="*/ 1164951 w 5969001"/>
              <a:gd name="connsiteY5291" fmla="*/ 2761993 h 4481087"/>
              <a:gd name="connsiteX5292" fmla="*/ 1176646 w 5969001"/>
              <a:gd name="connsiteY5292" fmla="*/ 2761641 h 4481087"/>
              <a:gd name="connsiteX5293" fmla="*/ 1168018 w 5969001"/>
              <a:gd name="connsiteY5293" fmla="*/ 2754965 h 4481087"/>
              <a:gd name="connsiteX5294" fmla="*/ 1178652 w 5969001"/>
              <a:gd name="connsiteY5294" fmla="*/ 2739089 h 4481087"/>
              <a:gd name="connsiteX5295" fmla="*/ 1172581 w 5969001"/>
              <a:gd name="connsiteY5295" fmla="*/ 2735849 h 4481087"/>
              <a:gd name="connsiteX5296" fmla="*/ 1163377 w 5969001"/>
              <a:gd name="connsiteY5296" fmla="*/ 2737070 h 4481087"/>
              <a:gd name="connsiteX5297" fmla="*/ 1153357 w 5969001"/>
              <a:gd name="connsiteY5297" fmla="*/ 2742520 h 4481087"/>
              <a:gd name="connsiteX5298" fmla="*/ 1151474 w 5969001"/>
              <a:gd name="connsiteY5298" fmla="*/ 2742386 h 4481087"/>
              <a:gd name="connsiteX5299" fmla="*/ 1152168 w 5969001"/>
              <a:gd name="connsiteY5299" fmla="*/ 2745611 h 4481087"/>
              <a:gd name="connsiteX5300" fmla="*/ 1124467 w 5969001"/>
              <a:gd name="connsiteY5300" fmla="*/ 2755143 h 4481087"/>
              <a:gd name="connsiteX5301" fmla="*/ 1129439 w 5969001"/>
              <a:gd name="connsiteY5301" fmla="*/ 2740822 h 4481087"/>
              <a:gd name="connsiteX5302" fmla="*/ 1110039 w 5969001"/>
              <a:gd name="connsiteY5302" fmla="*/ 2739445 h 4481087"/>
              <a:gd name="connsiteX5303" fmla="*/ 1098441 w 5969001"/>
              <a:gd name="connsiteY5303" fmla="*/ 2730417 h 4481087"/>
              <a:gd name="connsiteX5304" fmla="*/ 1142522 w 5969001"/>
              <a:gd name="connsiteY5304" fmla="*/ 2731740 h 4481087"/>
              <a:gd name="connsiteX5305" fmla="*/ 1150021 w 5969001"/>
              <a:gd name="connsiteY5305" fmla="*/ 2727425 h 4481087"/>
              <a:gd name="connsiteX5306" fmla="*/ 1159723 w 5969001"/>
              <a:gd name="connsiteY5306" fmla="*/ 2723121 h 4481087"/>
              <a:gd name="connsiteX5307" fmla="*/ 1152399 w 5969001"/>
              <a:gd name="connsiteY5307" fmla="*/ 2721343 h 4481087"/>
              <a:gd name="connsiteX5308" fmla="*/ 1156333 w 5969001"/>
              <a:gd name="connsiteY5308" fmla="*/ 2716444 h 4481087"/>
              <a:gd name="connsiteX5309" fmla="*/ 1175294 w 5969001"/>
              <a:gd name="connsiteY5309" fmla="*/ 2712978 h 4481087"/>
              <a:gd name="connsiteX5310" fmla="*/ 1178992 w 5969001"/>
              <a:gd name="connsiteY5310" fmla="*/ 2708686 h 4481087"/>
              <a:gd name="connsiteX5311" fmla="*/ 1124467 w 5969001"/>
              <a:gd name="connsiteY5311" fmla="*/ 2685392 h 4481087"/>
              <a:gd name="connsiteX5312" fmla="*/ 1096879 w 5969001"/>
              <a:gd name="connsiteY5312" fmla="*/ 2689427 h 4481087"/>
              <a:gd name="connsiteX5313" fmla="*/ 1124467 w 5969001"/>
              <a:gd name="connsiteY5313" fmla="*/ 2697104 h 4481087"/>
              <a:gd name="connsiteX5314" fmla="*/ 1110672 w 5969001"/>
              <a:gd name="connsiteY5314" fmla="*/ 2704912 h 4481087"/>
              <a:gd name="connsiteX5315" fmla="*/ 1096879 w 5969001"/>
              <a:gd name="connsiteY5315" fmla="*/ 2708686 h 4481087"/>
              <a:gd name="connsiteX5316" fmla="*/ 1108115 w 5969001"/>
              <a:gd name="connsiteY5316" fmla="*/ 2629887 h 4481087"/>
              <a:gd name="connsiteX5317" fmla="*/ 1107702 w 5969001"/>
              <a:gd name="connsiteY5317" fmla="*/ 2622146 h 4481087"/>
              <a:gd name="connsiteX5318" fmla="*/ 1085037 w 5969001"/>
              <a:gd name="connsiteY5318" fmla="*/ 2620847 h 4481087"/>
              <a:gd name="connsiteX5319" fmla="*/ 1105468 w 5969001"/>
              <a:gd name="connsiteY5319" fmla="*/ 2615771 h 4481087"/>
              <a:gd name="connsiteX5320" fmla="*/ 1107087 w 5969001"/>
              <a:gd name="connsiteY5320" fmla="*/ 2615514 h 4481087"/>
              <a:gd name="connsiteX5321" fmla="*/ 1096879 w 5969001"/>
              <a:gd name="connsiteY5321" fmla="*/ 2600286 h 4481087"/>
              <a:gd name="connsiteX5322" fmla="*/ 1055887 w 5969001"/>
              <a:gd name="connsiteY5322" fmla="*/ 2619676 h 4481087"/>
              <a:gd name="connsiteX5323" fmla="*/ 1049299 w 5969001"/>
              <a:gd name="connsiteY5323" fmla="*/ 2591910 h 4481087"/>
              <a:gd name="connsiteX5324" fmla="*/ 1042439 w 5969001"/>
              <a:gd name="connsiteY5324" fmla="*/ 2579793 h 4481087"/>
              <a:gd name="connsiteX5325" fmla="*/ 1016588 w 5969001"/>
              <a:gd name="connsiteY5325" fmla="*/ 2579074 h 4481087"/>
              <a:gd name="connsiteX5326" fmla="*/ 1043165 w 5969001"/>
              <a:gd name="connsiteY5326" fmla="*/ 2577746 h 4481087"/>
              <a:gd name="connsiteX5327" fmla="*/ 1055887 w 5969001"/>
              <a:gd name="connsiteY5327" fmla="*/ 2561507 h 4481087"/>
              <a:gd name="connsiteX5328" fmla="*/ 1027258 w 5969001"/>
              <a:gd name="connsiteY5328" fmla="*/ 2561507 h 4481087"/>
              <a:gd name="connsiteX5329" fmla="*/ 1109501 w 5969001"/>
              <a:gd name="connsiteY5329" fmla="*/ 2561507 h 4481087"/>
              <a:gd name="connsiteX5330" fmla="*/ 1123295 w 5969001"/>
              <a:gd name="connsiteY5330" fmla="*/ 2553829 h 4481087"/>
              <a:gd name="connsiteX5331" fmla="*/ 1123295 w 5969001"/>
              <a:gd name="connsiteY5331" fmla="*/ 2542119 h 4481087"/>
              <a:gd name="connsiteX5332" fmla="*/ 1164157 w 5969001"/>
              <a:gd name="connsiteY5332" fmla="*/ 2530537 h 4481087"/>
              <a:gd name="connsiteX5333" fmla="*/ 1095707 w 5969001"/>
              <a:gd name="connsiteY5333" fmla="*/ 2526633 h 4481087"/>
              <a:gd name="connsiteX5334" fmla="*/ 1054716 w 5969001"/>
              <a:gd name="connsiteY5334" fmla="*/ 2503470 h 4481087"/>
              <a:gd name="connsiteX5335" fmla="*/ 1082174 w 5969001"/>
              <a:gd name="connsiteY5335" fmla="*/ 2503470 h 4481087"/>
              <a:gd name="connsiteX5336" fmla="*/ 999801 w 5969001"/>
              <a:gd name="connsiteY5336" fmla="*/ 2495661 h 4481087"/>
              <a:gd name="connsiteX5337" fmla="*/ 972473 w 5969001"/>
              <a:gd name="connsiteY5337" fmla="*/ 2487983 h 4481087"/>
              <a:gd name="connsiteX5338" fmla="*/ 1054716 w 5969001"/>
              <a:gd name="connsiteY5338" fmla="*/ 2476272 h 4481087"/>
              <a:gd name="connsiteX5339" fmla="*/ 999801 w 5969001"/>
              <a:gd name="connsiteY5339" fmla="*/ 2460786 h 4481087"/>
              <a:gd name="connsiteX5340" fmla="*/ 958939 w 5969001"/>
              <a:gd name="connsiteY5340" fmla="*/ 2464690 h 4481087"/>
              <a:gd name="connsiteX5341" fmla="*/ 971952 w 5969001"/>
              <a:gd name="connsiteY5341" fmla="*/ 2472498 h 4481087"/>
              <a:gd name="connsiteX5342" fmla="*/ 889709 w 5969001"/>
              <a:gd name="connsiteY5342" fmla="*/ 2534441 h 4481087"/>
              <a:gd name="connsiteX5343" fmla="*/ 835184 w 5969001"/>
              <a:gd name="connsiteY5343" fmla="*/ 2549927 h 4481087"/>
              <a:gd name="connsiteX5344" fmla="*/ 835184 w 5969001"/>
              <a:gd name="connsiteY5344" fmla="*/ 2526633 h 4481087"/>
              <a:gd name="connsiteX5345" fmla="*/ 807727 w 5969001"/>
              <a:gd name="connsiteY5345" fmla="*/ 2534441 h 4481087"/>
              <a:gd name="connsiteX5346" fmla="*/ 862642 w 5969001"/>
              <a:gd name="connsiteY5346" fmla="*/ 2526633 h 4481087"/>
              <a:gd name="connsiteX5347" fmla="*/ 917297 w 5969001"/>
              <a:gd name="connsiteY5347" fmla="*/ 2460786 h 4481087"/>
              <a:gd name="connsiteX5348" fmla="*/ 821390 w 5969001"/>
              <a:gd name="connsiteY5348" fmla="*/ 2472498 h 4481087"/>
              <a:gd name="connsiteX5349" fmla="*/ 739277 w 5969001"/>
              <a:gd name="connsiteY5349" fmla="*/ 2550577 h 4481087"/>
              <a:gd name="connsiteX5350" fmla="*/ 684492 w 5969001"/>
              <a:gd name="connsiteY5350" fmla="*/ 2550577 h 4481087"/>
              <a:gd name="connsiteX5351" fmla="*/ 725614 w 5969001"/>
              <a:gd name="connsiteY5351" fmla="*/ 2546673 h 4481087"/>
              <a:gd name="connsiteX5352" fmla="*/ 725614 w 5969001"/>
              <a:gd name="connsiteY5352" fmla="*/ 2532488 h 4481087"/>
              <a:gd name="connsiteX5353" fmla="*/ 657164 w 5969001"/>
              <a:gd name="connsiteY5353" fmla="*/ 2540296 h 4481087"/>
              <a:gd name="connsiteX5354" fmla="*/ 698286 w 5969001"/>
              <a:gd name="connsiteY5354" fmla="*/ 2478223 h 4481087"/>
              <a:gd name="connsiteX5355" fmla="*/ 780399 w 5969001"/>
              <a:gd name="connsiteY5355" fmla="*/ 2439184 h 4481087"/>
              <a:gd name="connsiteX5356" fmla="*/ 725614 w 5969001"/>
              <a:gd name="connsiteY5356" fmla="*/ 2474059 h 4481087"/>
              <a:gd name="connsiteX5357" fmla="*/ 725614 w 5969001"/>
              <a:gd name="connsiteY5357" fmla="*/ 2431376 h 4481087"/>
              <a:gd name="connsiteX5358" fmla="*/ 698286 w 5969001"/>
              <a:gd name="connsiteY5358" fmla="*/ 2446861 h 4481087"/>
              <a:gd name="connsiteX5359" fmla="*/ 657164 w 5969001"/>
              <a:gd name="connsiteY5359" fmla="*/ 2415890 h 4481087"/>
              <a:gd name="connsiteX5360" fmla="*/ 711820 w 5969001"/>
              <a:gd name="connsiteY5360" fmla="*/ 2427602 h 4481087"/>
              <a:gd name="connsiteX5361" fmla="*/ 766605 w 5969001"/>
              <a:gd name="connsiteY5361" fmla="*/ 2388562 h 4481087"/>
              <a:gd name="connsiteX5362" fmla="*/ 794193 w 5969001"/>
              <a:gd name="connsiteY5362" fmla="*/ 2396370 h 4481087"/>
              <a:gd name="connsiteX5363" fmla="*/ 766605 w 5969001"/>
              <a:gd name="connsiteY5363" fmla="*/ 2427342 h 4481087"/>
              <a:gd name="connsiteX5364" fmla="*/ 807727 w 5969001"/>
              <a:gd name="connsiteY5364" fmla="*/ 2376981 h 4481087"/>
              <a:gd name="connsiteX5365" fmla="*/ 752811 w 5969001"/>
              <a:gd name="connsiteY5365" fmla="*/ 2373077 h 4481087"/>
              <a:gd name="connsiteX5366" fmla="*/ 766605 w 5969001"/>
              <a:gd name="connsiteY5366" fmla="*/ 2380885 h 4481087"/>
              <a:gd name="connsiteX5367" fmla="*/ 725614 w 5969001"/>
              <a:gd name="connsiteY5367" fmla="*/ 2365399 h 4481087"/>
              <a:gd name="connsiteX5368" fmla="*/ 794193 w 5969001"/>
              <a:gd name="connsiteY5368" fmla="*/ 2373077 h 4481087"/>
              <a:gd name="connsiteX5369" fmla="*/ 807206 w 5969001"/>
              <a:gd name="connsiteY5369" fmla="*/ 2326620 h 4481087"/>
              <a:gd name="connsiteX5370" fmla="*/ 794193 w 5969001"/>
              <a:gd name="connsiteY5370" fmla="*/ 2346009 h 4481087"/>
              <a:gd name="connsiteX5371" fmla="*/ 766605 w 5969001"/>
              <a:gd name="connsiteY5371" fmla="*/ 2349783 h 4481087"/>
              <a:gd name="connsiteX5372" fmla="*/ 766605 w 5969001"/>
              <a:gd name="connsiteY5372" fmla="*/ 2271704 h 4481087"/>
              <a:gd name="connsiteX5373" fmla="*/ 835184 w 5969001"/>
              <a:gd name="connsiteY5373" fmla="*/ 2275608 h 4481087"/>
              <a:gd name="connsiteX5374" fmla="*/ 794193 w 5969001"/>
              <a:gd name="connsiteY5374" fmla="*/ 2318161 h 4481087"/>
              <a:gd name="connsiteX5375" fmla="*/ 876046 w 5969001"/>
              <a:gd name="connsiteY5375" fmla="*/ 2310483 h 4481087"/>
              <a:gd name="connsiteX5376" fmla="*/ 971952 w 5969001"/>
              <a:gd name="connsiteY5376" fmla="*/ 2112944 h 4481087"/>
              <a:gd name="connsiteX5377" fmla="*/ 930831 w 5969001"/>
              <a:gd name="connsiteY5377" fmla="*/ 2093554 h 4481087"/>
              <a:gd name="connsiteX5378" fmla="*/ 971952 w 5969001"/>
              <a:gd name="connsiteY5378" fmla="*/ 2081973 h 4481087"/>
              <a:gd name="connsiteX5379" fmla="*/ 958939 w 5969001"/>
              <a:gd name="connsiteY5379" fmla="*/ 2058679 h 4481087"/>
              <a:gd name="connsiteX5380" fmla="*/ 849369 w 5969001"/>
              <a:gd name="connsiteY5380" fmla="*/ 2070261 h 4481087"/>
              <a:gd name="connsiteX5381" fmla="*/ 890230 w 5969001"/>
              <a:gd name="connsiteY5381" fmla="*/ 2078069 h 4481087"/>
              <a:gd name="connsiteX5382" fmla="*/ 849369 w 5969001"/>
              <a:gd name="connsiteY5382" fmla="*/ 2097458 h 4481087"/>
              <a:gd name="connsiteX5383" fmla="*/ 836355 w 5969001"/>
              <a:gd name="connsiteY5383" fmla="*/ 2078069 h 4481087"/>
              <a:gd name="connsiteX5384" fmla="*/ 808898 w 5969001"/>
              <a:gd name="connsiteY5384" fmla="*/ 2120752 h 4481087"/>
              <a:gd name="connsiteX5385" fmla="*/ 918468 w 5969001"/>
              <a:gd name="connsiteY5385" fmla="*/ 2101362 h 4481087"/>
              <a:gd name="connsiteX5386" fmla="*/ 863813 w 5969001"/>
              <a:gd name="connsiteY5386" fmla="*/ 2140402 h 4481087"/>
              <a:gd name="connsiteX5387" fmla="*/ 822561 w 5969001"/>
              <a:gd name="connsiteY5387" fmla="*/ 2124916 h 4481087"/>
              <a:gd name="connsiteX5388" fmla="*/ 781570 w 5969001"/>
              <a:gd name="connsiteY5388" fmla="*/ 2136628 h 4481087"/>
              <a:gd name="connsiteX5389" fmla="*/ 877217 w 5969001"/>
              <a:gd name="connsiteY5389" fmla="*/ 2152113 h 4481087"/>
              <a:gd name="connsiteX5390" fmla="*/ 850019 w 5969001"/>
              <a:gd name="connsiteY5390" fmla="*/ 2175277 h 4481087"/>
              <a:gd name="connsiteX5391" fmla="*/ 795364 w 5969001"/>
              <a:gd name="connsiteY5391" fmla="*/ 2167599 h 4481087"/>
              <a:gd name="connsiteX5392" fmla="*/ 795364 w 5969001"/>
              <a:gd name="connsiteY5392" fmla="*/ 2256609 h 4481087"/>
              <a:gd name="connsiteX5393" fmla="*/ 863813 w 5969001"/>
              <a:gd name="connsiteY5393" fmla="*/ 2252705 h 4481087"/>
              <a:gd name="connsiteX5394" fmla="*/ 822561 w 5969001"/>
              <a:gd name="connsiteY5394" fmla="*/ 2268191 h 4481087"/>
              <a:gd name="connsiteX5395" fmla="*/ 753982 w 5969001"/>
              <a:gd name="connsiteY5395" fmla="*/ 2260513 h 4481087"/>
              <a:gd name="connsiteX5396" fmla="*/ 740969 w 5969001"/>
              <a:gd name="connsiteY5396" fmla="*/ 2217830 h 4481087"/>
              <a:gd name="connsiteX5397" fmla="*/ 768297 w 5969001"/>
              <a:gd name="connsiteY5397" fmla="*/ 2139751 h 4481087"/>
              <a:gd name="connsiteX5398" fmla="*/ 754773 w 5969001"/>
              <a:gd name="connsiteY5398" fmla="*/ 2065476 h 4481087"/>
              <a:gd name="connsiteX5399" fmla="*/ 754517 w 5969001"/>
              <a:gd name="connsiteY5399" fmla="*/ 2054336 h 4481087"/>
              <a:gd name="connsiteX5400" fmla="*/ 771550 w 5969001"/>
              <a:gd name="connsiteY5400" fmla="*/ 2056076 h 4481087"/>
              <a:gd name="connsiteX5401" fmla="*/ 826335 w 5969001"/>
              <a:gd name="connsiteY5401" fmla="*/ 2032913 h 4481087"/>
              <a:gd name="connsiteX5402" fmla="*/ 778917 w 5969001"/>
              <a:gd name="connsiteY5402" fmla="*/ 2028960 h 4481087"/>
              <a:gd name="connsiteX5403" fmla="*/ 753920 w 5969001"/>
              <a:gd name="connsiteY5403" fmla="*/ 2028415 h 4481087"/>
              <a:gd name="connsiteX5404" fmla="*/ 753120 w 5969001"/>
              <a:gd name="connsiteY5404" fmla="*/ 1993629 h 4481087"/>
              <a:gd name="connsiteX5405" fmla="*/ 727305 w 5969001"/>
              <a:gd name="connsiteY5405" fmla="*/ 1826134 h 4481087"/>
              <a:gd name="connsiteX5406" fmla="*/ 767125 w 5969001"/>
              <a:gd name="connsiteY5406" fmla="*/ 1826134 h 4481087"/>
              <a:gd name="connsiteX5407" fmla="*/ 753332 w 5969001"/>
              <a:gd name="connsiteY5407" fmla="*/ 1884173 h 4481087"/>
              <a:gd name="connsiteX5408" fmla="*/ 780919 w 5969001"/>
              <a:gd name="connsiteY5408" fmla="*/ 1888077 h 4481087"/>
              <a:gd name="connsiteX5409" fmla="*/ 767125 w 5969001"/>
              <a:gd name="connsiteY5409" fmla="*/ 1857105 h 4481087"/>
              <a:gd name="connsiteX5410" fmla="*/ 931351 w 5969001"/>
              <a:gd name="connsiteY5410" fmla="*/ 1733090 h 4481087"/>
              <a:gd name="connsiteX5411" fmla="*/ 876566 w 5969001"/>
              <a:gd name="connsiteY5411" fmla="*/ 1729316 h 4481087"/>
              <a:gd name="connsiteX5412" fmla="*/ 972473 w 5969001"/>
              <a:gd name="connsiteY5412" fmla="*/ 1721508 h 4481087"/>
              <a:gd name="connsiteX5413" fmla="*/ 945015 w 5969001"/>
              <a:gd name="connsiteY5413" fmla="*/ 1694311 h 4481087"/>
              <a:gd name="connsiteX5414" fmla="*/ 863162 w 5969001"/>
              <a:gd name="connsiteY5414" fmla="*/ 1721508 h 4481087"/>
              <a:gd name="connsiteX5415" fmla="*/ 890230 w 5969001"/>
              <a:gd name="connsiteY5415" fmla="*/ 1702119 h 4481087"/>
              <a:gd name="connsiteX5416" fmla="*/ 849369 w 5969001"/>
              <a:gd name="connsiteY5416" fmla="*/ 1682859 h 4481087"/>
              <a:gd name="connsiteX5417" fmla="*/ 863162 w 5969001"/>
              <a:gd name="connsiteY5417" fmla="*/ 1651888 h 4481087"/>
              <a:gd name="connsiteX5418" fmla="*/ 780919 w 5969001"/>
              <a:gd name="connsiteY5418" fmla="*/ 1636272 h 4481087"/>
              <a:gd name="connsiteX5419" fmla="*/ 739798 w 5969001"/>
              <a:gd name="connsiteY5419" fmla="*/ 1706023 h 4481087"/>
              <a:gd name="connsiteX5420" fmla="*/ 698806 w 5969001"/>
              <a:gd name="connsiteY5420" fmla="*/ 1721508 h 4481087"/>
              <a:gd name="connsiteX5421" fmla="*/ 657685 w 5969001"/>
              <a:gd name="connsiteY5421" fmla="*/ 1620786 h 4481087"/>
              <a:gd name="connsiteX5422" fmla="*/ 753332 w 5969001"/>
              <a:gd name="connsiteY5422" fmla="*/ 1489093 h 4481087"/>
              <a:gd name="connsiteX5423" fmla="*/ 698806 w 5969001"/>
              <a:gd name="connsiteY5423" fmla="*/ 1492997 h 4481087"/>
              <a:gd name="connsiteX5424" fmla="*/ 644021 w 5969001"/>
              <a:gd name="connsiteY5424" fmla="*/ 1469834 h 4481087"/>
              <a:gd name="connsiteX5425" fmla="*/ 685012 w 5969001"/>
              <a:gd name="connsiteY5425" fmla="*/ 1434958 h 4481087"/>
              <a:gd name="connsiteX5426" fmla="*/ 589106 w 5969001"/>
              <a:gd name="connsiteY5426" fmla="*/ 1411665 h 4481087"/>
              <a:gd name="connsiteX5427" fmla="*/ 753332 w 5969001"/>
              <a:gd name="connsiteY5427" fmla="*/ 1438862 h 4481087"/>
              <a:gd name="connsiteX5428" fmla="*/ 767125 w 5969001"/>
              <a:gd name="connsiteY5428" fmla="*/ 1411665 h 4481087"/>
              <a:gd name="connsiteX5429" fmla="*/ 863162 w 5969001"/>
              <a:gd name="connsiteY5429" fmla="*/ 1431055 h 4481087"/>
              <a:gd name="connsiteX5430" fmla="*/ 780919 w 5969001"/>
              <a:gd name="connsiteY5430" fmla="*/ 1450444 h 4481087"/>
              <a:gd name="connsiteX5431" fmla="*/ 780919 w 5969001"/>
              <a:gd name="connsiteY5431" fmla="*/ 1477512 h 4481087"/>
              <a:gd name="connsiteX5432" fmla="*/ 876566 w 5969001"/>
              <a:gd name="connsiteY5432" fmla="*/ 1473608 h 4481087"/>
              <a:gd name="connsiteX5433" fmla="*/ 821911 w 5969001"/>
              <a:gd name="connsiteY5433" fmla="*/ 1411665 h 4481087"/>
              <a:gd name="connsiteX5434" fmla="*/ 876566 w 5969001"/>
              <a:gd name="connsiteY5434" fmla="*/ 1380694 h 4481087"/>
              <a:gd name="connsiteX5435" fmla="*/ 794713 w 5969001"/>
              <a:gd name="connsiteY5435" fmla="*/ 1376790 h 4481087"/>
              <a:gd name="connsiteX5436" fmla="*/ 807727 w 5969001"/>
              <a:gd name="connsiteY5436" fmla="*/ 1326429 h 4481087"/>
              <a:gd name="connsiteX5437" fmla="*/ 862642 w 5969001"/>
              <a:gd name="connsiteY5437" fmla="*/ 1330333 h 4481087"/>
              <a:gd name="connsiteX5438" fmla="*/ 862642 w 5969001"/>
              <a:gd name="connsiteY5438" fmla="*/ 1311073 h 4481087"/>
              <a:gd name="connsiteX5439" fmla="*/ 794193 w 5969001"/>
              <a:gd name="connsiteY5439" fmla="*/ 1318751 h 4481087"/>
              <a:gd name="connsiteX5440" fmla="*/ 807206 w 5969001"/>
              <a:gd name="connsiteY5440" fmla="*/ 1276068 h 4481087"/>
              <a:gd name="connsiteX5441" fmla="*/ 712340 w 5969001"/>
              <a:gd name="connsiteY5441" fmla="*/ 1276068 h 4481087"/>
              <a:gd name="connsiteX5442" fmla="*/ 890230 w 5969001"/>
              <a:gd name="connsiteY5442" fmla="*/ 1242884 h 4481087"/>
              <a:gd name="connsiteX5443" fmla="*/ 863162 w 5969001"/>
              <a:gd name="connsiteY5443" fmla="*/ 1231172 h 4481087"/>
              <a:gd name="connsiteX5444" fmla="*/ 712340 w 5969001"/>
              <a:gd name="connsiteY5444" fmla="*/ 1246658 h 4481087"/>
              <a:gd name="connsiteX5445" fmla="*/ 671479 w 5969001"/>
              <a:gd name="connsiteY5445" fmla="*/ 1277629 h 4481087"/>
              <a:gd name="connsiteX5446" fmla="*/ 630227 w 5969001"/>
              <a:gd name="connsiteY5446" fmla="*/ 1246658 h 4481087"/>
              <a:gd name="connsiteX5447" fmla="*/ 753332 w 5969001"/>
              <a:gd name="connsiteY5447" fmla="*/ 1235076 h 4481087"/>
              <a:gd name="connsiteX5448" fmla="*/ 698806 w 5969001"/>
              <a:gd name="connsiteY5448" fmla="*/ 1223495 h 4481087"/>
              <a:gd name="connsiteX5449" fmla="*/ 685012 w 5969001"/>
              <a:gd name="connsiteY5449" fmla="*/ 1238980 h 4481087"/>
              <a:gd name="connsiteX5450" fmla="*/ 644021 w 5969001"/>
              <a:gd name="connsiteY5450" fmla="*/ 1219591 h 4481087"/>
              <a:gd name="connsiteX5451" fmla="*/ 739798 w 5969001"/>
              <a:gd name="connsiteY5451" fmla="*/ 1215687 h 4481087"/>
              <a:gd name="connsiteX5452" fmla="*/ 671479 w 5969001"/>
              <a:gd name="connsiteY5452" fmla="*/ 1208009 h 4481087"/>
              <a:gd name="connsiteX5453" fmla="*/ 794713 w 5969001"/>
              <a:gd name="connsiteY5453" fmla="*/ 1168970 h 4481087"/>
              <a:gd name="connsiteX5454" fmla="*/ 739798 w 5969001"/>
              <a:gd name="connsiteY5454" fmla="*/ 1172874 h 4481087"/>
              <a:gd name="connsiteX5455" fmla="*/ 698806 w 5969001"/>
              <a:gd name="connsiteY5455" fmla="*/ 1157388 h 4481087"/>
              <a:gd name="connsiteX5456" fmla="*/ 711820 w 5969001"/>
              <a:gd name="connsiteY5456" fmla="*/ 1126417 h 4481087"/>
              <a:gd name="connsiteX5457" fmla="*/ 629707 w 5969001"/>
              <a:gd name="connsiteY5457" fmla="*/ 1161292 h 4481087"/>
              <a:gd name="connsiteX5458" fmla="*/ 698286 w 5969001"/>
              <a:gd name="connsiteY5458" fmla="*/ 1184455 h 4481087"/>
              <a:gd name="connsiteX5459" fmla="*/ 657164 w 5969001"/>
              <a:gd name="connsiteY5459" fmla="*/ 1199941 h 4481087"/>
              <a:gd name="connsiteX5460" fmla="*/ 575182 w 5969001"/>
              <a:gd name="connsiteY5460" fmla="*/ 1207749 h 4481087"/>
              <a:gd name="connsiteX5461" fmla="*/ 602249 w 5969001"/>
              <a:gd name="connsiteY5461" fmla="*/ 1219331 h 4481087"/>
              <a:gd name="connsiteX5462" fmla="*/ 520266 w 5969001"/>
              <a:gd name="connsiteY5462" fmla="*/ 1223234 h 4481087"/>
              <a:gd name="connsiteX5463" fmla="*/ 533930 w 5969001"/>
              <a:gd name="connsiteY5463" fmla="*/ 1192263 h 4481087"/>
              <a:gd name="connsiteX5464" fmla="*/ 588585 w 5969001"/>
              <a:gd name="connsiteY5464" fmla="*/ 1196037 h 4481087"/>
              <a:gd name="connsiteX5465" fmla="*/ 602249 w 5969001"/>
              <a:gd name="connsiteY5465" fmla="*/ 1180551 h 4481087"/>
              <a:gd name="connsiteX5466" fmla="*/ 547463 w 5969001"/>
              <a:gd name="connsiteY5466" fmla="*/ 1176777 h 4481087"/>
              <a:gd name="connsiteX5467" fmla="*/ 534450 w 5969001"/>
              <a:gd name="connsiteY5467" fmla="*/ 1126417 h 4481087"/>
              <a:gd name="connsiteX5468" fmla="*/ 561648 w 5969001"/>
              <a:gd name="connsiteY5468" fmla="*/ 1107027 h 4481087"/>
              <a:gd name="connsiteX5469" fmla="*/ 534450 w 5969001"/>
              <a:gd name="connsiteY5469" fmla="*/ 1099349 h 4481087"/>
              <a:gd name="connsiteX5470" fmla="*/ 507383 w 5969001"/>
              <a:gd name="connsiteY5470" fmla="*/ 1114835 h 4481087"/>
              <a:gd name="connsiteX5471" fmla="*/ 493329 w 5969001"/>
              <a:gd name="connsiteY5471" fmla="*/ 1091541 h 4481087"/>
              <a:gd name="connsiteX5472" fmla="*/ 561648 w 5969001"/>
              <a:gd name="connsiteY5472" fmla="*/ 1095445 h 4481087"/>
              <a:gd name="connsiteX5473" fmla="*/ 520787 w 5969001"/>
              <a:gd name="connsiteY5473" fmla="*/ 1064474 h 4481087"/>
              <a:gd name="connsiteX5474" fmla="*/ 575702 w 5969001"/>
              <a:gd name="connsiteY5474" fmla="*/ 1064474 h 4481087"/>
              <a:gd name="connsiteX5475" fmla="*/ 561648 w 5969001"/>
              <a:gd name="connsiteY5475" fmla="*/ 1041180 h 4481087"/>
              <a:gd name="connsiteX5476" fmla="*/ 507383 w 5969001"/>
              <a:gd name="connsiteY5476" fmla="*/ 1048988 h 4481087"/>
              <a:gd name="connsiteX5477" fmla="*/ 424880 w 5969001"/>
              <a:gd name="connsiteY5477" fmla="*/ 1037276 h 4481087"/>
              <a:gd name="connsiteX5478" fmla="*/ 465871 w 5969001"/>
              <a:gd name="connsiteY5478" fmla="*/ 1029599 h 4481087"/>
              <a:gd name="connsiteX5479" fmla="*/ 315309 w 5969001"/>
              <a:gd name="connsiteY5479" fmla="*/ 773890 h 4481087"/>
              <a:gd name="connsiteX5480" fmla="*/ 397552 w 5969001"/>
              <a:gd name="connsiteY5480" fmla="*/ 777794 h 4481087"/>
              <a:gd name="connsiteX5481" fmla="*/ 315309 w 5969001"/>
              <a:gd name="connsiteY5481" fmla="*/ 742919 h 4481087"/>
              <a:gd name="connsiteX5482" fmla="*/ 274187 w 5969001"/>
              <a:gd name="connsiteY5482" fmla="*/ 770117 h 4481087"/>
              <a:gd name="connsiteX5483" fmla="*/ 288111 w 5969001"/>
              <a:gd name="connsiteY5483" fmla="*/ 704270 h 4481087"/>
              <a:gd name="connsiteX5484" fmla="*/ 411216 w 5969001"/>
              <a:gd name="connsiteY5484" fmla="*/ 762309 h 4481087"/>
              <a:gd name="connsiteX5485" fmla="*/ 438674 w 5969001"/>
              <a:gd name="connsiteY5485" fmla="*/ 677072 h 4481087"/>
              <a:gd name="connsiteX5486" fmla="*/ 452337 w 5969001"/>
              <a:gd name="connsiteY5486" fmla="*/ 692558 h 4481087"/>
              <a:gd name="connsiteX5487" fmla="*/ 534450 w 5969001"/>
              <a:gd name="connsiteY5487" fmla="*/ 657683 h 4481087"/>
              <a:gd name="connsiteX5488" fmla="*/ 397552 w 5969001"/>
              <a:gd name="connsiteY5488" fmla="*/ 680976 h 4481087"/>
              <a:gd name="connsiteX5489" fmla="*/ 315309 w 5969001"/>
              <a:gd name="connsiteY5489" fmla="*/ 685141 h 4481087"/>
              <a:gd name="connsiteX5490" fmla="*/ 342767 w 5969001"/>
              <a:gd name="connsiteY5490" fmla="*/ 650265 h 4481087"/>
              <a:gd name="connsiteX5491" fmla="*/ 479665 w 5969001"/>
              <a:gd name="connsiteY5491" fmla="*/ 634780 h 4481087"/>
              <a:gd name="connsiteX5492" fmla="*/ 384018 w 5969001"/>
              <a:gd name="connsiteY5492" fmla="*/ 634780 h 4481087"/>
              <a:gd name="connsiteX5493" fmla="*/ 438674 w 5969001"/>
              <a:gd name="connsiteY5493" fmla="*/ 619294 h 4481087"/>
              <a:gd name="connsiteX5494" fmla="*/ 384018 w 5969001"/>
              <a:gd name="connsiteY5494" fmla="*/ 596001 h 4481087"/>
              <a:gd name="connsiteX5495" fmla="*/ 384018 w 5969001"/>
              <a:gd name="connsiteY5495" fmla="*/ 580515 h 4481087"/>
              <a:gd name="connsiteX5496" fmla="*/ 547984 w 5969001"/>
              <a:gd name="connsiteY5496" fmla="*/ 557351 h 4481087"/>
              <a:gd name="connsiteX5497" fmla="*/ 479665 w 5969001"/>
              <a:gd name="connsiteY5497" fmla="*/ 592227 h 4481087"/>
              <a:gd name="connsiteX5498" fmla="*/ 616693 w 5969001"/>
              <a:gd name="connsiteY5498" fmla="*/ 592227 h 4481087"/>
              <a:gd name="connsiteX5499" fmla="*/ 726134 w 5969001"/>
              <a:gd name="connsiteY5499" fmla="*/ 565029 h 4481087"/>
              <a:gd name="connsiteX5500" fmla="*/ 671479 w 5969001"/>
              <a:gd name="connsiteY5500" fmla="*/ 557351 h 4481087"/>
              <a:gd name="connsiteX5501" fmla="*/ 726134 w 5969001"/>
              <a:gd name="connsiteY5501" fmla="*/ 518312 h 4481087"/>
              <a:gd name="connsiteX5502" fmla="*/ 808247 w 5969001"/>
              <a:gd name="connsiteY5502" fmla="*/ 522216 h 4481087"/>
              <a:gd name="connsiteX5503" fmla="*/ 795234 w 5969001"/>
              <a:gd name="connsiteY5503" fmla="*/ 487341 h 4481087"/>
              <a:gd name="connsiteX5504" fmla="*/ 822431 w 5969001"/>
              <a:gd name="connsiteY5504" fmla="*/ 425398 h 4481087"/>
              <a:gd name="connsiteX5505" fmla="*/ 685533 w 5969001"/>
              <a:gd name="connsiteY5505" fmla="*/ 402105 h 4481087"/>
              <a:gd name="connsiteX5506" fmla="*/ 767646 w 5969001"/>
              <a:gd name="connsiteY5506" fmla="*/ 413816 h 4481087"/>
              <a:gd name="connsiteX5507" fmla="*/ 767646 w 5969001"/>
              <a:gd name="connsiteY5507" fmla="*/ 324676 h 4481087"/>
              <a:gd name="connsiteX5508" fmla="*/ 671999 w 5969001"/>
              <a:gd name="connsiteY5508" fmla="*/ 320772 h 4481087"/>
              <a:gd name="connsiteX5509" fmla="*/ 685012 w 5969001"/>
              <a:gd name="connsiteY5509" fmla="*/ 305417 h 4481087"/>
              <a:gd name="connsiteX5510" fmla="*/ 739798 w 5969001"/>
              <a:gd name="connsiteY5510" fmla="*/ 305417 h 4481087"/>
              <a:gd name="connsiteX5511" fmla="*/ 752811 w 5969001"/>
              <a:gd name="connsiteY5511" fmla="*/ 247248 h 4481087"/>
              <a:gd name="connsiteX5512" fmla="*/ 807727 w 5969001"/>
              <a:gd name="connsiteY5512" fmla="*/ 266637 h 4481087"/>
              <a:gd name="connsiteX5513" fmla="*/ 971952 w 5969001"/>
              <a:gd name="connsiteY5513" fmla="*/ 165916 h 4481087"/>
              <a:gd name="connsiteX5514" fmla="*/ 999280 w 5969001"/>
              <a:gd name="connsiteY5514" fmla="*/ 200791 h 4481087"/>
              <a:gd name="connsiteX5515" fmla="*/ 1040532 w 5969001"/>
              <a:gd name="connsiteY5515" fmla="*/ 169820 h 4481087"/>
              <a:gd name="connsiteX5516" fmla="*/ 985876 w 5969001"/>
              <a:gd name="connsiteY5516" fmla="*/ 150430 h 4481087"/>
              <a:gd name="connsiteX5517" fmla="*/ 1040532 w 5969001"/>
              <a:gd name="connsiteY5517" fmla="*/ 142752 h 4481087"/>
              <a:gd name="connsiteX5518" fmla="*/ 1149972 w 5969001"/>
              <a:gd name="connsiteY5518" fmla="*/ 177497 h 4481087"/>
              <a:gd name="connsiteX5519" fmla="*/ 1218421 w 5969001"/>
              <a:gd name="connsiteY5519" fmla="*/ 142752 h 4481087"/>
              <a:gd name="connsiteX5520" fmla="*/ 1300534 w 5969001"/>
              <a:gd name="connsiteY5520" fmla="*/ 162012 h 4481087"/>
              <a:gd name="connsiteX5521" fmla="*/ 1300534 w 5969001"/>
              <a:gd name="connsiteY5521" fmla="*/ 204695 h 4481087"/>
              <a:gd name="connsiteX5522" fmla="*/ 1369244 w 5969001"/>
              <a:gd name="connsiteY5522" fmla="*/ 196887 h 4481087"/>
              <a:gd name="connsiteX5523" fmla="*/ 1369244 w 5969001"/>
              <a:gd name="connsiteY5523" fmla="*/ 165916 h 4481087"/>
              <a:gd name="connsiteX5524" fmla="*/ 1519416 w 5969001"/>
              <a:gd name="connsiteY5524" fmla="*/ 204955 h 4481087"/>
              <a:gd name="connsiteX5525" fmla="*/ 1451097 w 5969001"/>
              <a:gd name="connsiteY5525" fmla="*/ 173984 h 4481087"/>
              <a:gd name="connsiteX5526" fmla="*/ 1560667 w 5969001"/>
              <a:gd name="connsiteY5526" fmla="*/ 170080 h 4481087"/>
              <a:gd name="connsiteX5527" fmla="*/ 1628986 w 5969001"/>
              <a:gd name="connsiteY5527" fmla="*/ 185565 h 4481087"/>
              <a:gd name="connsiteX5528" fmla="*/ 1738557 w 5969001"/>
              <a:gd name="connsiteY5528" fmla="*/ 158368 h 4481087"/>
              <a:gd name="connsiteX5529" fmla="*/ 1683902 w 5969001"/>
              <a:gd name="connsiteY5529" fmla="*/ 166176 h 4481087"/>
              <a:gd name="connsiteX5530" fmla="*/ 1711229 w 5969001"/>
              <a:gd name="connsiteY5530" fmla="*/ 177758 h 4481087"/>
              <a:gd name="connsiteX5531" fmla="*/ 1779808 w 5969001"/>
              <a:gd name="connsiteY5531" fmla="*/ 158368 h 4481087"/>
              <a:gd name="connsiteX5532" fmla="*/ 1807136 w 5969001"/>
              <a:gd name="connsiteY5532" fmla="*/ 173984 h 4481087"/>
              <a:gd name="connsiteX5533" fmla="*/ 1916707 w 5969001"/>
              <a:gd name="connsiteY5533" fmla="*/ 193243 h 4481087"/>
              <a:gd name="connsiteX5534" fmla="*/ 1924631 w 5969001"/>
              <a:gd name="connsiteY5534" fmla="*/ 157760 h 4481087"/>
              <a:gd name="connsiteX5535" fmla="*/ 1961463 w 5969001"/>
              <a:gd name="connsiteY5535" fmla="*/ 149111 h 4481087"/>
              <a:gd name="connsiteX5536" fmla="*/ 1962334 w 5969001"/>
              <a:gd name="connsiteY5536" fmla="*/ 146953 h 4481087"/>
              <a:gd name="connsiteX5537" fmla="*/ 1972014 w 5969001"/>
              <a:gd name="connsiteY5537" fmla="*/ 138328 h 4481087"/>
              <a:gd name="connsiteX5538" fmla="*/ 1979432 w 5969001"/>
              <a:gd name="connsiteY5538" fmla="*/ 153602 h 4481087"/>
              <a:gd name="connsiteX5539" fmla="*/ 1974428 w 5969001"/>
              <a:gd name="connsiteY5539" fmla="*/ 158396 h 4481087"/>
              <a:gd name="connsiteX5540" fmla="*/ 1976535 w 5969001"/>
              <a:gd name="connsiteY5540" fmla="*/ 166371 h 4481087"/>
              <a:gd name="connsiteX5541" fmla="*/ 1971362 w 5969001"/>
              <a:gd name="connsiteY5541" fmla="*/ 181662 h 4481087"/>
              <a:gd name="connsiteX5542" fmla="*/ 1998690 w 5969001"/>
              <a:gd name="connsiteY5542" fmla="*/ 197147 h 4481087"/>
              <a:gd name="connsiteX5543" fmla="*/ 2053670 w 5969001"/>
              <a:gd name="connsiteY5543" fmla="*/ 195927 h 4481087"/>
              <a:gd name="connsiteX5544" fmla="*/ 2100062 w 5969001"/>
              <a:gd name="connsiteY5544" fmla="*/ 197735 h 4481087"/>
              <a:gd name="connsiteX5545" fmla="*/ 2127729 w 5969001"/>
              <a:gd name="connsiteY5545" fmla="*/ 183284 h 4481087"/>
              <a:gd name="connsiteX5546" fmla="*/ 2131049 w 5969001"/>
              <a:gd name="connsiteY5546" fmla="*/ 178665 h 4481087"/>
              <a:gd name="connsiteX5547" fmla="*/ 2108260 w 5969001"/>
              <a:gd name="connsiteY5547" fmla="*/ 177758 h 4481087"/>
              <a:gd name="connsiteX5548" fmla="*/ 2133871 w 5969001"/>
              <a:gd name="connsiteY5548" fmla="*/ 174740 h 4481087"/>
              <a:gd name="connsiteX5549" fmla="*/ 2149383 w 5969001"/>
              <a:gd name="connsiteY5549" fmla="*/ 153163 h 4481087"/>
              <a:gd name="connsiteX5550" fmla="*/ 2164121 w 5969001"/>
              <a:gd name="connsiteY5550" fmla="*/ 164533 h 4481087"/>
              <a:gd name="connsiteX5551" fmla="*/ 2165478 w 5969001"/>
              <a:gd name="connsiteY5551" fmla="*/ 172243 h 4481087"/>
              <a:gd name="connsiteX5552" fmla="*/ 2198034 w 5969001"/>
              <a:gd name="connsiteY5552" fmla="*/ 174860 h 4481087"/>
              <a:gd name="connsiteX5553" fmla="*/ 2196722 w 5969001"/>
              <a:gd name="connsiteY5553" fmla="*/ 169980 h 4481087"/>
              <a:gd name="connsiteX5554" fmla="*/ 2191935 w 5969001"/>
              <a:gd name="connsiteY5554" fmla="*/ 170080 h 4481087"/>
              <a:gd name="connsiteX5555" fmla="*/ 2163566 w 5969001"/>
              <a:gd name="connsiteY5555" fmla="*/ 150690 h 4481087"/>
              <a:gd name="connsiteX5556" fmla="*/ 2164737 w 5969001"/>
              <a:gd name="connsiteY5556" fmla="*/ 150690 h 4481087"/>
              <a:gd name="connsiteX5557" fmla="*/ 2178531 w 5969001"/>
              <a:gd name="connsiteY5557" fmla="*/ 154594 h 4481087"/>
              <a:gd name="connsiteX5558" fmla="*/ 2193256 w 5969001"/>
              <a:gd name="connsiteY5558" fmla="*/ 156607 h 4481087"/>
              <a:gd name="connsiteX5559" fmla="*/ 2193089 w 5969001"/>
              <a:gd name="connsiteY5559" fmla="*/ 155951 h 4481087"/>
              <a:gd name="connsiteX5560" fmla="*/ 2217832 w 5969001"/>
              <a:gd name="connsiteY5560" fmla="*/ 156807 h 4481087"/>
              <a:gd name="connsiteX5561" fmla="*/ 2178049 w 5969001"/>
              <a:gd name="connsiteY5561" fmla="*/ 140795 h 4481087"/>
              <a:gd name="connsiteX5562" fmla="*/ 2172595 w 5969001"/>
              <a:gd name="connsiteY5562" fmla="*/ 140129 h 4481087"/>
              <a:gd name="connsiteX5563" fmla="*/ 2149335 w 5969001"/>
              <a:gd name="connsiteY5563" fmla="*/ 144509 h 4481087"/>
              <a:gd name="connsiteX5564" fmla="*/ 2122965 w 5969001"/>
              <a:gd name="connsiteY5564" fmla="*/ 166176 h 4481087"/>
              <a:gd name="connsiteX5565" fmla="*/ 2095768 w 5969001"/>
              <a:gd name="connsiteY5565" fmla="*/ 123623 h 4481087"/>
              <a:gd name="connsiteX5566" fmla="*/ 2301245 w 5969001"/>
              <a:gd name="connsiteY5566" fmla="*/ 131301 h 4481087"/>
              <a:gd name="connsiteX5567" fmla="*/ 2243434 w 5969001"/>
              <a:gd name="connsiteY5567" fmla="*/ 141109 h 4481087"/>
              <a:gd name="connsiteX5568" fmla="*/ 2222634 w 5969001"/>
              <a:gd name="connsiteY5568" fmla="*/ 142507 h 4481087"/>
              <a:gd name="connsiteX5569" fmla="*/ 2245323 w 5969001"/>
              <a:gd name="connsiteY5569" fmla="*/ 150561 h 4481087"/>
              <a:gd name="connsiteX5570" fmla="*/ 2284956 w 5969001"/>
              <a:gd name="connsiteY5570" fmla="*/ 158429 h 4481087"/>
              <a:gd name="connsiteX5571" fmla="*/ 2314631 w 5969001"/>
              <a:gd name="connsiteY5571" fmla="*/ 162219 h 4481087"/>
              <a:gd name="connsiteX5572" fmla="*/ 2315169 w 5969001"/>
              <a:gd name="connsiteY5572" fmla="*/ 162272 h 4481087"/>
              <a:gd name="connsiteX5573" fmla="*/ 2315119 w 5969001"/>
              <a:gd name="connsiteY5573" fmla="*/ 162282 h 4481087"/>
              <a:gd name="connsiteX5574" fmla="*/ 2327273 w 5969001"/>
              <a:gd name="connsiteY5574" fmla="*/ 163834 h 4481087"/>
              <a:gd name="connsiteX5575" fmla="*/ 2395853 w 5969001"/>
              <a:gd name="connsiteY5575" fmla="*/ 131822 h 4481087"/>
              <a:gd name="connsiteX5576" fmla="*/ 2452436 w 5969001"/>
              <a:gd name="connsiteY5576" fmla="*/ 152079 h 4481087"/>
              <a:gd name="connsiteX5577" fmla="*/ 2472071 w 5969001"/>
              <a:gd name="connsiteY5577" fmla="*/ 150201 h 4481087"/>
              <a:gd name="connsiteX5578" fmla="*/ 2470133 w 5969001"/>
              <a:gd name="connsiteY5578" fmla="*/ 149481 h 4481087"/>
              <a:gd name="connsiteX5579" fmla="*/ 2450636 w 5969001"/>
              <a:gd name="connsiteY5579" fmla="*/ 146526 h 4481087"/>
              <a:gd name="connsiteX5580" fmla="*/ 2559946 w 5969001"/>
              <a:gd name="connsiteY5580" fmla="*/ 154334 h 4481087"/>
              <a:gd name="connsiteX5581" fmla="*/ 2558842 w 5969001"/>
              <a:gd name="connsiteY5581" fmla="*/ 154909 h 4481087"/>
              <a:gd name="connsiteX5582" fmla="*/ 2591825 w 5969001"/>
              <a:gd name="connsiteY5582" fmla="*/ 159940 h 4481087"/>
              <a:gd name="connsiteX5583" fmla="*/ 2623014 w 5969001"/>
              <a:gd name="connsiteY5583" fmla="*/ 170519 h 4481087"/>
              <a:gd name="connsiteX5584" fmla="*/ 2637651 w 5969001"/>
              <a:gd name="connsiteY5584" fmla="*/ 175673 h 4481087"/>
              <a:gd name="connsiteX5585" fmla="*/ 2661307 w 5969001"/>
              <a:gd name="connsiteY5585" fmla="*/ 177390 h 4481087"/>
              <a:gd name="connsiteX5586" fmla="*/ 2697496 w 5969001"/>
              <a:gd name="connsiteY5586" fmla="*/ 173724 h 4481087"/>
              <a:gd name="connsiteX5587" fmla="*/ 2697909 w 5969001"/>
              <a:gd name="connsiteY5587" fmla="*/ 173910 h 4481087"/>
              <a:gd name="connsiteX5588" fmla="*/ 2694408 w 5969001"/>
              <a:gd name="connsiteY5588" fmla="*/ 170584 h 4481087"/>
              <a:gd name="connsiteX5589" fmla="*/ 2628528 w 5969001"/>
              <a:gd name="connsiteY5589" fmla="*/ 160190 h 4481087"/>
              <a:gd name="connsiteX5590" fmla="*/ 2738099 w 5969001"/>
              <a:gd name="connsiteY5590" fmla="*/ 156677 h 4481087"/>
              <a:gd name="connsiteX5591" fmla="*/ 2746412 w 5969001"/>
              <a:gd name="connsiteY5591" fmla="*/ 158403 h 4481087"/>
              <a:gd name="connsiteX5592" fmla="*/ 2751155 w 5969001"/>
              <a:gd name="connsiteY5592" fmla="*/ 157593 h 4481087"/>
              <a:gd name="connsiteX5593" fmla="*/ 2752304 w 5969001"/>
              <a:gd name="connsiteY5593" fmla="*/ 152879 h 4481087"/>
              <a:gd name="connsiteX5594" fmla="*/ 2752282 w 5969001"/>
              <a:gd name="connsiteY5594" fmla="*/ 152903 h 4481087"/>
              <a:gd name="connsiteX5595" fmla="*/ 2752282 w 5969001"/>
              <a:gd name="connsiteY5595" fmla="*/ 152512 h 4481087"/>
              <a:gd name="connsiteX5596" fmla="*/ 2752394 w 5969001"/>
              <a:gd name="connsiteY5596" fmla="*/ 152509 h 4481087"/>
              <a:gd name="connsiteX5597" fmla="*/ 2752932 w 5969001"/>
              <a:gd name="connsiteY5597" fmla="*/ 150300 h 4481087"/>
              <a:gd name="connsiteX5598" fmla="*/ 2754361 w 5969001"/>
              <a:gd name="connsiteY5598" fmla="*/ 150638 h 4481087"/>
              <a:gd name="connsiteX5599" fmla="*/ 2765296 w 5969001"/>
              <a:gd name="connsiteY5599" fmla="*/ 138718 h 4481087"/>
              <a:gd name="connsiteX5600" fmla="*/ 2768637 w 5969001"/>
              <a:gd name="connsiteY5600" fmla="*/ 138718 h 4481087"/>
              <a:gd name="connsiteX5601" fmla="*/ 2753710 w 5969001"/>
              <a:gd name="connsiteY5601" fmla="*/ 136754 h 4481087"/>
              <a:gd name="connsiteX5602" fmla="*/ 2738617 w 5969001"/>
              <a:gd name="connsiteY5602" fmla="*/ 123623 h 4481087"/>
              <a:gd name="connsiteX5603" fmla="*/ 2765685 w 5969001"/>
              <a:gd name="connsiteY5603" fmla="*/ 117914 h 4481087"/>
              <a:gd name="connsiteX5604" fmla="*/ 2776681 w 5969001"/>
              <a:gd name="connsiteY5604" fmla="*/ 116724 h 4481087"/>
              <a:gd name="connsiteX5605" fmla="*/ 3272418 w 5969001"/>
              <a:gd name="connsiteY5605" fmla="*/ 113473 h 4481087"/>
              <a:gd name="connsiteX5606" fmla="*/ 3477895 w 5969001"/>
              <a:gd name="connsiteY5606" fmla="*/ 120500 h 4481087"/>
              <a:gd name="connsiteX5607" fmla="*/ 3354661 w 5969001"/>
              <a:gd name="connsiteY5607" fmla="*/ 127657 h 4481087"/>
              <a:gd name="connsiteX5608" fmla="*/ 3299745 w 5969001"/>
              <a:gd name="connsiteY5608" fmla="*/ 152512 h 4481087"/>
              <a:gd name="connsiteX5609" fmla="*/ 3272418 w 5969001"/>
              <a:gd name="connsiteY5609" fmla="*/ 113473 h 4481087"/>
              <a:gd name="connsiteX5610" fmla="*/ 1054716 w 5969001"/>
              <a:gd name="connsiteY5610" fmla="*/ 111911 h 4481087"/>
              <a:gd name="connsiteX5611" fmla="*/ 1027258 w 5969001"/>
              <a:gd name="connsiteY5611" fmla="*/ 119719 h 4481087"/>
              <a:gd name="connsiteX5612" fmla="*/ 1041052 w 5969001"/>
              <a:gd name="connsiteY5612" fmla="*/ 131301 h 4481087"/>
              <a:gd name="connsiteX5613" fmla="*/ 972473 w 5969001"/>
              <a:gd name="connsiteY5613" fmla="*/ 123623 h 4481087"/>
              <a:gd name="connsiteX5614" fmla="*/ 1054716 w 5969001"/>
              <a:gd name="connsiteY5614" fmla="*/ 111911 h 4481087"/>
              <a:gd name="connsiteX5615" fmla="*/ 2889051 w 5969001"/>
              <a:gd name="connsiteY5615" fmla="*/ 109699 h 4481087"/>
              <a:gd name="connsiteX5616" fmla="*/ 2971424 w 5969001"/>
              <a:gd name="connsiteY5616" fmla="*/ 124014 h 4481087"/>
              <a:gd name="connsiteX5617" fmla="*/ 2861723 w 5969001"/>
              <a:gd name="connsiteY5617" fmla="*/ 127657 h 4481087"/>
              <a:gd name="connsiteX5618" fmla="*/ 2861723 w 5969001"/>
              <a:gd name="connsiteY5618" fmla="*/ 127527 h 4481087"/>
              <a:gd name="connsiteX5619" fmla="*/ 2889051 w 5969001"/>
              <a:gd name="connsiteY5619" fmla="*/ 109699 h 4481087"/>
              <a:gd name="connsiteX5620" fmla="*/ 2520127 w 5969001"/>
              <a:gd name="connsiteY5620" fmla="*/ 107617 h 4481087"/>
              <a:gd name="connsiteX5621" fmla="*/ 2588707 w 5969001"/>
              <a:gd name="connsiteY5621" fmla="*/ 115295 h 4481087"/>
              <a:gd name="connsiteX5622" fmla="*/ 2572179 w 5969001"/>
              <a:gd name="connsiteY5622" fmla="*/ 122283 h 4481087"/>
              <a:gd name="connsiteX5623" fmla="*/ 2571657 w 5969001"/>
              <a:gd name="connsiteY5623" fmla="*/ 122298 h 4481087"/>
              <a:gd name="connsiteX5624" fmla="*/ 2560989 w 5969001"/>
              <a:gd name="connsiteY5624" fmla="*/ 129658 h 4481087"/>
              <a:gd name="connsiteX5625" fmla="*/ 2560599 w 5969001"/>
              <a:gd name="connsiteY5625" fmla="*/ 141842 h 4481087"/>
              <a:gd name="connsiteX5626" fmla="*/ 2601590 w 5969001"/>
              <a:gd name="connsiteY5626" fmla="*/ 138328 h 4481087"/>
              <a:gd name="connsiteX5627" fmla="*/ 2560599 w 5969001"/>
              <a:gd name="connsiteY5627" fmla="*/ 148999 h 4481087"/>
              <a:gd name="connsiteX5628" fmla="*/ 2539591 w 5969001"/>
              <a:gd name="connsiteY5628" fmla="*/ 125283 h 4481087"/>
              <a:gd name="connsiteX5629" fmla="*/ 2558519 w 5969001"/>
              <a:gd name="connsiteY5629" fmla="*/ 122671 h 4481087"/>
              <a:gd name="connsiteX5630" fmla="*/ 2543941 w 5969001"/>
              <a:gd name="connsiteY5630" fmla="*/ 123086 h 4481087"/>
              <a:gd name="connsiteX5631" fmla="*/ 2519476 w 5969001"/>
              <a:gd name="connsiteY5631" fmla="*/ 108137 h 4481087"/>
              <a:gd name="connsiteX5632" fmla="*/ 3954056 w 5969001"/>
              <a:gd name="connsiteY5632" fmla="*/ 106230 h 4481087"/>
              <a:gd name="connsiteX5633" fmla="*/ 3970832 w 5969001"/>
              <a:gd name="connsiteY5633" fmla="*/ 108918 h 4481087"/>
              <a:gd name="connsiteX5634" fmla="*/ 3943245 w 5969001"/>
              <a:gd name="connsiteY5634" fmla="*/ 116076 h 4481087"/>
              <a:gd name="connsiteX5635" fmla="*/ 4203507 w 5969001"/>
              <a:gd name="connsiteY5635" fmla="*/ 148088 h 4481087"/>
              <a:gd name="connsiteX5636" fmla="*/ 4121396 w 5969001"/>
              <a:gd name="connsiteY5636" fmla="*/ 159670 h 4481087"/>
              <a:gd name="connsiteX5637" fmla="*/ 4121394 w 5969001"/>
              <a:gd name="connsiteY5637" fmla="*/ 158759 h 4481087"/>
              <a:gd name="connsiteX5638" fmla="*/ 4093807 w 5969001"/>
              <a:gd name="connsiteY5638" fmla="*/ 130260 h 4481087"/>
              <a:gd name="connsiteX5639" fmla="*/ 3916047 w 5969001"/>
              <a:gd name="connsiteY5639" fmla="*/ 112562 h 4481087"/>
              <a:gd name="connsiteX5640" fmla="*/ 3943098 w 5969001"/>
              <a:gd name="connsiteY5640" fmla="*/ 107324 h 4481087"/>
              <a:gd name="connsiteX5641" fmla="*/ 3954056 w 5969001"/>
              <a:gd name="connsiteY5641" fmla="*/ 106230 h 4481087"/>
              <a:gd name="connsiteX5642" fmla="*/ 1575242 w 5969001"/>
              <a:gd name="connsiteY5642" fmla="*/ 104233 h 4481087"/>
              <a:gd name="connsiteX5643" fmla="*/ 1534121 w 5969001"/>
              <a:gd name="connsiteY5643" fmla="*/ 119719 h 4481087"/>
              <a:gd name="connsiteX5644" fmla="*/ 1575242 w 5969001"/>
              <a:gd name="connsiteY5644" fmla="*/ 104233 h 4481087"/>
              <a:gd name="connsiteX5645" fmla="*/ 2232017 w 5969001"/>
              <a:gd name="connsiteY5645" fmla="*/ 102802 h 4481087"/>
              <a:gd name="connsiteX5646" fmla="*/ 2204689 w 5969001"/>
              <a:gd name="connsiteY5646" fmla="*/ 109829 h 4481087"/>
              <a:gd name="connsiteX5647" fmla="*/ 2217702 w 5969001"/>
              <a:gd name="connsiteY5647" fmla="*/ 120500 h 4481087"/>
              <a:gd name="connsiteX5648" fmla="*/ 2189903 w 5969001"/>
              <a:gd name="connsiteY5648" fmla="*/ 119817 h 4481087"/>
              <a:gd name="connsiteX5649" fmla="*/ 2179763 w 5969001"/>
              <a:gd name="connsiteY5649" fmla="*/ 115859 h 4481087"/>
              <a:gd name="connsiteX5650" fmla="*/ 2165762 w 5969001"/>
              <a:gd name="connsiteY5650" fmla="*/ 118369 h 4481087"/>
              <a:gd name="connsiteX5651" fmla="*/ 2109450 w 5969001"/>
              <a:gd name="connsiteY5651" fmla="*/ 119703 h 4481087"/>
              <a:gd name="connsiteX5652" fmla="*/ 2117008 w 5969001"/>
              <a:gd name="connsiteY5652" fmla="*/ 113133 h 4481087"/>
              <a:gd name="connsiteX5653" fmla="*/ 2168320 w 5969001"/>
              <a:gd name="connsiteY5653" fmla="*/ 110258 h 4481087"/>
              <a:gd name="connsiteX5654" fmla="*/ 2189874 w 5969001"/>
              <a:gd name="connsiteY5654" fmla="*/ 108279 h 4481087"/>
              <a:gd name="connsiteX5655" fmla="*/ 3696386 w 5969001"/>
              <a:gd name="connsiteY5655" fmla="*/ 99289 h 4481087"/>
              <a:gd name="connsiteX5656" fmla="*/ 3764835 w 5969001"/>
              <a:gd name="connsiteY5656" fmla="*/ 106316 h 4481087"/>
              <a:gd name="connsiteX5657" fmla="*/ 3696386 w 5969001"/>
              <a:gd name="connsiteY5657" fmla="*/ 99289 h 4481087"/>
              <a:gd name="connsiteX5658" fmla="*/ 3368195 w 5969001"/>
              <a:gd name="connsiteY5658" fmla="*/ 99289 h 4481087"/>
              <a:gd name="connsiteX5659" fmla="*/ 3286082 w 5969001"/>
              <a:gd name="connsiteY5659" fmla="*/ 109829 h 4481087"/>
              <a:gd name="connsiteX5660" fmla="*/ 3368195 w 5969001"/>
              <a:gd name="connsiteY5660" fmla="*/ 99289 h 4481087"/>
              <a:gd name="connsiteX5661" fmla="*/ 2752282 w 5969001"/>
              <a:gd name="connsiteY5661" fmla="*/ 95645 h 4481087"/>
              <a:gd name="connsiteX5662" fmla="*/ 2752282 w 5969001"/>
              <a:gd name="connsiteY5662" fmla="*/ 96036 h 4481087"/>
              <a:gd name="connsiteX5663" fmla="*/ 2711161 w 5969001"/>
              <a:gd name="connsiteY5663" fmla="*/ 110220 h 4481087"/>
              <a:gd name="connsiteX5664" fmla="*/ 2752282 w 5969001"/>
              <a:gd name="connsiteY5664" fmla="*/ 95645 h 4481087"/>
              <a:gd name="connsiteX5665" fmla="*/ 1225896 w 5969001"/>
              <a:gd name="connsiteY5665" fmla="*/ 77388 h 4481087"/>
              <a:gd name="connsiteX5666" fmla="*/ 1247050 w 5969001"/>
              <a:gd name="connsiteY5666" fmla="*/ 96035 h 4481087"/>
              <a:gd name="connsiteX5667" fmla="*/ 1205278 w 5969001"/>
              <a:gd name="connsiteY5667" fmla="*/ 80940 h 4481087"/>
              <a:gd name="connsiteX5668" fmla="*/ 1205929 w 5969001"/>
              <a:gd name="connsiteY5668" fmla="*/ 80549 h 4481087"/>
              <a:gd name="connsiteX5669" fmla="*/ 1225896 w 5969001"/>
              <a:gd name="connsiteY5669" fmla="*/ 77388 h 4481087"/>
              <a:gd name="connsiteX5670" fmla="*/ 1794123 w 5969001"/>
              <a:gd name="connsiteY5670" fmla="*/ 77036 h 4481087"/>
              <a:gd name="connsiteX5671" fmla="*/ 1725544 w 5969001"/>
              <a:gd name="connsiteY5671" fmla="*/ 88748 h 4481087"/>
              <a:gd name="connsiteX5672" fmla="*/ 1794123 w 5969001"/>
              <a:gd name="connsiteY5672" fmla="*/ 77036 h 4481087"/>
              <a:gd name="connsiteX5673" fmla="*/ 1301055 w 5969001"/>
              <a:gd name="connsiteY5673" fmla="*/ 77036 h 4481087"/>
              <a:gd name="connsiteX5674" fmla="*/ 1424290 w 5969001"/>
              <a:gd name="connsiteY5674" fmla="*/ 80940 h 4481087"/>
              <a:gd name="connsiteX5675" fmla="*/ 1424290 w 5969001"/>
              <a:gd name="connsiteY5675" fmla="*/ 92652 h 4481087"/>
              <a:gd name="connsiteX5676" fmla="*/ 1301055 w 5969001"/>
              <a:gd name="connsiteY5676" fmla="*/ 77036 h 4481087"/>
              <a:gd name="connsiteX5677" fmla="*/ 2190763 w 5969001"/>
              <a:gd name="connsiteY5677" fmla="*/ 73262 h 4481087"/>
              <a:gd name="connsiteX5678" fmla="*/ 2177751 w 5969001"/>
              <a:gd name="connsiteY5678" fmla="*/ 80940 h 4481087"/>
              <a:gd name="connsiteX5679" fmla="*/ 2218742 w 5969001"/>
              <a:gd name="connsiteY5679" fmla="*/ 80940 h 4481087"/>
              <a:gd name="connsiteX5680" fmla="*/ 2040332 w 5969001"/>
              <a:gd name="connsiteY5680" fmla="*/ 100330 h 4481087"/>
              <a:gd name="connsiteX5681" fmla="*/ 2136109 w 5969001"/>
              <a:gd name="connsiteY5681" fmla="*/ 88748 h 4481087"/>
              <a:gd name="connsiteX5682" fmla="*/ 2108781 w 5969001"/>
              <a:gd name="connsiteY5682" fmla="*/ 80940 h 4481087"/>
              <a:gd name="connsiteX5683" fmla="*/ 2190763 w 5969001"/>
              <a:gd name="connsiteY5683" fmla="*/ 73262 h 4481087"/>
              <a:gd name="connsiteX5684" fmla="*/ 2402674 w 5969001"/>
              <a:gd name="connsiteY5684" fmla="*/ 71432 h 4481087"/>
              <a:gd name="connsiteX5685" fmla="*/ 2423700 w 5969001"/>
              <a:gd name="connsiteY5685" fmla="*/ 88488 h 4481087"/>
              <a:gd name="connsiteX5686" fmla="*/ 2382709 w 5969001"/>
              <a:gd name="connsiteY5686" fmla="*/ 74303 h 4481087"/>
              <a:gd name="connsiteX5687" fmla="*/ 2402674 w 5969001"/>
              <a:gd name="connsiteY5687" fmla="*/ 71432 h 4481087"/>
              <a:gd name="connsiteX5688" fmla="*/ 2478356 w 5969001"/>
              <a:gd name="connsiteY5688" fmla="*/ 70790 h 4481087"/>
              <a:gd name="connsiteX5689" fmla="*/ 2601590 w 5969001"/>
              <a:gd name="connsiteY5689" fmla="*/ 74303 h 4481087"/>
              <a:gd name="connsiteX5690" fmla="*/ 2601590 w 5969001"/>
              <a:gd name="connsiteY5690" fmla="*/ 84974 h 4481087"/>
              <a:gd name="connsiteX5691" fmla="*/ 2478356 w 5969001"/>
              <a:gd name="connsiteY5691" fmla="*/ 70790 h 4481087"/>
              <a:gd name="connsiteX5692" fmla="*/ 2944235 w 5969001"/>
              <a:gd name="connsiteY5692" fmla="*/ 70590 h 4481087"/>
              <a:gd name="connsiteX5693" fmla="*/ 2971164 w 5969001"/>
              <a:gd name="connsiteY5693" fmla="*/ 70790 h 4481087"/>
              <a:gd name="connsiteX5694" fmla="*/ 2902584 w 5969001"/>
              <a:gd name="connsiteY5694" fmla="*/ 81461 h 4481087"/>
              <a:gd name="connsiteX5695" fmla="*/ 2944235 w 5969001"/>
              <a:gd name="connsiteY5695" fmla="*/ 70590 h 4481087"/>
              <a:gd name="connsiteX5696" fmla="*/ 3368195 w 5969001"/>
              <a:gd name="connsiteY5696" fmla="*/ 67276 h 4481087"/>
              <a:gd name="connsiteX5697" fmla="*/ 3355181 w 5969001"/>
              <a:gd name="connsiteY5697" fmla="*/ 74303 h 4481087"/>
              <a:gd name="connsiteX5698" fmla="*/ 3396173 w 5969001"/>
              <a:gd name="connsiteY5698" fmla="*/ 74303 h 4481087"/>
              <a:gd name="connsiteX5699" fmla="*/ 3217633 w 5969001"/>
              <a:gd name="connsiteY5699" fmla="*/ 92131 h 4481087"/>
              <a:gd name="connsiteX5700" fmla="*/ 3313539 w 5969001"/>
              <a:gd name="connsiteY5700" fmla="*/ 81461 h 4481087"/>
              <a:gd name="connsiteX5701" fmla="*/ 3286082 w 5969001"/>
              <a:gd name="connsiteY5701" fmla="*/ 74303 h 4481087"/>
              <a:gd name="connsiteX5702" fmla="*/ 3368195 w 5969001"/>
              <a:gd name="connsiteY5702" fmla="*/ 67276 h 4481087"/>
              <a:gd name="connsiteX5703" fmla="*/ 1150493 w 5969001"/>
              <a:gd name="connsiteY5703" fmla="*/ 42161 h 4481087"/>
              <a:gd name="connsiteX5704" fmla="*/ 1082174 w 5969001"/>
              <a:gd name="connsiteY5704" fmla="*/ 61550 h 4481087"/>
              <a:gd name="connsiteX5705" fmla="*/ 1150493 w 5969001"/>
              <a:gd name="connsiteY5705" fmla="*/ 42161 h 4481087"/>
              <a:gd name="connsiteX5706" fmla="*/ 2327794 w 5969001"/>
              <a:gd name="connsiteY5706" fmla="*/ 38778 h 4481087"/>
              <a:gd name="connsiteX5707" fmla="*/ 2259475 w 5969001"/>
              <a:gd name="connsiteY5707" fmla="*/ 56605 h 4481087"/>
              <a:gd name="connsiteX5708" fmla="*/ 2327794 w 5969001"/>
              <a:gd name="connsiteY5708" fmla="*/ 38778 h 4481087"/>
              <a:gd name="connsiteX5709" fmla="*/ 1275012 w 5969001"/>
              <a:gd name="connsiteY5709" fmla="*/ 37476 h 4481087"/>
              <a:gd name="connsiteX5710" fmla="*/ 1329033 w 5969001"/>
              <a:gd name="connsiteY5710" fmla="*/ 45674 h 4481087"/>
              <a:gd name="connsiteX5711" fmla="*/ 1301706 w 5969001"/>
              <a:gd name="connsiteY5711" fmla="*/ 65064 h 4481087"/>
              <a:gd name="connsiteX5712" fmla="*/ 1259933 w 5969001"/>
              <a:gd name="connsiteY5712" fmla="*/ 42161 h 4481087"/>
              <a:gd name="connsiteX5713" fmla="*/ 1260584 w 5969001"/>
              <a:gd name="connsiteY5713" fmla="*/ 41770 h 4481087"/>
              <a:gd name="connsiteX5714" fmla="*/ 1275012 w 5969001"/>
              <a:gd name="connsiteY5714" fmla="*/ 37476 h 4481087"/>
              <a:gd name="connsiteX5715" fmla="*/ 2451717 w 5969001"/>
              <a:gd name="connsiteY5715" fmla="*/ 35325 h 4481087"/>
              <a:gd name="connsiteX5716" fmla="*/ 2505683 w 5969001"/>
              <a:gd name="connsiteY5716" fmla="*/ 42681 h 4481087"/>
              <a:gd name="connsiteX5717" fmla="*/ 2478356 w 5969001"/>
              <a:gd name="connsiteY5717" fmla="*/ 60509 h 4481087"/>
              <a:gd name="connsiteX5718" fmla="*/ 2437234 w 5969001"/>
              <a:gd name="connsiteY5718" fmla="*/ 39168 h 4481087"/>
              <a:gd name="connsiteX5719" fmla="*/ 2451717 w 5969001"/>
              <a:gd name="connsiteY5719" fmla="*/ 35325 h 4481087"/>
              <a:gd name="connsiteX5720" fmla="*/ 1649418 w 5969001"/>
              <a:gd name="connsiteY5720" fmla="*/ 579 h 4481087"/>
              <a:gd name="connsiteX5721" fmla="*/ 1684422 w 5969001"/>
              <a:gd name="connsiteY5721" fmla="*/ 3512 h 4481087"/>
              <a:gd name="connsiteX5722" fmla="*/ 1615973 w 5969001"/>
              <a:gd name="connsiteY5722" fmla="*/ 11319 h 4481087"/>
              <a:gd name="connsiteX5723" fmla="*/ 1649418 w 5969001"/>
              <a:gd name="connsiteY5723" fmla="*/ 579 h 4481087"/>
              <a:gd name="connsiteX5724" fmla="*/ 2826841 w 5969001"/>
              <a:gd name="connsiteY5724" fmla="*/ 543 h 4481087"/>
              <a:gd name="connsiteX5725" fmla="*/ 2861723 w 5969001"/>
              <a:gd name="connsiteY5725" fmla="*/ 3252 h 4481087"/>
              <a:gd name="connsiteX5726" fmla="*/ 2793274 w 5969001"/>
              <a:gd name="connsiteY5726" fmla="*/ 10409 h 4481087"/>
              <a:gd name="connsiteX5727" fmla="*/ 2826841 w 5969001"/>
              <a:gd name="connsiteY5727" fmla="*/ 543 h 4481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</a:cxnLst>
            <a:rect l="l" t="t" r="r" b="b"/>
            <a:pathLst>
              <a:path w="5969001" h="4481087">
                <a:moveTo>
                  <a:pt x="2850531" y="4473920"/>
                </a:moveTo>
                <a:cubicBezTo>
                  <a:pt x="2828454" y="4481325"/>
                  <a:pt x="2804863" y="4483026"/>
                  <a:pt x="2781952" y="4478865"/>
                </a:cubicBezTo>
                <a:cubicBezTo>
                  <a:pt x="2784685" y="4473530"/>
                  <a:pt x="2817217" y="4473660"/>
                  <a:pt x="2850531" y="4473920"/>
                </a:cubicBezTo>
                <a:close/>
                <a:moveTo>
                  <a:pt x="3383626" y="4442389"/>
                </a:moveTo>
                <a:lnTo>
                  <a:pt x="3379702" y="4446443"/>
                </a:lnTo>
                <a:cubicBezTo>
                  <a:pt x="3362591" y="4449487"/>
                  <a:pt x="3317281" y="4447535"/>
                  <a:pt x="3316403" y="4453489"/>
                </a:cubicBezTo>
                <a:cubicBezTo>
                  <a:pt x="3293662" y="4451342"/>
                  <a:pt x="3328455" y="4447219"/>
                  <a:pt x="3358528" y="4444468"/>
                </a:cubicBezTo>
                <a:close/>
                <a:moveTo>
                  <a:pt x="3384722" y="4441257"/>
                </a:moveTo>
                <a:lnTo>
                  <a:pt x="3384721" y="4442298"/>
                </a:lnTo>
                <a:lnTo>
                  <a:pt x="3383626" y="4442389"/>
                </a:lnTo>
                <a:close/>
                <a:moveTo>
                  <a:pt x="3183267" y="4439748"/>
                </a:moveTo>
                <a:cubicBezTo>
                  <a:pt x="3212768" y="4440682"/>
                  <a:pt x="3171208" y="4454530"/>
                  <a:pt x="3206961" y="4454530"/>
                </a:cubicBezTo>
                <a:lnTo>
                  <a:pt x="3206961" y="4454921"/>
                </a:lnTo>
                <a:cubicBezTo>
                  <a:pt x="3186531" y="4462859"/>
                  <a:pt x="3173257" y="4449846"/>
                  <a:pt x="3138512" y="4452448"/>
                </a:cubicBezTo>
                <a:cubicBezTo>
                  <a:pt x="3162066" y="4451017"/>
                  <a:pt x="3137341" y="4440867"/>
                  <a:pt x="3165840" y="4440216"/>
                </a:cubicBezTo>
                <a:cubicBezTo>
                  <a:pt x="3173387" y="4439744"/>
                  <a:pt x="3179052" y="4439614"/>
                  <a:pt x="3183267" y="4439748"/>
                </a:cubicBezTo>
                <a:close/>
                <a:moveTo>
                  <a:pt x="3042957" y="4429145"/>
                </a:moveTo>
                <a:lnTo>
                  <a:pt x="3031626" y="4431160"/>
                </a:lnTo>
                <a:cubicBezTo>
                  <a:pt x="3029967" y="4431360"/>
                  <a:pt x="3032261" y="4430847"/>
                  <a:pt x="3042606" y="4429155"/>
                </a:cubicBezTo>
                <a:close/>
                <a:moveTo>
                  <a:pt x="2741023" y="4425262"/>
                </a:moveTo>
                <a:lnTo>
                  <a:pt x="2718903" y="4430684"/>
                </a:lnTo>
                <a:cubicBezTo>
                  <a:pt x="2708688" y="4432115"/>
                  <a:pt x="2694764" y="4432864"/>
                  <a:pt x="2673422" y="4432278"/>
                </a:cubicBezTo>
                <a:cubicBezTo>
                  <a:pt x="2672121" y="4429025"/>
                  <a:pt x="2680417" y="4427333"/>
                  <a:pt x="2693397" y="4426422"/>
                </a:cubicBezTo>
                <a:close/>
                <a:moveTo>
                  <a:pt x="2742132" y="4424991"/>
                </a:moveTo>
                <a:lnTo>
                  <a:pt x="2741481" y="4425251"/>
                </a:lnTo>
                <a:lnTo>
                  <a:pt x="2741023" y="4425262"/>
                </a:lnTo>
                <a:close/>
                <a:moveTo>
                  <a:pt x="3220495" y="4420826"/>
                </a:moveTo>
                <a:cubicBezTo>
                  <a:pt x="3258363" y="4419395"/>
                  <a:pt x="3233508" y="4429545"/>
                  <a:pt x="3261616" y="4430196"/>
                </a:cubicBezTo>
                <a:lnTo>
                  <a:pt x="3261616" y="4430586"/>
                </a:lnTo>
                <a:cubicBezTo>
                  <a:pt x="3239494" y="4438004"/>
                  <a:pt x="3190565" y="4423429"/>
                  <a:pt x="3220495" y="4420826"/>
                </a:cubicBezTo>
                <a:close/>
                <a:moveTo>
                  <a:pt x="3077361" y="4419639"/>
                </a:moveTo>
                <a:cubicBezTo>
                  <a:pt x="3117578" y="4419346"/>
                  <a:pt x="3167402" y="4424177"/>
                  <a:pt x="3165841" y="4431497"/>
                </a:cubicBezTo>
                <a:cubicBezTo>
                  <a:pt x="3145020" y="4431107"/>
                  <a:pt x="3124556" y="4428829"/>
                  <a:pt x="3104126" y="4427495"/>
                </a:cubicBezTo>
                <a:lnTo>
                  <a:pt x="3042957" y="4429145"/>
                </a:lnTo>
                <a:lnTo>
                  <a:pt x="3044362" y="4428895"/>
                </a:lnTo>
                <a:cubicBezTo>
                  <a:pt x="3055293" y="4426585"/>
                  <a:pt x="3065638" y="4423299"/>
                  <a:pt x="3042605" y="4422778"/>
                </a:cubicBezTo>
                <a:lnTo>
                  <a:pt x="3042606" y="4421737"/>
                </a:lnTo>
                <a:cubicBezTo>
                  <a:pt x="3051618" y="4420403"/>
                  <a:pt x="3063956" y="4419737"/>
                  <a:pt x="3077361" y="4419639"/>
                </a:cubicBezTo>
                <a:close/>
                <a:moveTo>
                  <a:pt x="2426563" y="4417963"/>
                </a:moveTo>
                <a:lnTo>
                  <a:pt x="2427213" y="4417963"/>
                </a:lnTo>
                <a:cubicBezTo>
                  <a:pt x="2459356" y="4422258"/>
                  <a:pt x="2381667" y="4427593"/>
                  <a:pt x="2331437" y="4425251"/>
                </a:cubicBezTo>
                <a:cubicBezTo>
                  <a:pt x="2326232" y="4429415"/>
                  <a:pt x="2342107" y="4429805"/>
                  <a:pt x="2358764" y="4430196"/>
                </a:cubicBezTo>
                <a:cubicBezTo>
                  <a:pt x="2331605" y="4433945"/>
                  <a:pt x="2304193" y="4435556"/>
                  <a:pt x="2276781" y="4435011"/>
                </a:cubicBezTo>
                <a:cubicBezTo>
                  <a:pt x="2279384" y="4433059"/>
                  <a:pt x="2289795" y="4432538"/>
                  <a:pt x="2289795" y="4430196"/>
                </a:cubicBezTo>
                <a:lnTo>
                  <a:pt x="2248803" y="4430196"/>
                </a:lnTo>
                <a:cubicBezTo>
                  <a:pt x="2299034" y="4419265"/>
                  <a:pt x="2373339" y="4425381"/>
                  <a:pt x="2426563" y="4417963"/>
                </a:cubicBezTo>
                <a:close/>
                <a:moveTo>
                  <a:pt x="2892446" y="4415487"/>
                </a:moveTo>
                <a:lnTo>
                  <a:pt x="2891913" y="4415881"/>
                </a:lnTo>
                <a:lnTo>
                  <a:pt x="2891913" y="4415491"/>
                </a:lnTo>
                <a:close/>
                <a:moveTo>
                  <a:pt x="1947418" y="4413011"/>
                </a:moveTo>
                <a:lnTo>
                  <a:pt x="1948069" y="4413018"/>
                </a:lnTo>
                <a:lnTo>
                  <a:pt x="1947419" y="4413018"/>
                </a:lnTo>
                <a:close/>
                <a:moveTo>
                  <a:pt x="2933034" y="4406121"/>
                </a:moveTo>
                <a:cubicBezTo>
                  <a:pt x="2943575" y="4411002"/>
                  <a:pt x="2947089" y="4414198"/>
                  <a:pt x="2924251" y="4415217"/>
                </a:cubicBezTo>
                <a:lnTo>
                  <a:pt x="2892446" y="4415487"/>
                </a:lnTo>
                <a:lnTo>
                  <a:pt x="2901201" y="4409001"/>
                </a:lnTo>
                <a:cubicBezTo>
                  <a:pt x="2906195" y="4407032"/>
                  <a:pt x="2914946" y="4405731"/>
                  <a:pt x="2933034" y="4406121"/>
                </a:cubicBezTo>
                <a:close/>
                <a:moveTo>
                  <a:pt x="2357815" y="4405735"/>
                </a:moveTo>
                <a:lnTo>
                  <a:pt x="2351243" y="4409369"/>
                </a:lnTo>
                <a:cubicBezTo>
                  <a:pt x="2334218" y="4411839"/>
                  <a:pt x="2293860" y="4410156"/>
                  <a:pt x="2276780" y="4412498"/>
                </a:cubicBezTo>
                <a:cubicBezTo>
                  <a:pt x="2275610" y="4408985"/>
                  <a:pt x="2285663" y="4407326"/>
                  <a:pt x="2301149" y="4406528"/>
                </a:cubicBezTo>
                <a:close/>
                <a:moveTo>
                  <a:pt x="2358764" y="4405211"/>
                </a:moveTo>
                <a:lnTo>
                  <a:pt x="2358114" y="4405731"/>
                </a:lnTo>
                <a:lnTo>
                  <a:pt x="2357815" y="4405735"/>
                </a:lnTo>
                <a:close/>
                <a:moveTo>
                  <a:pt x="1923312" y="4403584"/>
                </a:moveTo>
                <a:cubicBezTo>
                  <a:pt x="1932763" y="4404056"/>
                  <a:pt x="1941392" y="4405113"/>
                  <a:pt x="1946358" y="4406703"/>
                </a:cubicBezTo>
                <a:lnTo>
                  <a:pt x="1947418" y="4413011"/>
                </a:lnTo>
                <a:lnTo>
                  <a:pt x="1925496" y="4412778"/>
                </a:lnTo>
                <a:cubicBezTo>
                  <a:pt x="1910234" y="4411254"/>
                  <a:pt x="1911405" y="4406837"/>
                  <a:pt x="1879489" y="4408204"/>
                </a:cubicBezTo>
                <a:cubicBezTo>
                  <a:pt x="1882222" y="4404039"/>
                  <a:pt x="1904410" y="4402641"/>
                  <a:pt x="1923312" y="4403584"/>
                </a:cubicBezTo>
                <a:close/>
                <a:moveTo>
                  <a:pt x="2372268" y="4402841"/>
                </a:moveTo>
                <a:lnTo>
                  <a:pt x="2372428" y="4402868"/>
                </a:lnTo>
                <a:lnTo>
                  <a:pt x="2371778" y="4403389"/>
                </a:lnTo>
                <a:close/>
                <a:moveTo>
                  <a:pt x="3442432" y="4396142"/>
                </a:moveTo>
                <a:cubicBezTo>
                  <a:pt x="3455187" y="4396947"/>
                  <a:pt x="3460457" y="4406024"/>
                  <a:pt x="3494422" y="4403389"/>
                </a:cubicBezTo>
                <a:lnTo>
                  <a:pt x="3494422" y="4403779"/>
                </a:lnTo>
                <a:cubicBezTo>
                  <a:pt x="3467284" y="4408353"/>
                  <a:pt x="3439828" y="4410791"/>
                  <a:pt x="3412309" y="4411066"/>
                </a:cubicBezTo>
                <a:cubicBezTo>
                  <a:pt x="3407103" y="4406902"/>
                  <a:pt x="3422849" y="4406512"/>
                  <a:pt x="3439636" y="4406121"/>
                </a:cubicBezTo>
                <a:cubicBezTo>
                  <a:pt x="3440677" y="4402738"/>
                  <a:pt x="3441849" y="4399224"/>
                  <a:pt x="3425842" y="4398834"/>
                </a:cubicBezTo>
                <a:cubicBezTo>
                  <a:pt x="3433097" y="4396524"/>
                  <a:pt x="3438180" y="4395874"/>
                  <a:pt x="3442432" y="4396142"/>
                </a:cubicBezTo>
                <a:close/>
                <a:moveTo>
                  <a:pt x="2751113" y="4393534"/>
                </a:moveTo>
                <a:lnTo>
                  <a:pt x="2781689" y="4393627"/>
                </a:lnTo>
                <a:lnTo>
                  <a:pt x="2765734" y="4398883"/>
                </a:lnTo>
                <a:cubicBezTo>
                  <a:pt x="2759342" y="4400591"/>
                  <a:pt x="2753974" y="4402478"/>
                  <a:pt x="2755145" y="4405471"/>
                </a:cubicBezTo>
                <a:cubicBezTo>
                  <a:pt x="2722091" y="4398834"/>
                  <a:pt x="2682922" y="4407553"/>
                  <a:pt x="2672772" y="4395711"/>
                </a:cubicBezTo>
                <a:cubicBezTo>
                  <a:pt x="2711128" y="4397273"/>
                  <a:pt x="2725109" y="4394369"/>
                  <a:pt x="2751113" y="4393534"/>
                </a:cubicBezTo>
                <a:close/>
                <a:moveTo>
                  <a:pt x="2782472" y="4393369"/>
                </a:moveTo>
                <a:lnTo>
                  <a:pt x="2782472" y="4393629"/>
                </a:lnTo>
                <a:lnTo>
                  <a:pt x="2781689" y="4393627"/>
                </a:lnTo>
                <a:close/>
                <a:moveTo>
                  <a:pt x="3672228" y="4386312"/>
                </a:moveTo>
                <a:lnTo>
                  <a:pt x="3672311" y="4386341"/>
                </a:lnTo>
                <a:lnTo>
                  <a:pt x="3672181" y="4386341"/>
                </a:lnTo>
                <a:close/>
                <a:moveTo>
                  <a:pt x="3154240" y="4385174"/>
                </a:moveTo>
                <a:cubicBezTo>
                  <a:pt x="3183611" y="4385040"/>
                  <a:pt x="3213403" y="4394312"/>
                  <a:pt x="3247953" y="4395971"/>
                </a:cubicBezTo>
                <a:lnTo>
                  <a:pt x="3247953" y="4396362"/>
                </a:lnTo>
                <a:cubicBezTo>
                  <a:pt x="3212297" y="4402608"/>
                  <a:pt x="3146060" y="4393629"/>
                  <a:pt x="3124848" y="4389074"/>
                </a:cubicBezTo>
                <a:cubicBezTo>
                  <a:pt x="3134706" y="4386309"/>
                  <a:pt x="3144449" y="4385219"/>
                  <a:pt x="3154240" y="4385174"/>
                </a:cubicBezTo>
                <a:close/>
                <a:moveTo>
                  <a:pt x="3083077" y="4378013"/>
                </a:moveTo>
                <a:cubicBezTo>
                  <a:pt x="3094397" y="4387252"/>
                  <a:pt x="3143587" y="4395190"/>
                  <a:pt x="3070063" y="4398574"/>
                </a:cubicBezTo>
                <a:lnTo>
                  <a:pt x="3070064" y="4397403"/>
                </a:lnTo>
                <a:cubicBezTo>
                  <a:pt x="3085550" y="4394540"/>
                  <a:pt x="3085289" y="4388814"/>
                  <a:pt x="3083077" y="4382828"/>
                </a:cubicBezTo>
                <a:cubicBezTo>
                  <a:pt x="3069438" y="4384546"/>
                  <a:pt x="3055702" y="4385372"/>
                  <a:pt x="3041956" y="4385300"/>
                </a:cubicBezTo>
                <a:cubicBezTo>
                  <a:pt x="3056400" y="4382958"/>
                  <a:pt x="3046250" y="4376191"/>
                  <a:pt x="3083077" y="4378013"/>
                </a:cubicBezTo>
                <a:close/>
                <a:moveTo>
                  <a:pt x="2872747" y="4376575"/>
                </a:moveTo>
                <a:cubicBezTo>
                  <a:pt x="2877631" y="4376458"/>
                  <a:pt x="2883877" y="4376452"/>
                  <a:pt x="2891913" y="4376582"/>
                </a:cubicBezTo>
                <a:lnTo>
                  <a:pt x="2891913" y="4376842"/>
                </a:lnTo>
                <a:cubicBezTo>
                  <a:pt x="2881372" y="4378924"/>
                  <a:pt x="2877338" y="4382307"/>
                  <a:pt x="2878900" y="4386602"/>
                </a:cubicBezTo>
                <a:lnTo>
                  <a:pt x="2823984" y="4386602"/>
                </a:lnTo>
                <a:cubicBezTo>
                  <a:pt x="2871124" y="4383641"/>
                  <a:pt x="2838559" y="4377393"/>
                  <a:pt x="2872747" y="4376575"/>
                </a:cubicBezTo>
                <a:close/>
                <a:moveTo>
                  <a:pt x="2345231" y="4376061"/>
                </a:moveTo>
                <a:cubicBezTo>
                  <a:pt x="2350403" y="4383186"/>
                  <a:pt x="2373437" y="4391702"/>
                  <a:pt x="2376615" y="4397984"/>
                </a:cubicBezTo>
                <a:lnTo>
                  <a:pt x="2372268" y="4402841"/>
                </a:lnTo>
                <a:lnTo>
                  <a:pt x="2341237" y="4397575"/>
                </a:lnTo>
                <a:cubicBezTo>
                  <a:pt x="2301221" y="4395166"/>
                  <a:pt x="2236830" y="4399876"/>
                  <a:pt x="2166951" y="4397923"/>
                </a:cubicBezTo>
                <a:cubicBezTo>
                  <a:pt x="2194799" y="4395451"/>
                  <a:pt x="2252187" y="4385691"/>
                  <a:pt x="2290185" y="4393108"/>
                </a:cubicBezTo>
                <a:cubicBezTo>
                  <a:pt x="2351347" y="4389595"/>
                  <a:pt x="2304499" y="4381396"/>
                  <a:pt x="2345231" y="4376061"/>
                </a:cubicBezTo>
                <a:close/>
                <a:moveTo>
                  <a:pt x="2276781" y="4374109"/>
                </a:moveTo>
                <a:cubicBezTo>
                  <a:pt x="2281857" y="4378794"/>
                  <a:pt x="2305280" y="4380225"/>
                  <a:pt x="2303979" y="4386341"/>
                </a:cubicBezTo>
                <a:cubicBezTo>
                  <a:pt x="2292397" y="4386341"/>
                  <a:pt x="2290966" y="4385300"/>
                  <a:pt x="2290185" y="4383869"/>
                </a:cubicBezTo>
                <a:cubicBezTo>
                  <a:pt x="2265330" y="4378534"/>
                  <a:pt x="2183217" y="4383869"/>
                  <a:pt x="2153547" y="4379054"/>
                </a:cubicBezTo>
                <a:cubicBezTo>
                  <a:pt x="2189594" y="4371637"/>
                  <a:pt x="2236050" y="4377102"/>
                  <a:pt x="2276781" y="4374109"/>
                </a:cubicBezTo>
                <a:close/>
                <a:moveTo>
                  <a:pt x="1755735" y="4374109"/>
                </a:moveTo>
                <a:lnTo>
                  <a:pt x="1756125" y="4374109"/>
                </a:lnTo>
                <a:cubicBezTo>
                  <a:pt x="1766406" y="4382438"/>
                  <a:pt x="1700559" y="4377232"/>
                  <a:pt x="1715004" y="4386341"/>
                </a:cubicBezTo>
                <a:cubicBezTo>
                  <a:pt x="1655534" y="4382958"/>
                  <a:pt x="1711881" y="4373458"/>
                  <a:pt x="1755735" y="4374109"/>
                </a:cubicBezTo>
                <a:close/>
                <a:moveTo>
                  <a:pt x="1487959" y="4369301"/>
                </a:moveTo>
                <a:cubicBezTo>
                  <a:pt x="1500051" y="4369303"/>
                  <a:pt x="1512454" y="4369978"/>
                  <a:pt x="1523190" y="4371637"/>
                </a:cubicBezTo>
                <a:cubicBezTo>
                  <a:pt x="1466973" y="4376451"/>
                  <a:pt x="1542450" y="4383479"/>
                  <a:pt x="1550778" y="4391156"/>
                </a:cubicBezTo>
                <a:cubicBezTo>
                  <a:pt x="1632370" y="4391156"/>
                  <a:pt x="1731400" y="4388163"/>
                  <a:pt x="1728538" y="4403389"/>
                </a:cubicBezTo>
                <a:cubicBezTo>
                  <a:pt x="1700690" y="4404690"/>
                  <a:pt x="1702511" y="4410676"/>
                  <a:pt x="1673622" y="4405731"/>
                </a:cubicBezTo>
                <a:cubicBezTo>
                  <a:pt x="1677136" y="4403128"/>
                  <a:pt x="1701080" y="4404169"/>
                  <a:pt x="1701210" y="4400916"/>
                </a:cubicBezTo>
                <a:cubicBezTo>
                  <a:pt x="1570298" y="4402998"/>
                  <a:pt x="1500938" y="4381396"/>
                  <a:pt x="1440947" y="4379054"/>
                </a:cubicBezTo>
                <a:cubicBezTo>
                  <a:pt x="1418207" y="4375346"/>
                  <a:pt x="1451683" y="4369295"/>
                  <a:pt x="1487959" y="4369301"/>
                </a:cubicBezTo>
                <a:close/>
                <a:moveTo>
                  <a:pt x="2468335" y="4366301"/>
                </a:moveTo>
                <a:cubicBezTo>
                  <a:pt x="2450637" y="4375541"/>
                  <a:pt x="2488115" y="4379314"/>
                  <a:pt x="2427213" y="4380876"/>
                </a:cubicBezTo>
                <a:cubicBezTo>
                  <a:pt x="2436583" y="4369815"/>
                  <a:pt x="2442699" y="4370856"/>
                  <a:pt x="2385962" y="4373589"/>
                </a:cubicBezTo>
                <a:cubicBezTo>
                  <a:pt x="2393509" y="4368253"/>
                  <a:pt x="2436973" y="4368644"/>
                  <a:pt x="2467685" y="4366822"/>
                </a:cubicBezTo>
                <a:close/>
                <a:moveTo>
                  <a:pt x="3672311" y="4361877"/>
                </a:moveTo>
                <a:cubicBezTo>
                  <a:pt x="3692026" y="4358363"/>
                  <a:pt x="3690147" y="4371759"/>
                  <a:pt x="3681937" y="4380268"/>
                </a:cubicBezTo>
                <a:lnTo>
                  <a:pt x="3672228" y="4386312"/>
                </a:lnTo>
                <a:lnTo>
                  <a:pt x="3658568" y="4381586"/>
                </a:lnTo>
                <a:cubicBezTo>
                  <a:pt x="3657623" y="4376297"/>
                  <a:pt x="3686854" y="4369490"/>
                  <a:pt x="3672311" y="4361877"/>
                </a:cubicBezTo>
                <a:close/>
                <a:moveTo>
                  <a:pt x="3980072" y="4355110"/>
                </a:moveTo>
                <a:lnTo>
                  <a:pt x="3980723" y="4355761"/>
                </a:lnTo>
                <a:cubicBezTo>
                  <a:pt x="3958398" y="4361638"/>
                  <a:pt x="3935120" y="4362965"/>
                  <a:pt x="3912274" y="4359665"/>
                </a:cubicBezTo>
                <a:cubicBezTo>
                  <a:pt x="3913835" y="4354720"/>
                  <a:pt x="3946238" y="4354850"/>
                  <a:pt x="3980072" y="4355110"/>
                </a:cubicBezTo>
                <a:close/>
                <a:moveTo>
                  <a:pt x="3206961" y="4354199"/>
                </a:moveTo>
                <a:cubicBezTo>
                  <a:pt x="3196030" y="4364740"/>
                  <a:pt x="3208783" y="4364089"/>
                  <a:pt x="3193167" y="4373719"/>
                </a:cubicBezTo>
                <a:cubicBezTo>
                  <a:pt x="3220235" y="4373719"/>
                  <a:pt x="3210475" y="4380355"/>
                  <a:pt x="3247953" y="4378664"/>
                </a:cubicBezTo>
                <a:cubicBezTo>
                  <a:pt x="3251076" y="4376712"/>
                  <a:pt x="3247953" y="4373719"/>
                  <a:pt x="3261616" y="4373719"/>
                </a:cubicBezTo>
                <a:cubicBezTo>
                  <a:pt x="3270482" y="4376523"/>
                  <a:pt x="3279850" y="4377367"/>
                  <a:pt x="3289074" y="4376191"/>
                </a:cubicBezTo>
                <a:cubicBezTo>
                  <a:pt x="3302478" y="4367733"/>
                  <a:pt x="3217372" y="4374499"/>
                  <a:pt x="3261616" y="4366822"/>
                </a:cubicBezTo>
                <a:lnTo>
                  <a:pt x="3261616" y="4366431"/>
                </a:lnTo>
                <a:cubicBezTo>
                  <a:pt x="3213598" y="4367342"/>
                  <a:pt x="3263178" y="4356022"/>
                  <a:pt x="3206961" y="4354199"/>
                </a:cubicBezTo>
                <a:close/>
                <a:moveTo>
                  <a:pt x="2442563" y="4344815"/>
                </a:moveTo>
                <a:cubicBezTo>
                  <a:pt x="2423489" y="4345529"/>
                  <a:pt x="2421780" y="4349482"/>
                  <a:pt x="2412899" y="4352117"/>
                </a:cubicBezTo>
                <a:lnTo>
                  <a:pt x="2413550" y="4352637"/>
                </a:lnTo>
                <a:lnTo>
                  <a:pt x="2468335" y="4352637"/>
                </a:lnTo>
                <a:lnTo>
                  <a:pt x="2468335" y="4345350"/>
                </a:lnTo>
                <a:cubicBezTo>
                  <a:pt x="2457209" y="4344700"/>
                  <a:pt x="2448921" y="4344577"/>
                  <a:pt x="2442563" y="4344815"/>
                </a:cubicBezTo>
                <a:close/>
                <a:moveTo>
                  <a:pt x="2175810" y="4343205"/>
                </a:moveTo>
                <a:cubicBezTo>
                  <a:pt x="2161233" y="4343634"/>
                  <a:pt x="2148439" y="4344862"/>
                  <a:pt x="2138842" y="4347302"/>
                </a:cubicBezTo>
                <a:cubicBezTo>
                  <a:pt x="2194278" y="4344569"/>
                  <a:pt x="2206901" y="4354719"/>
                  <a:pt x="2180224" y="4359534"/>
                </a:cubicBezTo>
                <a:cubicBezTo>
                  <a:pt x="2229154" y="4356802"/>
                  <a:pt x="2266891" y="4352247"/>
                  <a:pt x="2316992" y="4349774"/>
                </a:cubicBezTo>
                <a:cubicBezTo>
                  <a:pt x="2279319" y="4347823"/>
                  <a:pt x="2219540" y="4341918"/>
                  <a:pt x="2175810" y="4343205"/>
                </a:cubicBezTo>
                <a:close/>
                <a:moveTo>
                  <a:pt x="1852032" y="4340014"/>
                </a:moveTo>
                <a:lnTo>
                  <a:pt x="1851382" y="4340015"/>
                </a:lnTo>
                <a:lnTo>
                  <a:pt x="1852044" y="4340038"/>
                </a:lnTo>
                <a:lnTo>
                  <a:pt x="1854007" y="4344009"/>
                </a:lnTo>
                <a:cubicBezTo>
                  <a:pt x="1850585" y="4347041"/>
                  <a:pt x="1834627" y="4347822"/>
                  <a:pt x="1839019" y="4352116"/>
                </a:cubicBezTo>
                <a:cubicBezTo>
                  <a:pt x="1863094" y="4354328"/>
                  <a:pt x="1878840" y="4358102"/>
                  <a:pt x="1907599" y="4359533"/>
                </a:cubicBezTo>
                <a:cubicBezTo>
                  <a:pt x="1910331" y="4354849"/>
                  <a:pt x="1891853" y="4354198"/>
                  <a:pt x="1893544" y="4349773"/>
                </a:cubicBezTo>
                <a:cubicBezTo>
                  <a:pt x="1895237" y="4345349"/>
                  <a:pt x="1916057" y="4345609"/>
                  <a:pt x="1921002" y="4342486"/>
                </a:cubicBezTo>
                <a:lnTo>
                  <a:pt x="1852044" y="4340038"/>
                </a:lnTo>
                <a:close/>
                <a:moveTo>
                  <a:pt x="1673362" y="4337542"/>
                </a:moveTo>
                <a:cubicBezTo>
                  <a:pt x="1662171" y="4346521"/>
                  <a:pt x="1606474" y="4340664"/>
                  <a:pt x="1577715" y="4340015"/>
                </a:cubicBezTo>
                <a:cubicBezTo>
                  <a:pt x="1593461" y="4347823"/>
                  <a:pt x="1627035" y="4352247"/>
                  <a:pt x="1673362" y="4354589"/>
                </a:cubicBezTo>
                <a:cubicBezTo>
                  <a:pt x="1703943" y="4348213"/>
                  <a:pt x="1708237" y="4346390"/>
                  <a:pt x="1714614" y="4340015"/>
                </a:cubicBezTo>
                <a:cubicBezTo>
                  <a:pt x="1700822" y="4340152"/>
                  <a:pt x="1687038" y="4339326"/>
                  <a:pt x="1673362" y="4337542"/>
                </a:cubicBezTo>
                <a:close/>
                <a:moveTo>
                  <a:pt x="2359496" y="4335737"/>
                </a:moveTo>
                <a:cubicBezTo>
                  <a:pt x="2344775" y="4335981"/>
                  <a:pt x="2332087" y="4337412"/>
                  <a:pt x="2331437" y="4340535"/>
                </a:cubicBezTo>
                <a:cubicBezTo>
                  <a:pt x="2385181" y="4340535"/>
                  <a:pt x="2365661" y="4357062"/>
                  <a:pt x="2413550" y="4345350"/>
                </a:cubicBezTo>
                <a:cubicBezTo>
                  <a:pt x="2399040" y="4344439"/>
                  <a:pt x="2391655" y="4343366"/>
                  <a:pt x="2389785" y="4342081"/>
                </a:cubicBezTo>
                <a:lnTo>
                  <a:pt x="2398339" y="4337915"/>
                </a:lnTo>
                <a:lnTo>
                  <a:pt x="2399756" y="4338063"/>
                </a:lnTo>
                <a:lnTo>
                  <a:pt x="2399105" y="4337542"/>
                </a:lnTo>
                <a:lnTo>
                  <a:pt x="2398339" y="4337915"/>
                </a:lnTo>
                <a:lnTo>
                  <a:pt x="2381852" y="4336198"/>
                </a:lnTo>
                <a:cubicBezTo>
                  <a:pt x="2374726" y="4335789"/>
                  <a:pt x="2366857" y="4335615"/>
                  <a:pt x="2359496" y="4335737"/>
                </a:cubicBezTo>
                <a:close/>
                <a:moveTo>
                  <a:pt x="4513871" y="4329995"/>
                </a:moveTo>
                <a:lnTo>
                  <a:pt x="4513871" y="4330255"/>
                </a:lnTo>
                <a:cubicBezTo>
                  <a:pt x="4526885" y="4338583"/>
                  <a:pt x="4446593" y="4333638"/>
                  <a:pt x="4445552" y="4339885"/>
                </a:cubicBezTo>
                <a:cubicBezTo>
                  <a:pt x="4415102" y="4336501"/>
                  <a:pt x="4487194" y="4331556"/>
                  <a:pt x="4513871" y="4329995"/>
                </a:cubicBezTo>
                <a:close/>
                <a:moveTo>
                  <a:pt x="4312369" y="4327930"/>
                </a:moveTo>
                <a:cubicBezTo>
                  <a:pt x="4341762" y="4328665"/>
                  <a:pt x="4300130" y="4339625"/>
                  <a:pt x="4336112" y="4339625"/>
                </a:cubicBezTo>
                <a:lnTo>
                  <a:pt x="4336112" y="4339885"/>
                </a:lnTo>
                <a:cubicBezTo>
                  <a:pt x="4315551" y="4346261"/>
                  <a:pt x="4302408" y="4335851"/>
                  <a:pt x="4267532" y="4337933"/>
                </a:cubicBezTo>
                <a:cubicBezTo>
                  <a:pt x="4291086" y="4336762"/>
                  <a:pt x="4266491" y="4328824"/>
                  <a:pt x="4294990" y="4328303"/>
                </a:cubicBezTo>
                <a:cubicBezTo>
                  <a:pt x="4302522" y="4327929"/>
                  <a:pt x="4308170" y="4327825"/>
                  <a:pt x="4312369" y="4327930"/>
                </a:cubicBezTo>
                <a:close/>
                <a:moveTo>
                  <a:pt x="3870501" y="4316461"/>
                </a:moveTo>
                <a:lnTo>
                  <a:pt x="3871152" y="4317112"/>
                </a:lnTo>
                <a:cubicBezTo>
                  <a:pt x="3848768" y="4322811"/>
                  <a:pt x="3825593" y="4324746"/>
                  <a:pt x="3802573" y="4322838"/>
                </a:cubicBezTo>
                <a:cubicBezTo>
                  <a:pt x="3800491" y="4316851"/>
                  <a:pt x="3835626" y="4316591"/>
                  <a:pt x="3870501" y="4316461"/>
                </a:cubicBezTo>
                <a:close/>
                <a:moveTo>
                  <a:pt x="4171626" y="4314509"/>
                </a:moveTo>
                <a:lnTo>
                  <a:pt x="4173718" y="4314636"/>
                </a:lnTo>
                <a:lnTo>
                  <a:pt x="4170975" y="4314769"/>
                </a:lnTo>
                <a:close/>
                <a:moveTo>
                  <a:pt x="4205732" y="4313078"/>
                </a:moveTo>
                <a:cubicBezTo>
                  <a:pt x="4245955" y="4312834"/>
                  <a:pt x="4295804" y="4316689"/>
                  <a:pt x="4294341" y="4322447"/>
                </a:cubicBezTo>
                <a:cubicBezTo>
                  <a:pt x="4252568" y="4322447"/>
                  <a:pt x="4212358" y="4315290"/>
                  <a:pt x="4170975" y="4320495"/>
                </a:cubicBezTo>
                <a:cubicBezTo>
                  <a:pt x="4134766" y="4325050"/>
                  <a:pt x="4197691" y="4317649"/>
                  <a:pt x="4183127" y="4315204"/>
                </a:cubicBezTo>
                <a:lnTo>
                  <a:pt x="4173718" y="4314636"/>
                </a:lnTo>
                <a:close/>
                <a:moveTo>
                  <a:pt x="4349515" y="4312817"/>
                </a:moveTo>
                <a:cubicBezTo>
                  <a:pt x="4387384" y="4311776"/>
                  <a:pt x="4362528" y="4319714"/>
                  <a:pt x="4390637" y="4320495"/>
                </a:cubicBezTo>
                <a:cubicBezTo>
                  <a:pt x="4368515" y="4326481"/>
                  <a:pt x="4319585" y="4314900"/>
                  <a:pt x="4349515" y="4312817"/>
                </a:cubicBezTo>
                <a:close/>
                <a:moveTo>
                  <a:pt x="4062706" y="4300975"/>
                </a:moveTo>
                <a:cubicBezTo>
                  <a:pt x="4076239" y="4306441"/>
                  <a:pt x="4077801" y="4309174"/>
                  <a:pt x="4021714" y="4308653"/>
                </a:cubicBezTo>
                <a:cubicBezTo>
                  <a:pt x="4027700" y="4305010"/>
                  <a:pt x="4026529" y="4300325"/>
                  <a:pt x="4062706" y="4300975"/>
                </a:cubicBezTo>
                <a:close/>
                <a:moveTo>
                  <a:pt x="4199144" y="4295117"/>
                </a:moveTo>
                <a:lnTo>
                  <a:pt x="4198433" y="4295380"/>
                </a:lnTo>
                <a:lnTo>
                  <a:pt x="4199083" y="4295120"/>
                </a:lnTo>
                <a:close/>
                <a:moveTo>
                  <a:pt x="4571984" y="4293442"/>
                </a:moveTo>
                <a:cubicBezTo>
                  <a:pt x="4584525" y="4293948"/>
                  <a:pt x="4589966" y="4301170"/>
                  <a:pt x="4623442" y="4299023"/>
                </a:cubicBezTo>
                <a:lnTo>
                  <a:pt x="4624353" y="4299674"/>
                </a:lnTo>
                <a:cubicBezTo>
                  <a:pt x="4597131" y="4303327"/>
                  <a:pt x="4569705" y="4305239"/>
                  <a:pt x="4542240" y="4305400"/>
                </a:cubicBezTo>
                <a:cubicBezTo>
                  <a:pt x="4537164" y="4302147"/>
                  <a:pt x="4552781" y="4301756"/>
                  <a:pt x="4569568" y="4301625"/>
                </a:cubicBezTo>
                <a:cubicBezTo>
                  <a:pt x="4570739" y="4298893"/>
                  <a:pt x="4571780" y="4296030"/>
                  <a:pt x="4555774" y="4295769"/>
                </a:cubicBezTo>
                <a:cubicBezTo>
                  <a:pt x="4562834" y="4293850"/>
                  <a:pt x="4567803" y="4293273"/>
                  <a:pt x="4571984" y="4293442"/>
                </a:cubicBezTo>
                <a:close/>
                <a:moveTo>
                  <a:pt x="3880145" y="4291165"/>
                </a:moveTo>
                <a:cubicBezTo>
                  <a:pt x="3888850" y="4290931"/>
                  <a:pt x="3898903" y="4290890"/>
                  <a:pt x="3911623" y="4291216"/>
                </a:cubicBezTo>
                <a:lnTo>
                  <a:pt x="3912274" y="4291866"/>
                </a:lnTo>
                <a:cubicBezTo>
                  <a:pt x="3906418" y="4295510"/>
                  <a:pt x="3882473" y="4296811"/>
                  <a:pt x="3884816" y="4301626"/>
                </a:cubicBezTo>
                <a:cubicBezTo>
                  <a:pt x="3851762" y="4296291"/>
                  <a:pt x="3812593" y="4303188"/>
                  <a:pt x="3802573" y="4293818"/>
                </a:cubicBezTo>
                <a:cubicBezTo>
                  <a:pt x="3840051" y="4294306"/>
                  <a:pt x="3854031" y="4291866"/>
                  <a:pt x="3880145" y="4291165"/>
                </a:cubicBezTo>
                <a:close/>
                <a:moveTo>
                  <a:pt x="4283187" y="4284512"/>
                </a:moveTo>
                <a:cubicBezTo>
                  <a:pt x="4312436" y="4284433"/>
                  <a:pt x="4342033" y="4291801"/>
                  <a:pt x="4376973" y="4293168"/>
                </a:cubicBezTo>
                <a:lnTo>
                  <a:pt x="4376973" y="4293428"/>
                </a:lnTo>
                <a:cubicBezTo>
                  <a:pt x="4335849" y="4296143"/>
                  <a:pt x="4294550" y="4294179"/>
                  <a:pt x="4253869" y="4287572"/>
                </a:cubicBezTo>
                <a:cubicBezTo>
                  <a:pt x="4263726" y="4285392"/>
                  <a:pt x="4273437" y="4284538"/>
                  <a:pt x="4283187" y="4284512"/>
                </a:cubicBezTo>
                <a:close/>
                <a:moveTo>
                  <a:pt x="715204" y="4284058"/>
                </a:moveTo>
                <a:cubicBezTo>
                  <a:pt x="741230" y="4286400"/>
                  <a:pt x="708437" y="4298763"/>
                  <a:pt x="674212" y="4298633"/>
                </a:cubicBezTo>
                <a:cubicBezTo>
                  <a:pt x="687147" y="4291925"/>
                  <a:pt x="700939" y="4287022"/>
                  <a:pt x="715204" y="4284058"/>
                </a:cubicBezTo>
                <a:close/>
                <a:moveTo>
                  <a:pt x="3342751" y="4281402"/>
                </a:moveTo>
                <a:lnTo>
                  <a:pt x="3349813" y="4287181"/>
                </a:lnTo>
                <a:lnTo>
                  <a:pt x="3362765" y="4290376"/>
                </a:lnTo>
                <a:lnTo>
                  <a:pt x="3368516" y="4290462"/>
                </a:lnTo>
                <a:lnTo>
                  <a:pt x="3384330" y="4289003"/>
                </a:lnTo>
                <a:cubicBezTo>
                  <a:pt x="3376197" y="4288613"/>
                  <a:pt x="3372570" y="4287425"/>
                  <a:pt x="3370957" y="4285882"/>
                </a:cubicBezTo>
                <a:lnTo>
                  <a:pt x="3369898" y="4281540"/>
                </a:lnTo>
                <a:lnTo>
                  <a:pt x="3352546" y="4281439"/>
                </a:lnTo>
                <a:close/>
                <a:moveTo>
                  <a:pt x="4212096" y="4279894"/>
                </a:moveTo>
                <a:cubicBezTo>
                  <a:pt x="4222117" y="4285474"/>
                  <a:pt x="4260931" y="4290954"/>
                  <a:pt x="4221222" y="4293980"/>
                </a:cubicBezTo>
                <a:lnTo>
                  <a:pt x="4199144" y="4295117"/>
                </a:lnTo>
                <a:lnTo>
                  <a:pt x="4211706" y="4290467"/>
                </a:lnTo>
                <a:cubicBezTo>
                  <a:pt x="4213398" y="4288450"/>
                  <a:pt x="4212942" y="4286141"/>
                  <a:pt x="4212096" y="4283798"/>
                </a:cubicBezTo>
                <a:cubicBezTo>
                  <a:pt x="4198434" y="4285171"/>
                  <a:pt x="4184707" y="4285823"/>
                  <a:pt x="4170975" y="4285750"/>
                </a:cubicBezTo>
                <a:cubicBezTo>
                  <a:pt x="4185550" y="4283928"/>
                  <a:pt x="4175269" y="4278593"/>
                  <a:pt x="4212096" y="4279894"/>
                </a:cubicBezTo>
                <a:close/>
                <a:moveTo>
                  <a:pt x="4021714" y="4277682"/>
                </a:moveTo>
                <a:cubicBezTo>
                  <a:pt x="4011173" y="4279374"/>
                  <a:pt x="4007009" y="4282106"/>
                  <a:pt x="4008701" y="4285490"/>
                </a:cubicBezTo>
                <a:lnTo>
                  <a:pt x="3952744" y="4285490"/>
                </a:lnTo>
                <a:cubicBezTo>
                  <a:pt x="4006879" y="4283017"/>
                  <a:pt x="3956648" y="4276901"/>
                  <a:pt x="4021714" y="4277682"/>
                </a:cubicBezTo>
                <a:close/>
                <a:moveTo>
                  <a:pt x="3343599" y="4274298"/>
                </a:moveTo>
                <a:lnTo>
                  <a:pt x="3343209" y="4274428"/>
                </a:lnTo>
                <a:lnTo>
                  <a:pt x="3342849" y="4276359"/>
                </a:lnTo>
                <a:lnTo>
                  <a:pt x="3365752" y="4276129"/>
                </a:lnTo>
                <a:lnTo>
                  <a:pt x="3365537" y="4275882"/>
                </a:lnTo>
                <a:cubicBezTo>
                  <a:pt x="3362021" y="4274681"/>
                  <a:pt x="3355539" y="4274006"/>
                  <a:pt x="3343599" y="4274298"/>
                </a:cubicBezTo>
                <a:close/>
                <a:moveTo>
                  <a:pt x="4801722" y="4266751"/>
                </a:moveTo>
                <a:cubicBezTo>
                  <a:pt x="4827618" y="4262326"/>
                  <a:pt x="4815516" y="4282497"/>
                  <a:pt x="4801202" y="4285490"/>
                </a:cubicBezTo>
                <a:lnTo>
                  <a:pt x="4801722" y="4286140"/>
                </a:lnTo>
                <a:cubicBezTo>
                  <a:pt x="4762683" y="4281716"/>
                  <a:pt x="4821112" y="4274689"/>
                  <a:pt x="4801722" y="4266751"/>
                </a:cubicBezTo>
                <a:close/>
                <a:moveTo>
                  <a:pt x="3694898" y="4264225"/>
                </a:moveTo>
                <a:lnTo>
                  <a:pt x="3695367" y="4264612"/>
                </a:lnTo>
                <a:lnTo>
                  <a:pt x="3701033" y="4265230"/>
                </a:lnTo>
                <a:cubicBezTo>
                  <a:pt x="3716891" y="4267829"/>
                  <a:pt x="3715653" y="4271013"/>
                  <a:pt x="3704551" y="4274234"/>
                </a:cubicBezTo>
                <a:lnTo>
                  <a:pt x="3698938" y="4275303"/>
                </a:lnTo>
                <a:lnTo>
                  <a:pt x="3699249" y="4276250"/>
                </a:lnTo>
                <a:cubicBezTo>
                  <a:pt x="3721501" y="4275535"/>
                  <a:pt x="3737410" y="4275958"/>
                  <a:pt x="3751757" y="4276657"/>
                </a:cubicBezTo>
                <a:lnTo>
                  <a:pt x="3783910" y="4278197"/>
                </a:lnTo>
                <a:lnTo>
                  <a:pt x="3766201" y="4274868"/>
                </a:lnTo>
                <a:cubicBezTo>
                  <a:pt x="3757059" y="4272119"/>
                  <a:pt x="3760020" y="4269874"/>
                  <a:pt x="3788909" y="4272477"/>
                </a:cubicBezTo>
                <a:close/>
                <a:moveTo>
                  <a:pt x="4336112" y="4259984"/>
                </a:moveTo>
                <a:cubicBezTo>
                  <a:pt x="4325051" y="4268312"/>
                  <a:pt x="4337804" y="4267922"/>
                  <a:pt x="4322188" y="4275470"/>
                </a:cubicBezTo>
                <a:cubicBezTo>
                  <a:pt x="4349385" y="4275470"/>
                  <a:pt x="4339625" y="4280805"/>
                  <a:pt x="4376972" y="4279374"/>
                </a:cubicBezTo>
                <a:cubicBezTo>
                  <a:pt x="4380095" y="4277812"/>
                  <a:pt x="4376972" y="4275470"/>
                  <a:pt x="4390636" y="4275470"/>
                </a:cubicBezTo>
                <a:cubicBezTo>
                  <a:pt x="4399612" y="4277671"/>
                  <a:pt x="4408896" y="4278330"/>
                  <a:pt x="4418094" y="4277422"/>
                </a:cubicBezTo>
                <a:cubicBezTo>
                  <a:pt x="4431498" y="4270655"/>
                  <a:pt x="4347043" y="4276120"/>
                  <a:pt x="4390637" y="4270004"/>
                </a:cubicBezTo>
                <a:lnTo>
                  <a:pt x="4390637" y="4269744"/>
                </a:lnTo>
                <a:cubicBezTo>
                  <a:pt x="4342748" y="4270395"/>
                  <a:pt x="4392329" y="4261415"/>
                  <a:pt x="4336112" y="4259984"/>
                </a:cubicBezTo>
                <a:close/>
                <a:moveTo>
                  <a:pt x="1235470" y="4259463"/>
                </a:moveTo>
                <a:cubicBezTo>
                  <a:pt x="1228963" y="4267141"/>
                  <a:pt x="1277502" y="4265059"/>
                  <a:pt x="1262797" y="4274168"/>
                </a:cubicBezTo>
                <a:cubicBezTo>
                  <a:pt x="1309645" y="4273127"/>
                  <a:pt x="1279974" y="4267531"/>
                  <a:pt x="1331246" y="4271696"/>
                </a:cubicBezTo>
                <a:cubicBezTo>
                  <a:pt x="1345821" y="4262717"/>
                  <a:pt x="1279844" y="4268442"/>
                  <a:pt x="1290255" y="4259593"/>
                </a:cubicBezTo>
                <a:lnTo>
                  <a:pt x="1290255" y="4259463"/>
                </a:lnTo>
                <a:cubicBezTo>
                  <a:pt x="1252777" y="4259463"/>
                  <a:pt x="1262797" y="4263497"/>
                  <a:pt x="1235470" y="4259463"/>
                </a:cubicBezTo>
                <a:close/>
                <a:moveTo>
                  <a:pt x="544010" y="4253604"/>
                </a:moveTo>
                <a:cubicBezTo>
                  <a:pt x="555498" y="4253144"/>
                  <a:pt x="567052" y="4254355"/>
                  <a:pt x="578306" y="4257251"/>
                </a:cubicBezTo>
                <a:lnTo>
                  <a:pt x="578306" y="4257641"/>
                </a:lnTo>
                <a:cubicBezTo>
                  <a:pt x="566073" y="4265840"/>
                  <a:pt x="552279" y="4258813"/>
                  <a:pt x="510117" y="4259984"/>
                </a:cubicBezTo>
                <a:cubicBezTo>
                  <a:pt x="521102" y="4256196"/>
                  <a:pt x="532523" y="4254065"/>
                  <a:pt x="544010" y="4253604"/>
                </a:cubicBezTo>
                <a:close/>
                <a:moveTo>
                  <a:pt x="661069" y="4235389"/>
                </a:moveTo>
                <a:cubicBezTo>
                  <a:pt x="661069" y="4245930"/>
                  <a:pt x="689438" y="4251525"/>
                  <a:pt x="701930" y="4259724"/>
                </a:cubicBezTo>
                <a:cubicBezTo>
                  <a:pt x="709608" y="4252696"/>
                  <a:pt x="723532" y="4263497"/>
                  <a:pt x="743182" y="4262196"/>
                </a:cubicBezTo>
                <a:cubicBezTo>
                  <a:pt x="782612" y="4254258"/>
                  <a:pt x="720800" y="4249834"/>
                  <a:pt x="729388" y="4240204"/>
                </a:cubicBezTo>
                <a:lnTo>
                  <a:pt x="729388" y="4240334"/>
                </a:lnTo>
                <a:cubicBezTo>
                  <a:pt x="685924" y="4242416"/>
                  <a:pt x="687226" y="4236430"/>
                  <a:pt x="661069" y="4235389"/>
                </a:cubicBezTo>
                <a:close/>
                <a:moveTo>
                  <a:pt x="1139042" y="4234738"/>
                </a:moveTo>
                <a:cubicBezTo>
                  <a:pt x="1156870" y="4258682"/>
                  <a:pt x="1213607" y="4274558"/>
                  <a:pt x="1234949" y="4290825"/>
                </a:cubicBezTo>
                <a:cubicBezTo>
                  <a:pt x="1213347" y="4290825"/>
                  <a:pt x="1224148" y="4284579"/>
                  <a:pt x="1193827" y="4285880"/>
                </a:cubicBezTo>
                <a:cubicBezTo>
                  <a:pt x="1180814" y="4301756"/>
                  <a:pt x="1249133" y="4287962"/>
                  <a:pt x="1262277" y="4298112"/>
                </a:cubicBezTo>
                <a:cubicBezTo>
                  <a:pt x="1212696" y="4318022"/>
                  <a:pt x="1150754" y="4277942"/>
                  <a:pt x="1084517" y="4293167"/>
                </a:cubicBezTo>
                <a:cubicBezTo>
                  <a:pt x="1079702" y="4287572"/>
                  <a:pt x="1070072" y="4282757"/>
                  <a:pt x="1043265" y="4281065"/>
                </a:cubicBezTo>
                <a:cubicBezTo>
                  <a:pt x="1058881" y="4294859"/>
                  <a:pt x="1111845" y="4299544"/>
                  <a:pt x="1125378" y="4307872"/>
                </a:cubicBezTo>
                <a:cubicBezTo>
                  <a:pt x="1127070" y="4304879"/>
                  <a:pt x="1129412" y="4302016"/>
                  <a:pt x="1152836" y="4302927"/>
                </a:cubicBezTo>
                <a:cubicBezTo>
                  <a:pt x="1152836" y="4306311"/>
                  <a:pt x="1146199" y="4308263"/>
                  <a:pt x="1139042" y="4310215"/>
                </a:cubicBezTo>
                <a:cubicBezTo>
                  <a:pt x="1192006" y="4314769"/>
                  <a:pt x="1284269" y="4324919"/>
                  <a:pt x="1344520" y="4319974"/>
                </a:cubicBezTo>
                <a:cubicBezTo>
                  <a:pt x="1279454" y="4315029"/>
                  <a:pt x="1364950" y="4317892"/>
                  <a:pt x="1357533" y="4310215"/>
                </a:cubicBezTo>
                <a:cubicBezTo>
                  <a:pt x="1313418" y="4312427"/>
                  <a:pt x="1314720" y="4306571"/>
                  <a:pt x="1302878" y="4302927"/>
                </a:cubicBezTo>
                <a:cubicBezTo>
                  <a:pt x="1328904" y="4300585"/>
                  <a:pt x="1348424" y="4310215"/>
                  <a:pt x="1357533" y="4302927"/>
                </a:cubicBezTo>
                <a:cubicBezTo>
                  <a:pt x="1339835" y="4300194"/>
                  <a:pt x="1255770" y="4296941"/>
                  <a:pt x="1289084" y="4293167"/>
                </a:cubicBezTo>
                <a:cubicBezTo>
                  <a:pt x="1316648" y="4297564"/>
                  <a:pt x="1344467" y="4300173"/>
                  <a:pt x="1372368" y="4300975"/>
                </a:cubicBezTo>
                <a:lnTo>
                  <a:pt x="1372368" y="4300455"/>
                </a:lnTo>
                <a:cubicBezTo>
                  <a:pt x="1362478" y="4293037"/>
                  <a:pt x="1386292" y="4291606"/>
                  <a:pt x="1385381" y="4285880"/>
                </a:cubicBezTo>
                <a:cubicBezTo>
                  <a:pt x="1341396" y="4282887"/>
                  <a:pt x="1375231" y="4293818"/>
                  <a:pt x="1330726" y="4290825"/>
                </a:cubicBezTo>
                <a:cubicBezTo>
                  <a:pt x="1340356" y="4284969"/>
                  <a:pt x="1362218" y="4275339"/>
                  <a:pt x="1303528" y="4276120"/>
                </a:cubicBezTo>
                <a:cubicBezTo>
                  <a:pt x="1295850" y="4279764"/>
                  <a:pt x="1319274" y="4289133"/>
                  <a:pt x="1289734" y="4288352"/>
                </a:cubicBezTo>
                <a:cubicBezTo>
                  <a:pt x="1273728" y="4288352"/>
                  <a:pt x="1250695" y="4288352"/>
                  <a:pt x="1248613" y="4285880"/>
                </a:cubicBezTo>
                <a:cubicBezTo>
                  <a:pt x="1259804" y="4268052"/>
                  <a:pt x="1167281" y="4247621"/>
                  <a:pt x="1139042" y="4234738"/>
                </a:cubicBezTo>
                <a:close/>
                <a:moveTo>
                  <a:pt x="1407599" y="4218165"/>
                </a:moveTo>
                <a:cubicBezTo>
                  <a:pt x="1402713" y="4217842"/>
                  <a:pt x="1395726" y="4217984"/>
                  <a:pt x="1385902" y="4218732"/>
                </a:cubicBezTo>
                <a:cubicBezTo>
                  <a:pt x="1427674" y="4227191"/>
                  <a:pt x="1355321" y="4234868"/>
                  <a:pt x="1372368" y="4240204"/>
                </a:cubicBezTo>
                <a:lnTo>
                  <a:pt x="1372368" y="4240724"/>
                </a:lnTo>
                <a:cubicBezTo>
                  <a:pt x="1384600" y="4234088"/>
                  <a:pt x="1410626" y="4244889"/>
                  <a:pt x="1399826" y="4250354"/>
                </a:cubicBezTo>
                <a:cubicBezTo>
                  <a:pt x="1431057" y="4251135"/>
                  <a:pt x="1451878" y="4250354"/>
                  <a:pt x="1454611" y="4245539"/>
                </a:cubicBezTo>
                <a:cubicBezTo>
                  <a:pt x="1373084" y="4245539"/>
                  <a:pt x="1441801" y="4220432"/>
                  <a:pt x="1407599" y="4218165"/>
                </a:cubicBezTo>
                <a:close/>
                <a:moveTo>
                  <a:pt x="1222180" y="4197635"/>
                </a:moveTo>
                <a:cubicBezTo>
                  <a:pt x="1215559" y="4197065"/>
                  <a:pt x="1211070" y="4196805"/>
                  <a:pt x="1208012" y="4198562"/>
                </a:cubicBezTo>
                <a:cubicBezTo>
                  <a:pt x="1241716" y="4200384"/>
                  <a:pt x="1211005" y="4205849"/>
                  <a:pt x="1194999" y="4201034"/>
                </a:cubicBezTo>
                <a:cubicBezTo>
                  <a:pt x="1206450" y="4221725"/>
                  <a:pt x="1265270" y="4234088"/>
                  <a:pt x="1263448" y="4257121"/>
                </a:cubicBezTo>
                <a:cubicBezTo>
                  <a:pt x="1317582" y="4260244"/>
                  <a:pt x="1298843" y="4250354"/>
                  <a:pt x="1318233" y="4247361"/>
                </a:cubicBezTo>
                <a:cubicBezTo>
                  <a:pt x="1219463" y="4231615"/>
                  <a:pt x="1233648" y="4215609"/>
                  <a:pt x="1249133" y="4198692"/>
                </a:cubicBezTo>
                <a:lnTo>
                  <a:pt x="1249133" y="4198562"/>
                </a:lnTo>
                <a:cubicBezTo>
                  <a:pt x="1237552" y="4199082"/>
                  <a:pt x="1228800" y="4198204"/>
                  <a:pt x="1222180" y="4197635"/>
                </a:cubicBezTo>
                <a:close/>
                <a:moveTo>
                  <a:pt x="4472750" y="4196350"/>
                </a:moveTo>
                <a:lnTo>
                  <a:pt x="4472878" y="4196357"/>
                </a:lnTo>
                <a:lnTo>
                  <a:pt x="4471619" y="4201453"/>
                </a:lnTo>
                <a:cubicBezTo>
                  <a:pt x="4475206" y="4206907"/>
                  <a:pt x="4492335" y="4212323"/>
                  <a:pt x="4514002" y="4207931"/>
                </a:cubicBezTo>
                <a:cubicBezTo>
                  <a:pt x="4489114" y="4207151"/>
                  <a:pt x="4505218" y="4200514"/>
                  <a:pt x="4494677" y="4197629"/>
                </a:cubicBezTo>
                <a:lnTo>
                  <a:pt x="4472878" y="4196357"/>
                </a:lnTo>
                <a:lnTo>
                  <a:pt x="4472880" y="4196350"/>
                </a:lnTo>
                <a:close/>
                <a:moveTo>
                  <a:pt x="511337" y="4182507"/>
                </a:moveTo>
                <a:cubicBezTo>
                  <a:pt x="524756" y="4182295"/>
                  <a:pt x="537769" y="4186004"/>
                  <a:pt x="510117" y="4194267"/>
                </a:cubicBezTo>
                <a:cubicBezTo>
                  <a:pt x="484090" y="4186850"/>
                  <a:pt x="497917" y="4182718"/>
                  <a:pt x="511337" y="4182507"/>
                </a:cubicBezTo>
                <a:close/>
                <a:moveTo>
                  <a:pt x="1304049" y="4174227"/>
                </a:moveTo>
                <a:cubicBezTo>
                  <a:pt x="1246791" y="4169412"/>
                  <a:pt x="1252387" y="4187631"/>
                  <a:pt x="1276591" y="4189062"/>
                </a:cubicBezTo>
                <a:lnTo>
                  <a:pt x="1276591" y="4188932"/>
                </a:lnTo>
                <a:cubicBezTo>
                  <a:pt x="1295460" y="4185809"/>
                  <a:pt x="1284920" y="4177350"/>
                  <a:pt x="1304049" y="4174227"/>
                </a:cubicBezTo>
                <a:close/>
                <a:moveTo>
                  <a:pt x="920421" y="4166159"/>
                </a:moveTo>
                <a:cubicBezTo>
                  <a:pt x="903634" y="4184507"/>
                  <a:pt x="944756" y="4218862"/>
                  <a:pt x="1002664" y="4217301"/>
                </a:cubicBezTo>
                <a:cubicBezTo>
                  <a:pt x="995117" y="4218212"/>
                  <a:pt x="987048" y="4220164"/>
                  <a:pt x="1002664" y="4220684"/>
                </a:cubicBezTo>
                <a:lnTo>
                  <a:pt x="1002664" y="4219773"/>
                </a:lnTo>
                <a:cubicBezTo>
                  <a:pt x="1016588" y="4216520"/>
                  <a:pt x="1015677" y="4210794"/>
                  <a:pt x="1029992" y="4207541"/>
                </a:cubicBezTo>
                <a:cubicBezTo>
                  <a:pt x="1011774" y="4201555"/>
                  <a:pt x="979241" y="4210274"/>
                  <a:pt x="975207" y="4205198"/>
                </a:cubicBezTo>
                <a:cubicBezTo>
                  <a:pt x="994336" y="4199603"/>
                  <a:pt x="986788" y="4192185"/>
                  <a:pt x="1016328" y="4200253"/>
                </a:cubicBezTo>
                <a:cubicBezTo>
                  <a:pt x="998370" y="4189192"/>
                  <a:pt x="1004616" y="4183206"/>
                  <a:pt x="989001" y="4175919"/>
                </a:cubicBezTo>
                <a:cubicBezTo>
                  <a:pt x="927058" y="4184247"/>
                  <a:pt x="958940" y="4166419"/>
                  <a:pt x="920421" y="4166159"/>
                </a:cubicBezTo>
                <a:close/>
                <a:moveTo>
                  <a:pt x="946578" y="4154057"/>
                </a:moveTo>
                <a:cubicBezTo>
                  <a:pt x="902593" y="4160693"/>
                  <a:pt x="950612" y="4174357"/>
                  <a:pt x="1016458" y="4174357"/>
                </a:cubicBezTo>
                <a:lnTo>
                  <a:pt x="1015677" y="4173446"/>
                </a:lnTo>
                <a:cubicBezTo>
                  <a:pt x="1027259" y="4170583"/>
                  <a:pt x="1033766" y="4166940"/>
                  <a:pt x="1028691" y="4161344"/>
                </a:cubicBezTo>
                <a:cubicBezTo>
                  <a:pt x="967659" y="4154447"/>
                  <a:pt x="976638" y="4164597"/>
                  <a:pt x="946578" y="4154057"/>
                </a:cubicBezTo>
                <a:close/>
                <a:moveTo>
                  <a:pt x="975337" y="4135578"/>
                </a:moveTo>
                <a:cubicBezTo>
                  <a:pt x="972994" y="4138441"/>
                  <a:pt x="953735" y="4138181"/>
                  <a:pt x="934215" y="4137920"/>
                </a:cubicBezTo>
                <a:cubicBezTo>
                  <a:pt x="934996" y="4141304"/>
                  <a:pt x="927969" y="4143386"/>
                  <a:pt x="921202" y="4145338"/>
                </a:cubicBezTo>
                <a:cubicBezTo>
                  <a:pt x="934999" y="4146048"/>
                  <a:pt x="948735" y="4147657"/>
                  <a:pt x="962323" y="4150153"/>
                </a:cubicBezTo>
                <a:cubicBezTo>
                  <a:pt x="954125" y="4150023"/>
                  <a:pt x="946187" y="4151975"/>
                  <a:pt x="961673" y="4152495"/>
                </a:cubicBezTo>
                <a:lnTo>
                  <a:pt x="961673" y="4152625"/>
                </a:lnTo>
                <a:cubicBezTo>
                  <a:pt x="964536" y="4149632"/>
                  <a:pt x="976768" y="4151064"/>
                  <a:pt x="989131" y="4152625"/>
                </a:cubicBezTo>
                <a:cubicBezTo>
                  <a:pt x="980802" y="4147550"/>
                  <a:pt x="1006048" y="4136619"/>
                  <a:pt x="975337" y="4135578"/>
                </a:cubicBezTo>
                <a:close/>
                <a:moveTo>
                  <a:pt x="4843234" y="4131154"/>
                </a:moveTo>
                <a:cubicBezTo>
                  <a:pt x="4878630" y="4141044"/>
                  <a:pt x="4794565" y="4157961"/>
                  <a:pt x="4843234" y="4131154"/>
                </a:cubicBezTo>
                <a:close/>
                <a:moveTo>
                  <a:pt x="975337" y="4123346"/>
                </a:moveTo>
                <a:cubicBezTo>
                  <a:pt x="965316" y="4128811"/>
                  <a:pt x="923154" y="4128551"/>
                  <a:pt x="920551" y="4135448"/>
                </a:cubicBezTo>
                <a:lnTo>
                  <a:pt x="920551" y="4135578"/>
                </a:lnTo>
                <a:cubicBezTo>
                  <a:pt x="951002" y="4135578"/>
                  <a:pt x="1016458" y="4128551"/>
                  <a:pt x="975337" y="4123346"/>
                </a:cubicBezTo>
                <a:close/>
                <a:moveTo>
                  <a:pt x="1070983" y="4123215"/>
                </a:moveTo>
                <a:cubicBezTo>
                  <a:pt x="988480" y="4125298"/>
                  <a:pt x="1041704" y="4136879"/>
                  <a:pt x="1002664" y="4147550"/>
                </a:cubicBezTo>
                <a:cubicBezTo>
                  <a:pt x="1051203" y="4143776"/>
                  <a:pt x="1010862" y="4155879"/>
                  <a:pt x="1043656" y="4154968"/>
                </a:cubicBezTo>
                <a:cubicBezTo>
                  <a:pt x="1062004" y="4139482"/>
                  <a:pt x="1047560" y="4131023"/>
                  <a:pt x="1070983" y="4123215"/>
                </a:cubicBezTo>
                <a:close/>
                <a:moveTo>
                  <a:pt x="5386278" y="4115442"/>
                </a:moveTo>
                <a:lnTo>
                  <a:pt x="5325453" y="4126892"/>
                </a:lnTo>
                <a:cubicBezTo>
                  <a:pt x="5306665" y="4130926"/>
                  <a:pt x="5293424" y="4135123"/>
                  <a:pt x="5294270" y="4140003"/>
                </a:cubicBezTo>
                <a:cubicBezTo>
                  <a:pt x="5254743" y="4133659"/>
                  <a:pt x="5299541" y="4125997"/>
                  <a:pt x="5345985" y="4120147"/>
                </a:cubicBezTo>
                <a:close/>
                <a:moveTo>
                  <a:pt x="5389917" y="4114757"/>
                </a:moveTo>
                <a:lnTo>
                  <a:pt x="5389917" y="4115017"/>
                </a:lnTo>
                <a:lnTo>
                  <a:pt x="5386278" y="4115442"/>
                </a:lnTo>
                <a:close/>
                <a:moveTo>
                  <a:pt x="893354" y="4113586"/>
                </a:moveTo>
                <a:cubicBezTo>
                  <a:pt x="894004" y="4116969"/>
                  <a:pt x="886847" y="4118921"/>
                  <a:pt x="880341" y="4121003"/>
                </a:cubicBezTo>
                <a:cubicBezTo>
                  <a:pt x="896249" y="4121199"/>
                  <a:pt x="927822" y="4125566"/>
                  <a:pt x="947281" y="4125322"/>
                </a:cubicBezTo>
                <a:lnTo>
                  <a:pt x="961198" y="4123285"/>
                </a:lnTo>
                <a:lnTo>
                  <a:pt x="961673" y="4123346"/>
                </a:lnTo>
                <a:lnTo>
                  <a:pt x="961673" y="4123215"/>
                </a:lnTo>
                <a:lnTo>
                  <a:pt x="961198" y="4123285"/>
                </a:lnTo>
                <a:lnTo>
                  <a:pt x="948660" y="4121674"/>
                </a:lnTo>
                <a:cubicBezTo>
                  <a:pt x="941999" y="4118685"/>
                  <a:pt x="948953" y="4112805"/>
                  <a:pt x="920551" y="4113586"/>
                </a:cubicBezTo>
                <a:cubicBezTo>
                  <a:pt x="917818" y="4116579"/>
                  <a:pt x="905326" y="4115147"/>
                  <a:pt x="893354" y="4113586"/>
                </a:cubicBezTo>
                <a:close/>
                <a:moveTo>
                  <a:pt x="386752" y="4110723"/>
                </a:moveTo>
                <a:cubicBezTo>
                  <a:pt x="419805" y="4124647"/>
                  <a:pt x="355000" y="4155098"/>
                  <a:pt x="373088" y="4118010"/>
                </a:cubicBezTo>
                <a:cubicBezTo>
                  <a:pt x="389094" y="4118010"/>
                  <a:pt x="384540" y="4113846"/>
                  <a:pt x="386752" y="4111113"/>
                </a:cubicBezTo>
                <a:close/>
                <a:moveTo>
                  <a:pt x="167611" y="4105778"/>
                </a:moveTo>
                <a:cubicBezTo>
                  <a:pt x="172686" y="4135318"/>
                  <a:pt x="85107" y="4113195"/>
                  <a:pt x="167611" y="4105778"/>
                </a:cubicBezTo>
                <a:close/>
                <a:moveTo>
                  <a:pt x="386752" y="4071683"/>
                </a:moveTo>
                <a:cubicBezTo>
                  <a:pt x="409265" y="4074546"/>
                  <a:pt x="401457" y="4082484"/>
                  <a:pt x="413949" y="4086258"/>
                </a:cubicBezTo>
                <a:cubicBezTo>
                  <a:pt x="369835" y="4089251"/>
                  <a:pt x="403669" y="4078450"/>
                  <a:pt x="359294" y="4081443"/>
                </a:cubicBezTo>
                <a:cubicBezTo>
                  <a:pt x="359294" y="4076628"/>
                  <a:pt x="396642" y="4078320"/>
                  <a:pt x="386752" y="4071683"/>
                </a:cubicBezTo>
                <a:close/>
                <a:moveTo>
                  <a:pt x="1002664" y="4052164"/>
                </a:moveTo>
                <a:cubicBezTo>
                  <a:pt x="942023" y="4052164"/>
                  <a:pt x="936427" y="4067129"/>
                  <a:pt x="975207" y="4071683"/>
                </a:cubicBezTo>
                <a:cubicBezTo>
                  <a:pt x="937599" y="4069601"/>
                  <a:pt x="857958" y="4069731"/>
                  <a:pt x="893354" y="4077019"/>
                </a:cubicBezTo>
                <a:lnTo>
                  <a:pt x="893224" y="4076628"/>
                </a:lnTo>
                <a:cubicBezTo>
                  <a:pt x="912874" y="4075587"/>
                  <a:pt x="950091" y="4092374"/>
                  <a:pt x="975207" y="4098490"/>
                </a:cubicBezTo>
                <a:cubicBezTo>
                  <a:pt x="938249" y="4096929"/>
                  <a:pt x="941112" y="4088340"/>
                  <a:pt x="893224" y="4088731"/>
                </a:cubicBezTo>
                <a:cubicBezTo>
                  <a:pt x="886457" y="4097449"/>
                  <a:pt x="870711" y="4102784"/>
                  <a:pt x="893224" y="4110723"/>
                </a:cubicBezTo>
                <a:cubicBezTo>
                  <a:pt x="969741" y="4111504"/>
                  <a:pt x="1002664" y="4096018"/>
                  <a:pt x="1057450" y="4086258"/>
                </a:cubicBezTo>
                <a:cubicBezTo>
                  <a:pt x="1018410" y="4086258"/>
                  <a:pt x="1068771" y="4071293"/>
                  <a:pt x="1029992" y="4071683"/>
                </a:cubicBezTo>
                <a:cubicBezTo>
                  <a:pt x="1036498" y="4079361"/>
                  <a:pt x="995507" y="4078580"/>
                  <a:pt x="975207" y="4081443"/>
                </a:cubicBezTo>
                <a:cubicBezTo>
                  <a:pt x="992384" y="4068430"/>
                  <a:pt x="972734" y="4059451"/>
                  <a:pt x="1002664" y="4052164"/>
                </a:cubicBezTo>
                <a:close/>
                <a:moveTo>
                  <a:pt x="647073" y="4040415"/>
                </a:moveTo>
                <a:lnTo>
                  <a:pt x="647275" y="4040582"/>
                </a:lnTo>
                <a:lnTo>
                  <a:pt x="646755" y="4040452"/>
                </a:lnTo>
                <a:close/>
                <a:moveTo>
                  <a:pt x="331837" y="4025487"/>
                </a:moveTo>
                <a:lnTo>
                  <a:pt x="331837" y="4025877"/>
                </a:lnTo>
                <a:lnTo>
                  <a:pt x="330350" y="4025750"/>
                </a:lnTo>
                <a:close/>
                <a:moveTo>
                  <a:pt x="960892" y="4018069"/>
                </a:moveTo>
                <a:cubicBezTo>
                  <a:pt x="973905" y="4026007"/>
                  <a:pt x="910791" y="4033034"/>
                  <a:pt x="878909" y="4040061"/>
                </a:cubicBezTo>
                <a:cubicBezTo>
                  <a:pt x="916647" y="4040061"/>
                  <a:pt x="883594" y="4053075"/>
                  <a:pt x="933434" y="4052164"/>
                </a:cubicBezTo>
                <a:cubicBezTo>
                  <a:pt x="927448" y="4040582"/>
                  <a:pt x="952954" y="4034596"/>
                  <a:pt x="974556" y="4027829"/>
                </a:cubicBezTo>
                <a:cubicBezTo>
                  <a:pt x="970522" y="4032644"/>
                  <a:pt x="993034" y="4032644"/>
                  <a:pt x="1002014" y="4035116"/>
                </a:cubicBezTo>
                <a:cubicBezTo>
                  <a:pt x="1013335" y="4042013"/>
                  <a:pt x="982624" y="4041493"/>
                  <a:pt x="988350" y="4047349"/>
                </a:cubicBezTo>
                <a:cubicBezTo>
                  <a:pt x="1053676" y="4043185"/>
                  <a:pt x="997719" y="4021192"/>
                  <a:pt x="961673" y="4018460"/>
                </a:cubicBezTo>
                <a:close/>
                <a:moveTo>
                  <a:pt x="5280606" y="4017939"/>
                </a:moveTo>
                <a:lnTo>
                  <a:pt x="5280606" y="4018200"/>
                </a:lnTo>
                <a:lnTo>
                  <a:pt x="5280439" y="4018197"/>
                </a:lnTo>
                <a:close/>
                <a:moveTo>
                  <a:pt x="5103107" y="4010392"/>
                </a:moveTo>
                <a:cubicBezTo>
                  <a:pt x="5094187" y="4012671"/>
                  <a:pt x="5084931" y="4013331"/>
                  <a:pt x="5075779" y="4012344"/>
                </a:cubicBezTo>
                <a:cubicBezTo>
                  <a:pt x="5090224" y="4027179"/>
                  <a:pt x="5035178" y="4010912"/>
                  <a:pt x="5020864" y="4020152"/>
                </a:cubicBezTo>
                <a:cubicBezTo>
                  <a:pt x="5034632" y="4020698"/>
                  <a:pt x="5048360" y="4022001"/>
                  <a:pt x="5061985" y="4024055"/>
                </a:cubicBezTo>
                <a:cubicBezTo>
                  <a:pt x="5030884" y="4026658"/>
                  <a:pt x="5010713" y="4018980"/>
                  <a:pt x="5007460" y="4024055"/>
                </a:cubicBezTo>
                <a:cubicBezTo>
                  <a:pt x="5034528" y="4024055"/>
                  <a:pt x="5024768" y="4029261"/>
                  <a:pt x="5061985" y="4027829"/>
                </a:cubicBezTo>
                <a:cubicBezTo>
                  <a:pt x="5067451" y="4022104"/>
                  <a:pt x="5123017" y="4013385"/>
                  <a:pt x="5103107" y="4010392"/>
                </a:cubicBezTo>
                <a:close/>
                <a:moveTo>
                  <a:pt x="592230" y="4008179"/>
                </a:moveTo>
                <a:cubicBezTo>
                  <a:pt x="597175" y="4016508"/>
                  <a:pt x="531328" y="4012083"/>
                  <a:pt x="550978" y="4022884"/>
                </a:cubicBezTo>
                <a:cubicBezTo>
                  <a:pt x="577004" y="4025226"/>
                  <a:pt x="596524" y="4015597"/>
                  <a:pt x="605633" y="4022884"/>
                </a:cubicBezTo>
                <a:cubicBezTo>
                  <a:pt x="572710" y="4028480"/>
                  <a:pt x="523780" y="4043835"/>
                  <a:pt x="564642" y="4054506"/>
                </a:cubicBezTo>
                <a:cubicBezTo>
                  <a:pt x="564642" y="4051383"/>
                  <a:pt x="602510" y="4051383"/>
                  <a:pt x="605633" y="4054506"/>
                </a:cubicBezTo>
                <a:cubicBezTo>
                  <a:pt x="615133" y="4082875"/>
                  <a:pt x="558135" y="4123476"/>
                  <a:pt x="605633" y="4147030"/>
                </a:cubicBezTo>
                <a:cubicBezTo>
                  <a:pt x="644673" y="4112024"/>
                  <a:pt x="614222" y="4080923"/>
                  <a:pt x="633091" y="4059451"/>
                </a:cubicBezTo>
                <a:cubicBezTo>
                  <a:pt x="633091" y="4059451"/>
                  <a:pt x="660028" y="4061663"/>
                  <a:pt x="660549" y="4061793"/>
                </a:cubicBezTo>
                <a:cubicBezTo>
                  <a:pt x="670699" y="4054246"/>
                  <a:pt x="613311" y="4058931"/>
                  <a:pt x="633091" y="4049691"/>
                </a:cubicBezTo>
                <a:cubicBezTo>
                  <a:pt x="667185" y="4060491"/>
                  <a:pt x="665754" y="4046958"/>
                  <a:pt x="687746" y="4042404"/>
                </a:cubicBezTo>
                <a:cubicBezTo>
                  <a:pt x="706485" y="4056979"/>
                  <a:pt x="713772" y="4077930"/>
                  <a:pt x="715204" y="4047219"/>
                </a:cubicBezTo>
                <a:cubicBezTo>
                  <a:pt x="716115" y="4044096"/>
                  <a:pt x="732902" y="4043834"/>
                  <a:pt x="728868" y="4039931"/>
                </a:cubicBezTo>
                <a:cubicBezTo>
                  <a:pt x="717091" y="4037979"/>
                  <a:pt x="700954" y="4036288"/>
                  <a:pt x="685566" y="4035995"/>
                </a:cubicBezTo>
                <a:lnTo>
                  <a:pt x="647073" y="4040415"/>
                </a:lnTo>
                <a:lnTo>
                  <a:pt x="622343" y="4019979"/>
                </a:lnTo>
                <a:cubicBezTo>
                  <a:pt x="613051" y="4014510"/>
                  <a:pt x="602896" y="4010507"/>
                  <a:pt x="592230" y="4008179"/>
                </a:cubicBezTo>
                <a:close/>
                <a:moveTo>
                  <a:pt x="318043" y="4005967"/>
                </a:moveTo>
                <a:cubicBezTo>
                  <a:pt x="357098" y="4011660"/>
                  <a:pt x="285463" y="4019944"/>
                  <a:pt x="313235" y="4024280"/>
                </a:cubicBezTo>
                <a:lnTo>
                  <a:pt x="330350" y="4025750"/>
                </a:lnTo>
                <a:lnTo>
                  <a:pt x="301014" y="4030936"/>
                </a:lnTo>
                <a:cubicBezTo>
                  <a:pt x="279865" y="4038110"/>
                  <a:pt x="279231" y="4048943"/>
                  <a:pt x="222526" y="4049821"/>
                </a:cubicBezTo>
                <a:cubicBezTo>
                  <a:pt x="221355" y="4058020"/>
                  <a:pt x="218102" y="4066738"/>
                  <a:pt x="249724" y="4069341"/>
                </a:cubicBezTo>
                <a:cubicBezTo>
                  <a:pt x="132605" y="4073896"/>
                  <a:pt x="227211" y="4015467"/>
                  <a:pt x="318043" y="4005967"/>
                </a:cubicBezTo>
                <a:close/>
                <a:moveTo>
                  <a:pt x="934215" y="3994125"/>
                </a:moveTo>
                <a:cubicBezTo>
                  <a:pt x="948399" y="4001412"/>
                  <a:pt x="934215" y="4013645"/>
                  <a:pt x="975337" y="4016117"/>
                </a:cubicBezTo>
                <a:cubicBezTo>
                  <a:pt x="978069" y="4013124"/>
                  <a:pt x="990432" y="4014556"/>
                  <a:pt x="1002795" y="4016117"/>
                </a:cubicBezTo>
                <a:cubicBezTo>
                  <a:pt x="999931" y="4008179"/>
                  <a:pt x="1011904" y="3998159"/>
                  <a:pt x="989651" y="3994125"/>
                </a:cubicBezTo>
                <a:close/>
                <a:moveTo>
                  <a:pt x="5143578" y="3946497"/>
                </a:moveTo>
                <a:lnTo>
                  <a:pt x="5143578" y="3947018"/>
                </a:lnTo>
                <a:cubicBezTo>
                  <a:pt x="5012405" y="3951963"/>
                  <a:pt x="5107141" y="3964715"/>
                  <a:pt x="5130565" y="3972263"/>
                </a:cubicBezTo>
                <a:cubicBezTo>
                  <a:pt x="5156591" y="3972263"/>
                  <a:pt x="5160625" y="3970051"/>
                  <a:pt x="5185220" y="3970311"/>
                </a:cubicBezTo>
                <a:cubicBezTo>
                  <a:pt x="5175980" y="3961332"/>
                  <a:pt x="5150865" y="3955216"/>
                  <a:pt x="5143578" y="3946497"/>
                </a:cubicBezTo>
                <a:close/>
                <a:moveTo>
                  <a:pt x="961673" y="3943113"/>
                </a:moveTo>
                <a:cubicBezTo>
                  <a:pt x="929010" y="3957948"/>
                  <a:pt x="911572" y="3971222"/>
                  <a:pt x="961673" y="3989440"/>
                </a:cubicBezTo>
                <a:cubicBezTo>
                  <a:pt x="989261" y="3984365"/>
                  <a:pt x="955557" y="3984625"/>
                  <a:pt x="948660" y="3979680"/>
                </a:cubicBezTo>
                <a:cubicBezTo>
                  <a:pt x="962364" y="3979552"/>
                  <a:pt x="976061" y="3980379"/>
                  <a:pt x="989651" y="3982153"/>
                </a:cubicBezTo>
                <a:cubicBezTo>
                  <a:pt x="1001623" y="3974215"/>
                  <a:pt x="953865" y="3977078"/>
                  <a:pt x="948530" y="3972393"/>
                </a:cubicBezTo>
                <a:cubicBezTo>
                  <a:pt x="962431" y="3973611"/>
                  <a:pt x="976434" y="3971927"/>
                  <a:pt x="989651" y="3967448"/>
                </a:cubicBezTo>
                <a:cubicBezTo>
                  <a:pt x="923414" y="3963804"/>
                  <a:pt x="1004876" y="3946627"/>
                  <a:pt x="961673" y="3943113"/>
                </a:cubicBezTo>
                <a:close/>
                <a:moveTo>
                  <a:pt x="5239485" y="3931011"/>
                </a:moveTo>
                <a:lnTo>
                  <a:pt x="5240135" y="3931011"/>
                </a:lnTo>
                <a:cubicBezTo>
                  <a:pt x="5272017" y="3934395"/>
                  <a:pt x="5231937" y="3944025"/>
                  <a:pt x="5185480" y="3942723"/>
                </a:cubicBezTo>
                <a:cubicBezTo>
                  <a:pt x="5200445" y="3938429"/>
                  <a:pt x="5230506" y="3936217"/>
                  <a:pt x="5239485" y="3931011"/>
                </a:cubicBezTo>
                <a:close/>
                <a:moveTo>
                  <a:pt x="1276591" y="3916176"/>
                </a:moveTo>
                <a:lnTo>
                  <a:pt x="1276591" y="3925936"/>
                </a:lnTo>
                <a:cubicBezTo>
                  <a:pt x="1294845" y="3925422"/>
                  <a:pt x="1313113" y="3926249"/>
                  <a:pt x="1331246" y="3928409"/>
                </a:cubicBezTo>
                <a:cubicBezTo>
                  <a:pt x="1323959" y="3924895"/>
                  <a:pt x="1347253" y="3915395"/>
                  <a:pt x="1318233" y="3916176"/>
                </a:cubicBezTo>
                <a:lnTo>
                  <a:pt x="1317582" y="3921121"/>
                </a:lnTo>
                <a:cubicBezTo>
                  <a:pt x="1298063" y="3920471"/>
                  <a:pt x="1294419" y="3917087"/>
                  <a:pt x="1276591" y="3916176"/>
                </a:cubicBezTo>
                <a:close/>
                <a:moveTo>
                  <a:pt x="852102" y="3896787"/>
                </a:moveTo>
                <a:cubicBezTo>
                  <a:pt x="828678" y="3909800"/>
                  <a:pt x="932003" y="3912272"/>
                  <a:pt x="865896" y="3918779"/>
                </a:cubicBezTo>
                <a:cubicBezTo>
                  <a:pt x="924585" y="3917087"/>
                  <a:pt x="883334" y="3925155"/>
                  <a:pt x="906888" y="3925936"/>
                </a:cubicBezTo>
                <a:lnTo>
                  <a:pt x="906888" y="3926066"/>
                </a:lnTo>
                <a:cubicBezTo>
                  <a:pt x="915728" y="3923362"/>
                  <a:pt x="925033" y="3922521"/>
                  <a:pt x="934215" y="3923594"/>
                </a:cubicBezTo>
                <a:cubicBezTo>
                  <a:pt x="909230" y="3918388"/>
                  <a:pt x="937078" y="3903684"/>
                  <a:pt x="906888" y="3899259"/>
                </a:cubicBezTo>
                <a:cubicBezTo>
                  <a:pt x="901292" y="3919820"/>
                  <a:pt x="854054" y="3891061"/>
                  <a:pt x="852102" y="3896787"/>
                </a:cubicBezTo>
                <a:close/>
                <a:moveTo>
                  <a:pt x="770640" y="3853193"/>
                </a:moveTo>
                <a:cubicBezTo>
                  <a:pt x="736546" y="3853193"/>
                  <a:pt x="704012" y="3853193"/>
                  <a:pt x="701930" y="3858138"/>
                </a:cubicBezTo>
                <a:cubicBezTo>
                  <a:pt x="766346" y="3854494"/>
                  <a:pt x="684363" y="3874924"/>
                  <a:pt x="729388" y="3867897"/>
                </a:cubicBezTo>
                <a:cubicBezTo>
                  <a:pt x="727566" y="3863473"/>
                  <a:pt x="743182" y="3862172"/>
                  <a:pt x="770640" y="3863083"/>
                </a:cubicBezTo>
                <a:cubicBezTo>
                  <a:pt x="773633" y="3875445"/>
                  <a:pt x="768297" y="3889109"/>
                  <a:pt x="811501" y="3894704"/>
                </a:cubicBezTo>
                <a:cubicBezTo>
                  <a:pt x="819960" y="3888849"/>
                  <a:pt x="831281" y="3883513"/>
                  <a:pt x="824514" y="3875185"/>
                </a:cubicBezTo>
                <a:cubicBezTo>
                  <a:pt x="844164" y="3875835"/>
                  <a:pt x="847678" y="3879219"/>
                  <a:pt x="865766" y="3880000"/>
                </a:cubicBezTo>
                <a:cubicBezTo>
                  <a:pt x="869410" y="3875835"/>
                  <a:pt x="826727" y="3867897"/>
                  <a:pt x="865766" y="3865425"/>
                </a:cubicBezTo>
                <a:cubicBezTo>
                  <a:pt x="870132" y="3867490"/>
                  <a:pt x="875194" y="3867490"/>
                  <a:pt x="879560" y="3865425"/>
                </a:cubicBezTo>
                <a:cubicBezTo>
                  <a:pt x="856917" y="3865034"/>
                  <a:pt x="872533" y="3858268"/>
                  <a:pt x="852102" y="3857747"/>
                </a:cubicBezTo>
                <a:lnTo>
                  <a:pt x="852102" y="3858138"/>
                </a:lnTo>
                <a:cubicBezTo>
                  <a:pt x="822432" y="3860220"/>
                  <a:pt x="821652" y="3867377"/>
                  <a:pt x="783653" y="3867897"/>
                </a:cubicBezTo>
                <a:cubicBezTo>
                  <a:pt x="793543" y="3860480"/>
                  <a:pt x="769729" y="3859048"/>
                  <a:pt x="770640" y="3853193"/>
                </a:cubicBezTo>
                <a:close/>
                <a:moveTo>
                  <a:pt x="5034267" y="3845905"/>
                </a:moveTo>
                <a:lnTo>
                  <a:pt x="5034267" y="3846426"/>
                </a:lnTo>
                <a:cubicBezTo>
                  <a:pt x="5026199" y="3852542"/>
                  <a:pt x="5060294" y="3852412"/>
                  <a:pt x="5034267" y="3856056"/>
                </a:cubicBezTo>
                <a:cubicBezTo>
                  <a:pt x="5057037" y="3853983"/>
                  <a:pt x="5079972" y="3854639"/>
                  <a:pt x="5102586" y="3858008"/>
                </a:cubicBezTo>
                <a:cubicBezTo>
                  <a:pt x="5079164" y="3850850"/>
                  <a:pt x="5110785" y="3854884"/>
                  <a:pt x="5116250" y="3848248"/>
                </a:cubicBezTo>
                <a:cubicBezTo>
                  <a:pt x="5074348" y="3849159"/>
                  <a:pt x="5066540" y="3845775"/>
                  <a:pt x="5034267" y="3845905"/>
                </a:cubicBezTo>
                <a:close/>
                <a:moveTo>
                  <a:pt x="5321598" y="3841974"/>
                </a:moveTo>
                <a:lnTo>
                  <a:pt x="5321858" y="3842001"/>
                </a:lnTo>
                <a:lnTo>
                  <a:pt x="5321728" y="3842001"/>
                </a:lnTo>
                <a:close/>
                <a:moveTo>
                  <a:pt x="838438" y="3838227"/>
                </a:moveTo>
                <a:lnTo>
                  <a:pt x="835584" y="3839153"/>
                </a:lnTo>
                <a:lnTo>
                  <a:pt x="816281" y="3840131"/>
                </a:lnTo>
                <a:cubicBezTo>
                  <a:pt x="800172" y="3842205"/>
                  <a:pt x="798976" y="3846621"/>
                  <a:pt x="783653" y="3848768"/>
                </a:cubicBezTo>
                <a:cubicBezTo>
                  <a:pt x="797247" y="3850722"/>
                  <a:pt x="811050" y="3850722"/>
                  <a:pt x="824645" y="3848768"/>
                </a:cubicBezTo>
                <a:cubicBezTo>
                  <a:pt x="806556" y="3855535"/>
                  <a:pt x="878779" y="3857096"/>
                  <a:pt x="838438" y="3853583"/>
                </a:cubicBezTo>
                <a:cubicBezTo>
                  <a:pt x="846734" y="3846751"/>
                  <a:pt x="828239" y="3844018"/>
                  <a:pt x="829234" y="3841212"/>
                </a:cubicBezTo>
                <a:lnTo>
                  <a:pt x="835584" y="3839153"/>
                </a:lnTo>
                <a:lnTo>
                  <a:pt x="838438" y="3839008"/>
                </a:lnTo>
                <a:close/>
                <a:moveTo>
                  <a:pt x="5266942" y="3830420"/>
                </a:moveTo>
                <a:lnTo>
                  <a:pt x="5321598" y="3841974"/>
                </a:lnTo>
                <a:lnTo>
                  <a:pt x="5298985" y="3839588"/>
                </a:lnTo>
                <a:cubicBezTo>
                  <a:pt x="5273335" y="3837007"/>
                  <a:pt x="5245178" y="3833933"/>
                  <a:pt x="5266942" y="3830420"/>
                </a:cubicBezTo>
                <a:close/>
                <a:moveTo>
                  <a:pt x="1029992" y="3816365"/>
                </a:moveTo>
                <a:cubicBezTo>
                  <a:pt x="1014246" y="3818578"/>
                  <a:pt x="938900" y="3822742"/>
                  <a:pt x="989001" y="3828468"/>
                </a:cubicBezTo>
                <a:cubicBezTo>
                  <a:pt x="992905" y="3821180"/>
                  <a:pt x="1046389" y="3837056"/>
                  <a:pt x="1057450" y="3828468"/>
                </a:cubicBezTo>
                <a:cubicBezTo>
                  <a:pt x="1010862" y="3825995"/>
                  <a:pt x="1061874" y="3819098"/>
                  <a:pt x="1030122" y="3816365"/>
                </a:cubicBezTo>
                <a:close/>
                <a:moveTo>
                  <a:pt x="550978" y="3813893"/>
                </a:moveTo>
                <a:lnTo>
                  <a:pt x="550978" y="3814543"/>
                </a:lnTo>
                <a:cubicBezTo>
                  <a:pt x="516753" y="3814543"/>
                  <a:pt x="484220" y="3826776"/>
                  <a:pt x="510117" y="3829118"/>
                </a:cubicBezTo>
                <a:cubicBezTo>
                  <a:pt x="511418" y="3822872"/>
                  <a:pt x="563470" y="3825735"/>
                  <a:pt x="564642" y="3819358"/>
                </a:cubicBezTo>
                <a:cubicBezTo>
                  <a:pt x="554101" y="3818187"/>
                  <a:pt x="548766" y="3816756"/>
                  <a:pt x="550978" y="3813893"/>
                </a:cubicBezTo>
                <a:close/>
                <a:moveTo>
                  <a:pt x="633611" y="3799448"/>
                </a:moveTo>
                <a:cubicBezTo>
                  <a:pt x="639337" y="3805564"/>
                  <a:pt x="584682" y="3812982"/>
                  <a:pt x="619427" y="3816365"/>
                </a:cubicBezTo>
                <a:lnTo>
                  <a:pt x="619948" y="3816495"/>
                </a:lnTo>
                <a:cubicBezTo>
                  <a:pt x="613571" y="3808948"/>
                  <a:pt x="654302" y="3807777"/>
                  <a:pt x="674733" y="3811550"/>
                </a:cubicBezTo>
                <a:cubicBezTo>
                  <a:pt x="673041" y="3805434"/>
                  <a:pt x="672130" y="3798537"/>
                  <a:pt x="633611" y="3799448"/>
                </a:cubicBezTo>
                <a:close/>
                <a:moveTo>
                  <a:pt x="5225821" y="3795544"/>
                </a:moveTo>
                <a:cubicBezTo>
                  <a:pt x="5215540" y="3801400"/>
                  <a:pt x="5263429" y="3799188"/>
                  <a:pt x="5253279" y="3805174"/>
                </a:cubicBezTo>
                <a:cubicBezTo>
                  <a:pt x="5283729" y="3809729"/>
                  <a:pt x="5222958" y="3802832"/>
                  <a:pt x="5225821" y="3799448"/>
                </a:cubicBezTo>
                <a:cubicBezTo>
                  <a:pt x="5212808" y="3799448"/>
                  <a:pt x="5215280" y="3801791"/>
                  <a:pt x="5211897" y="3803222"/>
                </a:cubicBezTo>
                <a:cubicBezTo>
                  <a:pt x="5172857" y="3803222"/>
                  <a:pt x="5185870" y="3795024"/>
                  <a:pt x="5225821" y="3795544"/>
                </a:cubicBezTo>
                <a:close/>
                <a:moveTo>
                  <a:pt x="756456" y="3785524"/>
                </a:moveTo>
                <a:cubicBezTo>
                  <a:pt x="707266" y="3786565"/>
                  <a:pt x="741360" y="3800880"/>
                  <a:pt x="674212" y="3792811"/>
                </a:cubicBezTo>
                <a:cubicBezTo>
                  <a:pt x="686664" y="3801055"/>
                  <a:pt x="700578" y="3806842"/>
                  <a:pt x="715204" y="3809859"/>
                </a:cubicBezTo>
                <a:cubicBezTo>
                  <a:pt x="707917" y="3790079"/>
                  <a:pt x="789899" y="3806085"/>
                  <a:pt x="810981" y="3809859"/>
                </a:cubicBezTo>
                <a:cubicBezTo>
                  <a:pt x="820643" y="3801660"/>
                  <a:pt x="817203" y="3800196"/>
                  <a:pt x="825419" y="3796628"/>
                </a:cubicBezTo>
                <a:lnTo>
                  <a:pt x="836301" y="3792786"/>
                </a:lnTo>
                <a:lnTo>
                  <a:pt x="838438" y="3792811"/>
                </a:lnTo>
                <a:lnTo>
                  <a:pt x="838438" y="3792031"/>
                </a:lnTo>
                <a:lnTo>
                  <a:pt x="836301" y="3792786"/>
                </a:lnTo>
                <a:lnTo>
                  <a:pt x="812656" y="3792502"/>
                </a:lnTo>
                <a:cubicBezTo>
                  <a:pt x="804637" y="3792193"/>
                  <a:pt x="798358" y="3791575"/>
                  <a:pt x="797317" y="3790339"/>
                </a:cubicBezTo>
                <a:cubicBezTo>
                  <a:pt x="805775" y="3790339"/>
                  <a:pt x="813713" y="3790339"/>
                  <a:pt x="810981" y="3787866"/>
                </a:cubicBezTo>
                <a:cubicBezTo>
                  <a:pt x="774414" y="3786175"/>
                  <a:pt x="784954" y="3792942"/>
                  <a:pt x="770119" y="3795154"/>
                </a:cubicBezTo>
                <a:cubicBezTo>
                  <a:pt x="798098" y="3793072"/>
                  <a:pt x="822172" y="3803222"/>
                  <a:pt x="797317" y="3802441"/>
                </a:cubicBezTo>
                <a:cubicBezTo>
                  <a:pt x="765955" y="3799969"/>
                  <a:pt x="726265" y="3791510"/>
                  <a:pt x="756456" y="3785524"/>
                </a:cubicBezTo>
                <a:close/>
                <a:moveTo>
                  <a:pt x="510117" y="3782921"/>
                </a:moveTo>
                <a:cubicBezTo>
                  <a:pt x="521828" y="3793853"/>
                  <a:pt x="487083" y="3794113"/>
                  <a:pt x="468865" y="3787736"/>
                </a:cubicBezTo>
                <a:cubicBezTo>
                  <a:pt x="502959" y="3794243"/>
                  <a:pt x="423579" y="3813763"/>
                  <a:pt x="510117" y="3814543"/>
                </a:cubicBezTo>
                <a:cubicBezTo>
                  <a:pt x="523000" y="3801140"/>
                  <a:pt x="529246" y="3789818"/>
                  <a:pt x="564642" y="3799969"/>
                </a:cubicBezTo>
                <a:cubicBezTo>
                  <a:pt x="575052" y="3790859"/>
                  <a:pt x="581429" y="3782661"/>
                  <a:pt x="510117" y="3782921"/>
                </a:cubicBezTo>
                <a:close/>
                <a:moveTo>
                  <a:pt x="5431168" y="3782011"/>
                </a:moveTo>
                <a:lnTo>
                  <a:pt x="5431168" y="3787216"/>
                </a:lnTo>
                <a:cubicBezTo>
                  <a:pt x="5394471" y="3787216"/>
                  <a:pt x="5355041" y="3790599"/>
                  <a:pt x="5266812" y="3787216"/>
                </a:cubicBezTo>
                <a:cubicBezTo>
                  <a:pt x="5305982" y="3783312"/>
                  <a:pt x="5345412" y="3783182"/>
                  <a:pt x="5431168" y="3782011"/>
                </a:cubicBezTo>
                <a:close/>
                <a:moveTo>
                  <a:pt x="921072" y="3752991"/>
                </a:moveTo>
                <a:cubicBezTo>
                  <a:pt x="929400" y="3760929"/>
                  <a:pt x="942153" y="3767045"/>
                  <a:pt x="989651" y="3767566"/>
                </a:cubicBezTo>
                <a:lnTo>
                  <a:pt x="989651" y="3752991"/>
                </a:lnTo>
                <a:cubicBezTo>
                  <a:pt x="975774" y="3752578"/>
                  <a:pt x="961914" y="3754245"/>
                  <a:pt x="948530" y="3757936"/>
                </a:cubicBezTo>
                <a:cubicBezTo>
                  <a:pt x="946838" y="3754943"/>
                  <a:pt x="944495" y="3752080"/>
                  <a:pt x="921072" y="3752991"/>
                </a:cubicBezTo>
                <a:close/>
                <a:moveTo>
                  <a:pt x="345630" y="3745704"/>
                </a:moveTo>
                <a:lnTo>
                  <a:pt x="345630" y="3746094"/>
                </a:lnTo>
                <a:cubicBezTo>
                  <a:pt x="379204" y="3747526"/>
                  <a:pt x="374650" y="3755464"/>
                  <a:pt x="427874" y="3753382"/>
                </a:cubicBezTo>
                <a:cubicBezTo>
                  <a:pt x="411867" y="3756244"/>
                  <a:pt x="412388" y="3761970"/>
                  <a:pt x="413949" y="3767956"/>
                </a:cubicBezTo>
                <a:cubicBezTo>
                  <a:pt x="390396" y="3765744"/>
                  <a:pt x="378814" y="3759498"/>
                  <a:pt x="400286" y="3755854"/>
                </a:cubicBezTo>
                <a:cubicBezTo>
                  <a:pt x="341857" y="3759758"/>
                  <a:pt x="364760" y="3768867"/>
                  <a:pt x="345630" y="3775374"/>
                </a:cubicBezTo>
                <a:cubicBezTo>
                  <a:pt x="314919" y="3774333"/>
                  <a:pt x="340035" y="3763402"/>
                  <a:pt x="331837" y="3758327"/>
                </a:cubicBezTo>
                <a:cubicBezTo>
                  <a:pt x="396382" y="3764313"/>
                  <a:pt x="295270" y="3751169"/>
                  <a:pt x="345630" y="3745704"/>
                </a:cubicBezTo>
                <a:close/>
                <a:moveTo>
                  <a:pt x="5499618" y="3732951"/>
                </a:moveTo>
                <a:cubicBezTo>
                  <a:pt x="5532541" y="3732301"/>
                  <a:pt x="5529027" y="3736595"/>
                  <a:pt x="5568067" y="3734903"/>
                </a:cubicBezTo>
                <a:cubicBezTo>
                  <a:pt x="5519658" y="3740629"/>
                  <a:pt x="5570279" y="3744012"/>
                  <a:pt x="5595263" y="3748437"/>
                </a:cubicBezTo>
                <a:cubicBezTo>
                  <a:pt x="5577826" y="3756245"/>
                  <a:pt x="5567155" y="3748437"/>
                  <a:pt x="5526944" y="3748437"/>
                </a:cubicBezTo>
                <a:cubicBezTo>
                  <a:pt x="5534232" y="3747005"/>
                  <a:pt x="5540738" y="3745314"/>
                  <a:pt x="5540738" y="3742711"/>
                </a:cubicBezTo>
                <a:cubicBezTo>
                  <a:pt x="5517473" y="3741507"/>
                  <a:pt x="5494193" y="3744776"/>
                  <a:pt x="5472160" y="3752341"/>
                </a:cubicBezTo>
                <a:cubicBezTo>
                  <a:pt x="5452250" y="3750779"/>
                  <a:pt x="5428826" y="3749478"/>
                  <a:pt x="5431168" y="3744663"/>
                </a:cubicBezTo>
                <a:cubicBezTo>
                  <a:pt x="5485563" y="3745184"/>
                  <a:pt x="5505083" y="3740889"/>
                  <a:pt x="5499618" y="3732951"/>
                </a:cubicBezTo>
                <a:close/>
                <a:moveTo>
                  <a:pt x="439535" y="3729671"/>
                </a:moveTo>
                <a:cubicBezTo>
                  <a:pt x="454632" y="3730300"/>
                  <a:pt x="477909" y="3736400"/>
                  <a:pt x="469125" y="3740889"/>
                </a:cubicBezTo>
                <a:cubicBezTo>
                  <a:pt x="459908" y="3739778"/>
                  <a:pt x="450562" y="3740575"/>
                  <a:pt x="441667" y="3743231"/>
                </a:cubicBezTo>
                <a:cubicBezTo>
                  <a:pt x="396252" y="3742451"/>
                  <a:pt x="477844" y="3732691"/>
                  <a:pt x="428654" y="3731129"/>
                </a:cubicBezTo>
                <a:cubicBezTo>
                  <a:pt x="430379" y="3729860"/>
                  <a:pt x="434502" y="3729462"/>
                  <a:pt x="439535" y="3729671"/>
                </a:cubicBezTo>
                <a:close/>
                <a:moveTo>
                  <a:pt x="5266812" y="3723842"/>
                </a:moveTo>
                <a:lnTo>
                  <a:pt x="5266942" y="3723842"/>
                </a:lnTo>
                <a:cubicBezTo>
                  <a:pt x="5268894" y="3728657"/>
                  <a:pt x="5269024" y="3733211"/>
                  <a:pt x="5253929" y="3735424"/>
                </a:cubicBezTo>
                <a:cubicBezTo>
                  <a:pt x="5231937" y="3734903"/>
                  <a:pt x="5223348" y="3721109"/>
                  <a:pt x="5266812" y="3723842"/>
                </a:cubicBezTo>
                <a:close/>
                <a:moveTo>
                  <a:pt x="5130825" y="3721890"/>
                </a:moveTo>
                <a:cubicBezTo>
                  <a:pt x="5156721" y="3727876"/>
                  <a:pt x="5175590" y="3734903"/>
                  <a:pt x="5198493" y="3741280"/>
                </a:cubicBezTo>
                <a:lnTo>
                  <a:pt x="5199144" y="3741280"/>
                </a:lnTo>
                <a:cubicBezTo>
                  <a:pt x="5197582" y="3744923"/>
                  <a:pt x="5153858" y="3742581"/>
                  <a:pt x="5158022" y="3747136"/>
                </a:cubicBezTo>
                <a:cubicBezTo>
                  <a:pt x="5140975" y="3737116"/>
                  <a:pt x="5117942" y="3731910"/>
                  <a:pt x="5130825" y="3721890"/>
                </a:cubicBezTo>
                <a:close/>
                <a:moveTo>
                  <a:pt x="5075779" y="3710308"/>
                </a:moveTo>
                <a:cubicBezTo>
                  <a:pt x="5082416" y="3716424"/>
                  <a:pt x="5038952" y="3715383"/>
                  <a:pt x="5034788" y="3719938"/>
                </a:cubicBezTo>
                <a:cubicBezTo>
                  <a:pt x="5002906" y="3717856"/>
                  <a:pt x="5029062" y="3707836"/>
                  <a:pt x="5075779" y="3710308"/>
                </a:cubicBezTo>
                <a:close/>
                <a:moveTo>
                  <a:pt x="729388" y="3706794"/>
                </a:moveTo>
                <a:cubicBezTo>
                  <a:pt x="717807" y="3709527"/>
                  <a:pt x="711560" y="3713301"/>
                  <a:pt x="715724" y="3718897"/>
                </a:cubicBezTo>
                <a:cubicBezTo>
                  <a:pt x="729516" y="3718759"/>
                  <a:pt x="743300" y="3719585"/>
                  <a:pt x="756976" y="3721369"/>
                </a:cubicBezTo>
                <a:cubicBezTo>
                  <a:pt x="758928" y="3714342"/>
                  <a:pt x="752942" y="3708877"/>
                  <a:pt x="729388" y="3706794"/>
                </a:cubicBezTo>
                <a:close/>
                <a:moveTo>
                  <a:pt x="4870432" y="3702500"/>
                </a:moveTo>
                <a:cubicBezTo>
                  <a:pt x="4920793" y="3703802"/>
                  <a:pt x="4936929" y="3711089"/>
                  <a:pt x="4993146" y="3706404"/>
                </a:cubicBezTo>
                <a:lnTo>
                  <a:pt x="4993666" y="3706404"/>
                </a:lnTo>
                <a:cubicBezTo>
                  <a:pt x="4982995" y="3708096"/>
                  <a:pt x="4978961" y="3710829"/>
                  <a:pt x="4979872" y="3714212"/>
                </a:cubicBezTo>
                <a:cubicBezTo>
                  <a:pt x="4925175" y="3717336"/>
                  <a:pt x="4870344" y="3717336"/>
                  <a:pt x="4815646" y="3714212"/>
                </a:cubicBezTo>
                <a:cubicBezTo>
                  <a:pt x="4806147" y="3706404"/>
                  <a:pt x="4873295" y="3709397"/>
                  <a:pt x="4870432" y="3702500"/>
                </a:cubicBezTo>
                <a:close/>
                <a:moveTo>
                  <a:pt x="408858" y="3698466"/>
                </a:moveTo>
                <a:cubicBezTo>
                  <a:pt x="419252" y="3697458"/>
                  <a:pt x="429240" y="3697165"/>
                  <a:pt x="441407" y="3699377"/>
                </a:cubicBezTo>
                <a:lnTo>
                  <a:pt x="442188" y="3699377"/>
                </a:lnTo>
                <a:cubicBezTo>
                  <a:pt x="442188" y="3707575"/>
                  <a:pt x="397683" y="3707705"/>
                  <a:pt x="401066" y="3716424"/>
                </a:cubicBezTo>
                <a:cubicBezTo>
                  <a:pt x="378424" y="3714082"/>
                  <a:pt x="386362" y="3706144"/>
                  <a:pt x="373869" y="3701849"/>
                </a:cubicBezTo>
                <a:cubicBezTo>
                  <a:pt x="387663" y="3701199"/>
                  <a:pt x="398464" y="3699475"/>
                  <a:pt x="408858" y="3698466"/>
                </a:cubicBezTo>
                <a:close/>
                <a:moveTo>
                  <a:pt x="4856768" y="3679988"/>
                </a:moveTo>
                <a:cubicBezTo>
                  <a:pt x="4911423" y="3681810"/>
                  <a:pt x="4852474" y="3689227"/>
                  <a:pt x="4883575" y="3690919"/>
                </a:cubicBezTo>
                <a:lnTo>
                  <a:pt x="4884096" y="3691569"/>
                </a:lnTo>
                <a:cubicBezTo>
                  <a:pt x="4840111" y="3700158"/>
                  <a:pt x="4827749" y="3682200"/>
                  <a:pt x="4856768" y="3679988"/>
                </a:cubicBezTo>
                <a:close/>
                <a:moveTo>
                  <a:pt x="1030642" y="3679987"/>
                </a:moveTo>
                <a:cubicBezTo>
                  <a:pt x="1007479" y="3687925"/>
                  <a:pt x="1037800" y="3690658"/>
                  <a:pt x="1058100" y="3697035"/>
                </a:cubicBezTo>
                <a:cubicBezTo>
                  <a:pt x="1031293" y="3701589"/>
                  <a:pt x="1022965" y="3697295"/>
                  <a:pt x="989651" y="3697035"/>
                </a:cubicBezTo>
                <a:cubicBezTo>
                  <a:pt x="997069" y="3711609"/>
                  <a:pt x="1052375" y="3698726"/>
                  <a:pt x="1085558" y="3697035"/>
                </a:cubicBezTo>
                <a:cubicBezTo>
                  <a:pt x="1068381" y="3691049"/>
                  <a:pt x="1041444" y="3687014"/>
                  <a:pt x="1030642" y="3679987"/>
                </a:cubicBezTo>
                <a:close/>
                <a:moveTo>
                  <a:pt x="852102" y="3670748"/>
                </a:moveTo>
                <a:cubicBezTo>
                  <a:pt x="804084" y="3669837"/>
                  <a:pt x="737196" y="3678686"/>
                  <a:pt x="797317" y="3682850"/>
                </a:cubicBezTo>
                <a:cubicBezTo>
                  <a:pt x="786906" y="3673741"/>
                  <a:pt x="869930" y="3681159"/>
                  <a:pt x="852102" y="3670748"/>
                </a:cubicBezTo>
                <a:close/>
                <a:moveTo>
                  <a:pt x="879690" y="3669967"/>
                </a:moveTo>
                <a:cubicBezTo>
                  <a:pt x="881382" y="3676864"/>
                  <a:pt x="882032" y="3682850"/>
                  <a:pt x="852102" y="3677515"/>
                </a:cubicBezTo>
                <a:lnTo>
                  <a:pt x="852102" y="3677255"/>
                </a:lnTo>
                <a:cubicBezTo>
                  <a:pt x="862513" y="3682720"/>
                  <a:pt x="788858" y="3685063"/>
                  <a:pt x="838438" y="3689357"/>
                </a:cubicBezTo>
                <a:cubicBezTo>
                  <a:pt x="848979" y="3683891"/>
                  <a:pt x="927448" y="3677905"/>
                  <a:pt x="879690" y="3669967"/>
                </a:cubicBezTo>
                <a:close/>
                <a:moveTo>
                  <a:pt x="4938360" y="3665803"/>
                </a:moveTo>
                <a:cubicBezTo>
                  <a:pt x="5003166" y="3665673"/>
                  <a:pt x="5075779" y="3681159"/>
                  <a:pt x="5143578" y="3687015"/>
                </a:cubicBezTo>
                <a:cubicBezTo>
                  <a:pt x="5070444" y="3688316"/>
                  <a:pt x="4998481" y="3672830"/>
                  <a:pt x="4938360" y="3665803"/>
                </a:cubicBezTo>
                <a:close/>
                <a:moveTo>
                  <a:pt x="5211636" y="3664892"/>
                </a:moveTo>
                <a:cubicBezTo>
                  <a:pt x="5310797" y="3671659"/>
                  <a:pt x="5273969" y="3690528"/>
                  <a:pt x="5280606" y="3706404"/>
                </a:cubicBezTo>
                <a:lnTo>
                  <a:pt x="5280346" y="3705884"/>
                </a:lnTo>
                <a:cubicBezTo>
                  <a:pt x="5247293" y="3706665"/>
                  <a:pt x="5250546" y="3702370"/>
                  <a:pt x="5211636" y="3703932"/>
                </a:cubicBezTo>
                <a:cubicBezTo>
                  <a:pt x="5220485" y="3684022"/>
                  <a:pt x="5180535" y="3682070"/>
                  <a:pt x="5211636" y="3664892"/>
                </a:cubicBezTo>
                <a:close/>
                <a:moveTo>
                  <a:pt x="729388" y="3662940"/>
                </a:moveTo>
                <a:cubicBezTo>
                  <a:pt x="720489" y="3665575"/>
                  <a:pt x="711147" y="3666372"/>
                  <a:pt x="701930" y="3665283"/>
                </a:cubicBezTo>
                <a:cubicBezTo>
                  <a:pt x="708827" y="3670878"/>
                  <a:pt x="729128" y="3678296"/>
                  <a:pt x="701930" y="3682330"/>
                </a:cubicBezTo>
                <a:cubicBezTo>
                  <a:pt x="725614" y="3679076"/>
                  <a:pt x="789639" y="3670618"/>
                  <a:pt x="756976" y="3665283"/>
                </a:cubicBezTo>
                <a:cubicBezTo>
                  <a:pt x="749689" y="3669837"/>
                  <a:pt x="742401" y="3664241"/>
                  <a:pt x="729388" y="3662940"/>
                </a:cubicBezTo>
                <a:close/>
                <a:moveTo>
                  <a:pt x="5253279" y="3661888"/>
                </a:moveTo>
                <a:lnTo>
                  <a:pt x="5253929" y="3661899"/>
                </a:lnTo>
                <a:lnTo>
                  <a:pt x="5253279" y="3661899"/>
                </a:lnTo>
                <a:close/>
                <a:moveTo>
                  <a:pt x="497234" y="3660468"/>
                </a:moveTo>
                <a:cubicBezTo>
                  <a:pt x="549937" y="3661509"/>
                  <a:pt x="535102" y="3674652"/>
                  <a:pt x="605633" y="3672570"/>
                </a:cubicBezTo>
                <a:cubicBezTo>
                  <a:pt x="602380" y="3675303"/>
                  <a:pt x="578566" y="3674262"/>
                  <a:pt x="578306" y="3677515"/>
                </a:cubicBezTo>
                <a:cubicBezTo>
                  <a:pt x="565292" y="3677515"/>
                  <a:pt x="567505" y="3674522"/>
                  <a:pt x="565292" y="3672570"/>
                </a:cubicBezTo>
                <a:cubicBezTo>
                  <a:pt x="553971" y="3672570"/>
                  <a:pt x="551629" y="3675042"/>
                  <a:pt x="537835" y="3675042"/>
                </a:cubicBezTo>
                <a:cubicBezTo>
                  <a:pt x="544601" y="3680638"/>
                  <a:pt x="565032" y="3688056"/>
                  <a:pt x="537835" y="3692090"/>
                </a:cubicBezTo>
                <a:cubicBezTo>
                  <a:pt x="483700" y="3690918"/>
                  <a:pt x="554361" y="3669707"/>
                  <a:pt x="524821" y="3665283"/>
                </a:cubicBezTo>
                <a:cubicBezTo>
                  <a:pt x="511808" y="3665283"/>
                  <a:pt x="514281" y="3668276"/>
                  <a:pt x="511808" y="3670228"/>
                </a:cubicBezTo>
                <a:cubicBezTo>
                  <a:pt x="494891" y="3669187"/>
                  <a:pt x="483310" y="3667104"/>
                  <a:pt x="484220" y="3662940"/>
                </a:cubicBezTo>
                <a:cubicBezTo>
                  <a:pt x="495802" y="3662940"/>
                  <a:pt x="497234" y="3661900"/>
                  <a:pt x="497234" y="3660468"/>
                </a:cubicBezTo>
                <a:close/>
                <a:moveTo>
                  <a:pt x="4911553" y="3654742"/>
                </a:moveTo>
                <a:cubicBezTo>
                  <a:pt x="4900752" y="3656174"/>
                  <a:pt x="4880842" y="3665673"/>
                  <a:pt x="4911553" y="3666454"/>
                </a:cubicBezTo>
                <a:cubicBezTo>
                  <a:pt x="4912106" y="3667495"/>
                  <a:pt x="4909349" y="3668065"/>
                  <a:pt x="4904593" y="3668349"/>
                </a:cubicBezTo>
                <a:lnTo>
                  <a:pt x="4885674" y="3668536"/>
                </a:lnTo>
                <a:lnTo>
                  <a:pt x="4882458" y="3672479"/>
                </a:lnTo>
                <a:cubicBezTo>
                  <a:pt x="4865348" y="3676084"/>
                  <a:pt x="4820038" y="3673741"/>
                  <a:pt x="4819159" y="3680768"/>
                </a:cubicBezTo>
                <a:cubicBezTo>
                  <a:pt x="4796907" y="3677157"/>
                  <a:pt x="4831530" y="3672009"/>
                  <a:pt x="4861432" y="3668727"/>
                </a:cubicBezTo>
                <a:lnTo>
                  <a:pt x="4866748" y="3668210"/>
                </a:lnTo>
                <a:lnTo>
                  <a:pt x="4862565" y="3668138"/>
                </a:lnTo>
                <a:cubicBezTo>
                  <a:pt x="4855060" y="3668032"/>
                  <a:pt x="4848179" y="3668016"/>
                  <a:pt x="4843234" y="3668276"/>
                </a:cubicBezTo>
                <a:cubicBezTo>
                  <a:pt x="4857288" y="3662810"/>
                  <a:pt x="4857288" y="3660208"/>
                  <a:pt x="4843234" y="3655263"/>
                </a:cubicBezTo>
                <a:close/>
                <a:moveTo>
                  <a:pt x="960892" y="3650317"/>
                </a:moveTo>
                <a:cubicBezTo>
                  <a:pt x="961543" y="3653701"/>
                  <a:pt x="954385" y="3655653"/>
                  <a:pt x="947879" y="3657605"/>
                </a:cubicBezTo>
                <a:cubicBezTo>
                  <a:pt x="970725" y="3656663"/>
                  <a:pt x="993609" y="3657489"/>
                  <a:pt x="1016328" y="3660077"/>
                </a:cubicBezTo>
                <a:cubicBezTo>
                  <a:pt x="1014897" y="3654221"/>
                  <a:pt x="996548" y="3650968"/>
                  <a:pt x="961673" y="3650708"/>
                </a:cubicBezTo>
                <a:close/>
                <a:moveTo>
                  <a:pt x="5240135" y="3648886"/>
                </a:moveTo>
                <a:cubicBezTo>
                  <a:pt x="5249049" y="3649862"/>
                  <a:pt x="5252335" y="3651847"/>
                  <a:pt x="5253392" y="3654222"/>
                </a:cubicBezTo>
                <a:lnTo>
                  <a:pt x="5253279" y="3661888"/>
                </a:lnTo>
                <a:lnTo>
                  <a:pt x="5212668" y="3661184"/>
                </a:lnTo>
                <a:cubicBezTo>
                  <a:pt x="5183943" y="3657524"/>
                  <a:pt x="5192898" y="3647129"/>
                  <a:pt x="5240135" y="3648886"/>
                </a:cubicBezTo>
                <a:close/>
                <a:moveTo>
                  <a:pt x="5075910" y="3646414"/>
                </a:moveTo>
                <a:cubicBezTo>
                  <a:pt x="5089314" y="3647760"/>
                  <a:pt x="5102779" y="3648412"/>
                  <a:pt x="5116250" y="3648366"/>
                </a:cubicBezTo>
                <a:lnTo>
                  <a:pt x="5116901" y="3648366"/>
                </a:lnTo>
                <a:cubicBezTo>
                  <a:pt x="5116901" y="3653571"/>
                  <a:pt x="5059383" y="3657345"/>
                  <a:pt x="5116901" y="3659947"/>
                </a:cubicBezTo>
                <a:cubicBezTo>
                  <a:pt x="5097122" y="3665673"/>
                  <a:pt x="5063418" y="3657345"/>
                  <a:pt x="5020994" y="3659947"/>
                </a:cubicBezTo>
                <a:cubicBezTo>
                  <a:pt x="5034601" y="3657918"/>
                  <a:pt x="5048378" y="3657264"/>
                  <a:pt x="5062116" y="3657995"/>
                </a:cubicBezTo>
                <a:cubicBezTo>
                  <a:pt x="5060424" y="3653312"/>
                  <a:pt x="5059903" y="3648756"/>
                  <a:pt x="5075910" y="3646414"/>
                </a:cubicBezTo>
                <a:close/>
                <a:moveTo>
                  <a:pt x="441407" y="3646283"/>
                </a:moveTo>
                <a:cubicBezTo>
                  <a:pt x="466002" y="3645503"/>
                  <a:pt x="470557" y="3648886"/>
                  <a:pt x="496193" y="3648235"/>
                </a:cubicBezTo>
                <a:lnTo>
                  <a:pt x="496193" y="3648626"/>
                </a:lnTo>
                <a:cubicBezTo>
                  <a:pt x="502959" y="3656303"/>
                  <a:pt x="454160" y="3654221"/>
                  <a:pt x="468865" y="3663331"/>
                </a:cubicBezTo>
                <a:cubicBezTo>
                  <a:pt x="443880" y="3660338"/>
                  <a:pt x="458194" y="3650317"/>
                  <a:pt x="441407" y="3646283"/>
                </a:cubicBezTo>
                <a:close/>
                <a:moveTo>
                  <a:pt x="5212033" y="3644449"/>
                </a:moveTo>
                <a:lnTo>
                  <a:pt x="5212027" y="3644462"/>
                </a:lnTo>
                <a:lnTo>
                  <a:pt x="5211897" y="3644462"/>
                </a:lnTo>
                <a:close/>
                <a:moveTo>
                  <a:pt x="687746" y="3640818"/>
                </a:moveTo>
                <a:lnTo>
                  <a:pt x="687746" y="3640948"/>
                </a:lnTo>
                <a:lnTo>
                  <a:pt x="687710" y="3640949"/>
                </a:lnTo>
                <a:close/>
                <a:moveTo>
                  <a:pt x="633091" y="3640818"/>
                </a:moveTo>
                <a:cubicBezTo>
                  <a:pt x="653489" y="3643941"/>
                  <a:pt x="653099" y="3642306"/>
                  <a:pt x="667330" y="3641404"/>
                </a:cubicBezTo>
                <a:lnTo>
                  <a:pt x="687710" y="3640949"/>
                </a:lnTo>
                <a:lnTo>
                  <a:pt x="686581" y="3645049"/>
                </a:lnTo>
                <a:cubicBezTo>
                  <a:pt x="675302" y="3648691"/>
                  <a:pt x="639630" y="3650155"/>
                  <a:pt x="633091" y="3645763"/>
                </a:cubicBezTo>
                <a:close/>
                <a:moveTo>
                  <a:pt x="4814215" y="3624162"/>
                </a:moveTo>
                <a:cubicBezTo>
                  <a:pt x="4771011" y="3623121"/>
                  <a:pt x="4765936" y="3627546"/>
                  <a:pt x="4718438" y="3625984"/>
                </a:cubicBezTo>
                <a:cubicBezTo>
                  <a:pt x="4720943" y="3629790"/>
                  <a:pt x="4719642" y="3633410"/>
                  <a:pt x="4717773" y="3636752"/>
                </a:cubicBezTo>
                <a:lnTo>
                  <a:pt x="4714493" y="3644098"/>
                </a:lnTo>
                <a:lnTo>
                  <a:pt x="4723252" y="3640037"/>
                </a:lnTo>
                <a:cubicBezTo>
                  <a:pt x="4732719" y="3639712"/>
                  <a:pt x="4738266" y="3640224"/>
                  <a:pt x="4741701" y="3641188"/>
                </a:cubicBezTo>
                <a:lnTo>
                  <a:pt x="4747066" y="3644775"/>
                </a:lnTo>
                <a:lnTo>
                  <a:pt x="4751191" y="3644221"/>
                </a:lnTo>
                <a:cubicBezTo>
                  <a:pt x="4766196" y="3641030"/>
                  <a:pt x="4773224" y="3636687"/>
                  <a:pt x="4814215" y="3637175"/>
                </a:cubicBezTo>
                <a:close/>
                <a:moveTo>
                  <a:pt x="1687286" y="3623901"/>
                </a:moveTo>
                <a:cubicBezTo>
                  <a:pt x="1668888" y="3623212"/>
                  <a:pt x="1650477" y="3624874"/>
                  <a:pt x="1632501" y="3628846"/>
                </a:cubicBezTo>
                <a:cubicBezTo>
                  <a:pt x="1670369" y="3627675"/>
                  <a:pt x="1645514" y="3637825"/>
                  <a:pt x="1673362" y="3638475"/>
                </a:cubicBezTo>
                <a:cubicBezTo>
                  <a:pt x="1673362" y="3632750"/>
                  <a:pt x="1697176" y="3631318"/>
                  <a:pt x="1687286" y="3623901"/>
                </a:cubicBezTo>
                <a:close/>
                <a:moveTo>
                  <a:pt x="4883315" y="3623641"/>
                </a:moveTo>
                <a:cubicBezTo>
                  <a:pt x="4816557" y="3624812"/>
                  <a:pt x="4865877" y="3630798"/>
                  <a:pt x="4828529" y="3636654"/>
                </a:cubicBezTo>
                <a:cubicBezTo>
                  <a:pt x="4859501" y="3634181"/>
                  <a:pt x="4902704" y="3626894"/>
                  <a:pt x="4883315" y="3623641"/>
                </a:cubicBezTo>
                <a:close/>
                <a:moveTo>
                  <a:pt x="5225951" y="3617394"/>
                </a:moveTo>
                <a:cubicBezTo>
                  <a:pt x="5262160" y="3623348"/>
                  <a:pt x="5271505" y="3635231"/>
                  <a:pt x="5247398" y="3641074"/>
                </a:cubicBezTo>
                <a:lnTo>
                  <a:pt x="5212033" y="3644449"/>
                </a:lnTo>
                <a:lnTo>
                  <a:pt x="5218452" y="3630928"/>
                </a:lnTo>
                <a:cubicBezTo>
                  <a:pt x="5221592" y="3625788"/>
                  <a:pt x="5224910" y="3620648"/>
                  <a:pt x="5225951" y="3617394"/>
                </a:cubicBezTo>
                <a:close/>
                <a:moveTo>
                  <a:pt x="5116901" y="3617394"/>
                </a:moveTo>
                <a:cubicBezTo>
                  <a:pt x="5120805" y="3620518"/>
                  <a:pt x="5103888" y="3620648"/>
                  <a:pt x="5103238" y="3623120"/>
                </a:cubicBezTo>
                <a:cubicBezTo>
                  <a:pt x="5066020" y="3624552"/>
                  <a:pt x="5075650" y="3619346"/>
                  <a:pt x="5048582" y="3619216"/>
                </a:cubicBezTo>
                <a:cubicBezTo>
                  <a:pt x="5070980" y="3615796"/>
                  <a:pt x="5093728" y="3615314"/>
                  <a:pt x="5116250" y="3617785"/>
                </a:cubicBezTo>
                <a:close/>
                <a:moveTo>
                  <a:pt x="482138" y="3614531"/>
                </a:moveTo>
                <a:cubicBezTo>
                  <a:pt x="522739" y="3617915"/>
                  <a:pt x="518055" y="3630928"/>
                  <a:pt x="509726" y="3636523"/>
                </a:cubicBezTo>
                <a:cubicBezTo>
                  <a:pt x="550588" y="3638996"/>
                  <a:pt x="533670" y="3631058"/>
                  <a:pt x="536794" y="3626764"/>
                </a:cubicBezTo>
                <a:cubicBezTo>
                  <a:pt x="594442" y="3626113"/>
                  <a:pt x="558786" y="3640558"/>
                  <a:pt x="578306" y="3640948"/>
                </a:cubicBezTo>
                <a:lnTo>
                  <a:pt x="578306" y="3641338"/>
                </a:lnTo>
                <a:cubicBezTo>
                  <a:pt x="546497" y="3646372"/>
                  <a:pt x="514164" y="3647203"/>
                  <a:pt x="482138" y="3643811"/>
                </a:cubicBezTo>
                <a:cubicBezTo>
                  <a:pt x="486693" y="3635092"/>
                  <a:pt x="516493" y="3628325"/>
                  <a:pt x="454681" y="3626764"/>
                </a:cubicBezTo>
                <a:cubicBezTo>
                  <a:pt x="444791" y="3619216"/>
                  <a:pt x="502048" y="3623771"/>
                  <a:pt x="482138" y="3614531"/>
                </a:cubicBezTo>
                <a:close/>
                <a:moveTo>
                  <a:pt x="865896" y="3611798"/>
                </a:moveTo>
                <a:lnTo>
                  <a:pt x="865896" y="3612189"/>
                </a:lnTo>
                <a:cubicBezTo>
                  <a:pt x="824514" y="3608415"/>
                  <a:pt x="829720" y="3625202"/>
                  <a:pt x="852102" y="3624291"/>
                </a:cubicBezTo>
                <a:cubicBezTo>
                  <a:pt x="864074" y="3619606"/>
                  <a:pt x="895566" y="3616743"/>
                  <a:pt x="865896" y="3611798"/>
                </a:cubicBezTo>
                <a:close/>
                <a:moveTo>
                  <a:pt x="729388" y="3609326"/>
                </a:moveTo>
                <a:cubicBezTo>
                  <a:pt x="722751" y="3616223"/>
                  <a:pt x="686705" y="3617915"/>
                  <a:pt x="647275" y="3619086"/>
                </a:cubicBezTo>
                <a:lnTo>
                  <a:pt x="647275" y="3611798"/>
                </a:lnTo>
                <a:cubicBezTo>
                  <a:pt x="666795" y="3611798"/>
                  <a:pt x="686315" y="3611798"/>
                  <a:pt x="688267" y="3614141"/>
                </a:cubicBezTo>
                <a:cubicBezTo>
                  <a:pt x="701668" y="3610551"/>
                  <a:pt x="715521" y="3608929"/>
                  <a:pt x="729388" y="3609326"/>
                </a:cubicBezTo>
                <a:close/>
                <a:moveTo>
                  <a:pt x="4650900" y="3607635"/>
                </a:moveTo>
                <a:lnTo>
                  <a:pt x="4650860" y="3607683"/>
                </a:lnTo>
                <a:lnTo>
                  <a:pt x="4623885" y="3609560"/>
                </a:lnTo>
                <a:cubicBezTo>
                  <a:pt x="4603939" y="3612579"/>
                  <a:pt x="4604085" y="3618435"/>
                  <a:pt x="4596765" y="3623120"/>
                </a:cubicBezTo>
                <a:cubicBezTo>
                  <a:pt x="4627867" y="3620518"/>
                  <a:pt x="4648818" y="3628195"/>
                  <a:pt x="4651551" y="3623120"/>
                </a:cubicBezTo>
                <a:cubicBezTo>
                  <a:pt x="4644003" y="3621429"/>
                  <a:pt x="4642344" y="3619314"/>
                  <a:pt x="4643320" y="3616744"/>
                </a:cubicBezTo>
                <a:lnTo>
                  <a:pt x="4650860" y="3607683"/>
                </a:lnTo>
                <a:lnTo>
                  <a:pt x="4651551" y="3607635"/>
                </a:lnTo>
                <a:close/>
                <a:moveTo>
                  <a:pt x="4815516" y="3601909"/>
                </a:moveTo>
                <a:cubicBezTo>
                  <a:pt x="4741732" y="3601909"/>
                  <a:pt x="4807448" y="3609847"/>
                  <a:pt x="4774395" y="3613490"/>
                </a:cubicBezTo>
                <a:cubicBezTo>
                  <a:pt x="4836728" y="3614532"/>
                  <a:pt x="4829310" y="3606984"/>
                  <a:pt x="4815516" y="3601909"/>
                </a:cubicBezTo>
                <a:close/>
                <a:moveTo>
                  <a:pt x="5174945" y="3599301"/>
                </a:moveTo>
                <a:lnTo>
                  <a:pt x="5175589" y="3599566"/>
                </a:lnTo>
                <a:lnTo>
                  <a:pt x="5174939" y="3599306"/>
                </a:lnTo>
                <a:close/>
                <a:moveTo>
                  <a:pt x="4787798" y="3590197"/>
                </a:moveTo>
                <a:lnTo>
                  <a:pt x="4788214" y="3590241"/>
                </a:lnTo>
                <a:lnTo>
                  <a:pt x="4789986" y="3593369"/>
                </a:lnTo>
                <a:cubicBezTo>
                  <a:pt x="4786400" y="3595784"/>
                  <a:pt x="4770296" y="3596443"/>
                  <a:pt x="4774395" y="3599957"/>
                </a:cubicBezTo>
                <a:cubicBezTo>
                  <a:pt x="4792854" y="3601011"/>
                  <a:pt x="4811360" y="3599034"/>
                  <a:pt x="4829180" y="3594101"/>
                </a:cubicBezTo>
                <a:cubicBezTo>
                  <a:pt x="4819160" y="3593905"/>
                  <a:pt x="4813272" y="3593125"/>
                  <a:pt x="4807660" y="3592295"/>
                </a:cubicBezTo>
                <a:lnTo>
                  <a:pt x="4788214" y="3590241"/>
                </a:lnTo>
                <a:lnTo>
                  <a:pt x="4788189" y="3590197"/>
                </a:lnTo>
                <a:close/>
                <a:moveTo>
                  <a:pt x="537704" y="3589676"/>
                </a:moveTo>
                <a:cubicBezTo>
                  <a:pt x="564642" y="3595662"/>
                  <a:pt x="558916" y="3591758"/>
                  <a:pt x="605633" y="3594751"/>
                </a:cubicBezTo>
                <a:lnTo>
                  <a:pt x="606154" y="3594621"/>
                </a:lnTo>
                <a:cubicBezTo>
                  <a:pt x="604592" y="3606594"/>
                  <a:pt x="489816" y="3594621"/>
                  <a:pt x="537704" y="3589676"/>
                </a:cubicBezTo>
                <a:close/>
                <a:moveTo>
                  <a:pt x="5061595" y="3586293"/>
                </a:moveTo>
                <a:cubicBezTo>
                  <a:pt x="5081505" y="3588115"/>
                  <a:pt x="5104799" y="3589286"/>
                  <a:pt x="5102586" y="3594101"/>
                </a:cubicBezTo>
                <a:lnTo>
                  <a:pt x="5048582" y="3594101"/>
                </a:lnTo>
                <a:cubicBezTo>
                  <a:pt x="5072526" y="3590197"/>
                  <a:pt x="5038301" y="3590327"/>
                  <a:pt x="5061595" y="3586293"/>
                </a:cubicBezTo>
                <a:close/>
                <a:moveTo>
                  <a:pt x="1167150" y="3582519"/>
                </a:moveTo>
                <a:cubicBezTo>
                  <a:pt x="1160123" y="3591888"/>
                  <a:pt x="1185889" y="3595532"/>
                  <a:pt x="1221806" y="3597094"/>
                </a:cubicBezTo>
                <a:cubicBezTo>
                  <a:pt x="1221806" y="3593840"/>
                  <a:pt x="1228182" y="3591758"/>
                  <a:pt x="1234819" y="3589806"/>
                </a:cubicBezTo>
                <a:cubicBezTo>
                  <a:pt x="1188752" y="3591758"/>
                  <a:pt x="1218032" y="3579916"/>
                  <a:pt x="1167150" y="3582519"/>
                </a:cubicBezTo>
                <a:close/>
                <a:moveTo>
                  <a:pt x="771258" y="3580041"/>
                </a:moveTo>
                <a:lnTo>
                  <a:pt x="770119" y="3580437"/>
                </a:lnTo>
                <a:lnTo>
                  <a:pt x="770119" y="3580046"/>
                </a:lnTo>
                <a:close/>
                <a:moveTo>
                  <a:pt x="4819810" y="3578745"/>
                </a:moveTo>
                <a:lnTo>
                  <a:pt x="4813832" y="3581352"/>
                </a:lnTo>
                <a:lnTo>
                  <a:pt x="4825514" y="3580819"/>
                </a:lnTo>
                <a:lnTo>
                  <a:pt x="4828957" y="3579684"/>
                </a:lnTo>
                <a:close/>
                <a:moveTo>
                  <a:pt x="5294400" y="3570937"/>
                </a:moveTo>
                <a:cubicBezTo>
                  <a:pt x="5318735" y="3570677"/>
                  <a:pt x="5323029" y="3573280"/>
                  <a:pt x="5349055" y="3572759"/>
                </a:cubicBezTo>
                <a:cubicBezTo>
                  <a:pt x="5319385" y="3576403"/>
                  <a:pt x="5351658" y="3588635"/>
                  <a:pt x="5321858" y="3592149"/>
                </a:cubicBezTo>
                <a:cubicBezTo>
                  <a:pt x="5269805" y="3583040"/>
                  <a:pt x="5339686" y="3579136"/>
                  <a:pt x="5294400" y="3570937"/>
                </a:cubicBezTo>
                <a:close/>
                <a:moveTo>
                  <a:pt x="5075779" y="3570937"/>
                </a:moveTo>
                <a:lnTo>
                  <a:pt x="5075779" y="3578745"/>
                </a:lnTo>
                <a:cubicBezTo>
                  <a:pt x="5039733" y="3579396"/>
                  <a:pt x="5040383" y="3574711"/>
                  <a:pt x="5034788" y="3571068"/>
                </a:cubicBezTo>
                <a:close/>
                <a:moveTo>
                  <a:pt x="5175589" y="3570547"/>
                </a:moveTo>
                <a:cubicBezTo>
                  <a:pt x="5194914" y="3566057"/>
                  <a:pt x="5192938" y="3581990"/>
                  <a:pt x="5184703" y="3592104"/>
                </a:cubicBezTo>
                <a:lnTo>
                  <a:pt x="5174945" y="3599301"/>
                </a:lnTo>
                <a:lnTo>
                  <a:pt x="5161846" y="3593916"/>
                </a:lnTo>
                <a:cubicBezTo>
                  <a:pt x="5160901" y="3587627"/>
                  <a:pt x="5190132" y="3579526"/>
                  <a:pt x="5175589" y="3570547"/>
                </a:cubicBezTo>
                <a:close/>
                <a:moveTo>
                  <a:pt x="918474" y="3564002"/>
                </a:moveTo>
                <a:cubicBezTo>
                  <a:pt x="912268" y="3563764"/>
                  <a:pt x="906744" y="3563858"/>
                  <a:pt x="903533" y="3564299"/>
                </a:cubicBezTo>
                <a:cubicBezTo>
                  <a:pt x="899250" y="3564886"/>
                  <a:pt x="899080" y="3566090"/>
                  <a:pt x="906888" y="3567944"/>
                </a:cubicBezTo>
                <a:cubicBezTo>
                  <a:pt x="907668" y="3566383"/>
                  <a:pt x="909100" y="3565081"/>
                  <a:pt x="919901" y="3565472"/>
                </a:cubicBezTo>
                <a:cubicBezTo>
                  <a:pt x="908709" y="3572369"/>
                  <a:pt x="939290" y="3571718"/>
                  <a:pt x="932914" y="3577704"/>
                </a:cubicBezTo>
                <a:cubicBezTo>
                  <a:pt x="919203" y="3578420"/>
                  <a:pt x="905554" y="3580028"/>
                  <a:pt x="892053" y="3582519"/>
                </a:cubicBezTo>
                <a:cubicBezTo>
                  <a:pt x="926017" y="3582519"/>
                  <a:pt x="895826" y="3590717"/>
                  <a:pt x="892053" y="3592279"/>
                </a:cubicBezTo>
                <a:cubicBezTo>
                  <a:pt x="944105" y="3594361"/>
                  <a:pt x="925236" y="3597874"/>
                  <a:pt x="919250" y="3606853"/>
                </a:cubicBezTo>
                <a:cubicBezTo>
                  <a:pt x="1032725" y="3606853"/>
                  <a:pt x="992384" y="3639777"/>
                  <a:pt x="946708" y="3636133"/>
                </a:cubicBezTo>
                <a:cubicBezTo>
                  <a:pt x="968354" y="3645161"/>
                  <a:pt x="991727" y="3649294"/>
                  <a:pt x="1015157" y="3648235"/>
                </a:cubicBezTo>
                <a:cubicBezTo>
                  <a:pt x="1018931" y="3641078"/>
                  <a:pt x="976117" y="3633400"/>
                  <a:pt x="1028170" y="3631188"/>
                </a:cubicBezTo>
                <a:cubicBezTo>
                  <a:pt x="1034416" y="3640167"/>
                  <a:pt x="1179773" y="3640297"/>
                  <a:pt x="1137611" y="3631188"/>
                </a:cubicBezTo>
                <a:cubicBezTo>
                  <a:pt x="1125509" y="3637174"/>
                  <a:pt x="1060313" y="3632229"/>
                  <a:pt x="1055628" y="3628846"/>
                </a:cubicBezTo>
                <a:cubicBezTo>
                  <a:pt x="1114968" y="3622730"/>
                  <a:pt x="1121604" y="3618305"/>
                  <a:pt x="1151405" y="3604381"/>
                </a:cubicBezTo>
                <a:cubicBezTo>
                  <a:pt x="1106249" y="3604381"/>
                  <a:pt x="1127590" y="3616483"/>
                  <a:pt x="1069161" y="3614141"/>
                </a:cubicBezTo>
                <a:cubicBezTo>
                  <a:pt x="1069161" y="3600087"/>
                  <a:pt x="1014376" y="3621038"/>
                  <a:pt x="1000843" y="3611798"/>
                </a:cubicBezTo>
                <a:cubicBezTo>
                  <a:pt x="994987" y="3605032"/>
                  <a:pt x="1051854" y="3609456"/>
                  <a:pt x="1055628" y="3604381"/>
                </a:cubicBezTo>
                <a:cubicBezTo>
                  <a:pt x="1019492" y="3602843"/>
                  <a:pt x="983520" y="3598624"/>
                  <a:pt x="948009" y="3591758"/>
                </a:cubicBezTo>
                <a:cubicBezTo>
                  <a:pt x="1002144" y="3590327"/>
                  <a:pt x="1048991" y="3584861"/>
                  <a:pt x="1043786" y="3579526"/>
                </a:cubicBezTo>
                <a:cubicBezTo>
                  <a:pt x="1073976" y="3581478"/>
                  <a:pt x="1061614" y="3590977"/>
                  <a:pt x="1098441" y="3591758"/>
                </a:cubicBezTo>
                <a:cubicBezTo>
                  <a:pt x="1083606" y="3584080"/>
                  <a:pt x="1084517" y="3583950"/>
                  <a:pt x="1139563" y="3584471"/>
                </a:cubicBezTo>
                <a:cubicBezTo>
                  <a:pt x="1145288" y="3578615"/>
                  <a:pt x="1114708" y="3579135"/>
                  <a:pt x="1126550" y="3572238"/>
                </a:cubicBezTo>
                <a:cubicBezTo>
                  <a:pt x="1075408" y="3574841"/>
                  <a:pt x="1087510" y="3566122"/>
                  <a:pt x="1044437" y="3567424"/>
                </a:cubicBezTo>
                <a:cubicBezTo>
                  <a:pt x="1006698" y="3568725"/>
                  <a:pt x="987309" y="3573410"/>
                  <a:pt x="948660" y="3574711"/>
                </a:cubicBezTo>
                <a:cubicBezTo>
                  <a:pt x="961835" y="3568416"/>
                  <a:pt x="937090" y="3564715"/>
                  <a:pt x="918474" y="3564002"/>
                </a:cubicBezTo>
                <a:close/>
                <a:moveTo>
                  <a:pt x="783132" y="3563390"/>
                </a:moveTo>
                <a:cubicBezTo>
                  <a:pt x="735114" y="3576403"/>
                  <a:pt x="766736" y="3587854"/>
                  <a:pt x="770119" y="3602429"/>
                </a:cubicBezTo>
                <a:cubicBezTo>
                  <a:pt x="810200" y="3600737"/>
                  <a:pt x="810330" y="3594231"/>
                  <a:pt x="838438" y="3602429"/>
                </a:cubicBezTo>
                <a:cubicBezTo>
                  <a:pt x="838438" y="3595662"/>
                  <a:pt x="888279" y="3589416"/>
                  <a:pt x="824645" y="3585382"/>
                </a:cubicBezTo>
                <a:cubicBezTo>
                  <a:pt x="826466" y="3591368"/>
                  <a:pt x="850671" y="3592929"/>
                  <a:pt x="811631" y="3595142"/>
                </a:cubicBezTo>
                <a:cubicBezTo>
                  <a:pt x="741230" y="3584731"/>
                  <a:pt x="860431" y="3583950"/>
                  <a:pt x="866547" y="3573149"/>
                </a:cubicBezTo>
                <a:cubicBezTo>
                  <a:pt x="827995" y="3572173"/>
                  <a:pt x="826702" y="3578005"/>
                  <a:pt x="803211" y="3579884"/>
                </a:cubicBezTo>
                <a:lnTo>
                  <a:pt x="771258" y="3580041"/>
                </a:lnTo>
                <a:lnTo>
                  <a:pt x="780717" y="3576749"/>
                </a:lnTo>
                <a:cubicBezTo>
                  <a:pt x="794698" y="3572369"/>
                  <a:pt x="812998" y="3566415"/>
                  <a:pt x="783132" y="3563390"/>
                </a:cubicBezTo>
                <a:close/>
                <a:moveTo>
                  <a:pt x="1551559" y="3558184"/>
                </a:moveTo>
                <a:cubicBezTo>
                  <a:pt x="1533471" y="3568595"/>
                  <a:pt x="1590598" y="3565862"/>
                  <a:pt x="1606084" y="3570286"/>
                </a:cubicBezTo>
                <a:cubicBezTo>
                  <a:pt x="1607255" y="3576403"/>
                  <a:pt x="1583962" y="3577964"/>
                  <a:pt x="1564052" y="3580046"/>
                </a:cubicBezTo>
                <a:cubicBezTo>
                  <a:pt x="1588256" y="3565862"/>
                  <a:pt x="1458515" y="3564691"/>
                  <a:pt x="1440817" y="3572759"/>
                </a:cubicBezTo>
                <a:cubicBezTo>
                  <a:pt x="1422582" y="3570776"/>
                  <a:pt x="1404241" y="3569950"/>
                  <a:pt x="1385902" y="3570286"/>
                </a:cubicBezTo>
                <a:cubicBezTo>
                  <a:pt x="1386942" y="3567163"/>
                  <a:pt x="1403599" y="3567033"/>
                  <a:pt x="1399826" y="3562999"/>
                </a:cubicBezTo>
                <a:cubicBezTo>
                  <a:pt x="1386076" y="3563217"/>
                  <a:pt x="1372329" y="3562390"/>
                  <a:pt x="1358704" y="3560527"/>
                </a:cubicBezTo>
                <a:cubicBezTo>
                  <a:pt x="1336972" y="3568855"/>
                  <a:pt x="1362478" y="3586553"/>
                  <a:pt x="1413489" y="3589806"/>
                </a:cubicBezTo>
                <a:cubicBezTo>
                  <a:pt x="1402949" y="3583560"/>
                  <a:pt x="1393189" y="3578615"/>
                  <a:pt x="1427153" y="3575231"/>
                </a:cubicBezTo>
                <a:cubicBezTo>
                  <a:pt x="1437824" y="3581998"/>
                  <a:pt x="1440166" y="3591498"/>
                  <a:pt x="1468275" y="3582519"/>
                </a:cubicBezTo>
                <a:cubicBezTo>
                  <a:pt x="1461248" y="3593060"/>
                  <a:pt x="1450967" y="3607895"/>
                  <a:pt x="1495472" y="3604381"/>
                </a:cubicBezTo>
                <a:cubicBezTo>
                  <a:pt x="1479466" y="3604381"/>
                  <a:pt x="1480767" y="3600607"/>
                  <a:pt x="1482459" y="3597094"/>
                </a:cubicBezTo>
                <a:cubicBezTo>
                  <a:pt x="1521499" y="3599176"/>
                  <a:pt x="1517855" y="3593710"/>
                  <a:pt x="1550908" y="3594751"/>
                </a:cubicBezTo>
                <a:cubicBezTo>
                  <a:pt x="1554812" y="3596833"/>
                  <a:pt x="1578106" y="3607114"/>
                  <a:pt x="1591769" y="3599566"/>
                </a:cubicBezTo>
                <a:cubicBezTo>
                  <a:pt x="1571599" y="3599566"/>
                  <a:pt x="1578756" y="3593710"/>
                  <a:pt x="1578756" y="3589806"/>
                </a:cubicBezTo>
                <a:cubicBezTo>
                  <a:pt x="1627425" y="3593580"/>
                  <a:pt x="1586955" y="3581608"/>
                  <a:pt x="1619878" y="3582519"/>
                </a:cubicBezTo>
                <a:cubicBezTo>
                  <a:pt x="1642130" y="3586683"/>
                  <a:pt x="1662691" y="3591108"/>
                  <a:pt x="1688327" y="3594751"/>
                </a:cubicBezTo>
                <a:cubicBezTo>
                  <a:pt x="1686766" y="3599306"/>
                  <a:pt x="1642911" y="3596313"/>
                  <a:pt x="1647206" y="3602039"/>
                </a:cubicBezTo>
                <a:cubicBezTo>
                  <a:pt x="1676095" y="3605032"/>
                  <a:pt x="1656054" y="3616743"/>
                  <a:pt x="1688327" y="3619086"/>
                </a:cubicBezTo>
                <a:cubicBezTo>
                  <a:pt x="1690930" y="3603080"/>
                  <a:pt x="1698217" y="3600217"/>
                  <a:pt x="1715655" y="3584991"/>
                </a:cubicBezTo>
                <a:cubicBezTo>
                  <a:pt x="1654753" y="3591498"/>
                  <a:pt x="1650589" y="3578485"/>
                  <a:pt x="1606084" y="3575231"/>
                </a:cubicBezTo>
                <a:cubicBezTo>
                  <a:pt x="1652151" y="3577704"/>
                  <a:pt x="1627425" y="3567684"/>
                  <a:pt x="1633542" y="3562999"/>
                </a:cubicBezTo>
                <a:cubicBezTo>
                  <a:pt x="1606185" y="3567299"/>
                  <a:pt x="1578223" y="3565656"/>
                  <a:pt x="1551559" y="3558184"/>
                </a:cubicBezTo>
                <a:close/>
                <a:moveTo>
                  <a:pt x="1659308" y="3548424"/>
                </a:moveTo>
                <a:cubicBezTo>
                  <a:pt x="1656315" y="3550376"/>
                  <a:pt x="1659308" y="3553239"/>
                  <a:pt x="1645514" y="3553239"/>
                </a:cubicBezTo>
                <a:cubicBezTo>
                  <a:pt x="1653322" y="3548164"/>
                  <a:pt x="1592810" y="3548164"/>
                  <a:pt x="1632501" y="3550897"/>
                </a:cubicBezTo>
                <a:cubicBezTo>
                  <a:pt x="1659045" y="3559133"/>
                  <a:pt x="1686883" y="3562398"/>
                  <a:pt x="1714614" y="3560527"/>
                </a:cubicBezTo>
                <a:cubicBezTo>
                  <a:pt x="1711490" y="3555972"/>
                  <a:pt x="1729969" y="3555191"/>
                  <a:pt x="1727627" y="3550897"/>
                </a:cubicBezTo>
                <a:cubicBezTo>
                  <a:pt x="1704952" y="3548308"/>
                  <a:pt x="1682111" y="3547481"/>
                  <a:pt x="1659308" y="3548424"/>
                </a:cubicBezTo>
                <a:close/>
                <a:moveTo>
                  <a:pt x="1221806" y="3543479"/>
                </a:moveTo>
                <a:cubicBezTo>
                  <a:pt x="1232477" y="3553761"/>
                  <a:pt x="1169753" y="3561307"/>
                  <a:pt x="1112365" y="3553109"/>
                </a:cubicBezTo>
                <a:cubicBezTo>
                  <a:pt x="1066038" y="3568465"/>
                  <a:pt x="1168582" y="3576663"/>
                  <a:pt x="1221806" y="3572759"/>
                </a:cubicBezTo>
                <a:lnTo>
                  <a:pt x="1221806" y="3572629"/>
                </a:lnTo>
                <a:cubicBezTo>
                  <a:pt x="1224669" y="3574581"/>
                  <a:pt x="1221806" y="3577444"/>
                  <a:pt x="1234819" y="3577574"/>
                </a:cubicBezTo>
                <a:cubicBezTo>
                  <a:pt x="1226751" y="3561568"/>
                  <a:pt x="1293768" y="3552850"/>
                  <a:pt x="1221806" y="3543479"/>
                </a:cubicBezTo>
                <a:close/>
                <a:moveTo>
                  <a:pt x="974248" y="3541821"/>
                </a:moveTo>
                <a:lnTo>
                  <a:pt x="977159" y="3543089"/>
                </a:lnTo>
                <a:lnTo>
                  <a:pt x="970746" y="3543037"/>
                </a:lnTo>
                <a:lnTo>
                  <a:pt x="971337" y="3542462"/>
                </a:lnTo>
                <a:close/>
                <a:moveTo>
                  <a:pt x="990952" y="3538144"/>
                </a:moveTo>
                <a:lnTo>
                  <a:pt x="974248" y="3541821"/>
                </a:lnTo>
                <a:lnTo>
                  <a:pt x="968684" y="3539397"/>
                </a:lnTo>
                <a:cubicBezTo>
                  <a:pt x="970847" y="3538534"/>
                  <a:pt x="978135" y="3538079"/>
                  <a:pt x="990952" y="3538144"/>
                </a:cubicBezTo>
                <a:close/>
                <a:moveTo>
                  <a:pt x="1455262" y="3536843"/>
                </a:moveTo>
                <a:cubicBezTo>
                  <a:pt x="1472048" y="3539706"/>
                  <a:pt x="1472048" y="3545171"/>
                  <a:pt x="1454611" y="3548424"/>
                </a:cubicBezTo>
                <a:lnTo>
                  <a:pt x="1455262" y="3549075"/>
                </a:lnTo>
                <a:cubicBezTo>
                  <a:pt x="1428227" y="3543479"/>
                  <a:pt x="1400521" y="3541857"/>
                  <a:pt x="1373019" y="3544260"/>
                </a:cubicBezTo>
                <a:cubicBezTo>
                  <a:pt x="1386032" y="3539056"/>
                  <a:pt x="1413359" y="3536843"/>
                  <a:pt x="1455262" y="3536843"/>
                </a:cubicBezTo>
                <a:close/>
                <a:moveTo>
                  <a:pt x="1191396" y="3514318"/>
                </a:moveTo>
                <a:cubicBezTo>
                  <a:pt x="1201692" y="3516697"/>
                  <a:pt x="1180879" y="3524676"/>
                  <a:pt x="1208012" y="3524090"/>
                </a:cubicBezTo>
                <a:lnTo>
                  <a:pt x="1208662" y="3524090"/>
                </a:lnTo>
                <a:cubicBezTo>
                  <a:pt x="1206450" y="3526953"/>
                  <a:pt x="1183677" y="3526172"/>
                  <a:pt x="1167801" y="3526562"/>
                </a:cubicBezTo>
                <a:lnTo>
                  <a:pt x="1167801" y="3514330"/>
                </a:lnTo>
                <a:cubicBezTo>
                  <a:pt x="1181075" y="3513354"/>
                  <a:pt x="1187963" y="3513525"/>
                  <a:pt x="1191396" y="3514318"/>
                </a:cubicBezTo>
                <a:close/>
                <a:moveTo>
                  <a:pt x="687746" y="3502098"/>
                </a:moveTo>
                <a:cubicBezTo>
                  <a:pt x="712471" y="3502098"/>
                  <a:pt x="716765" y="3505091"/>
                  <a:pt x="742662" y="3504570"/>
                </a:cubicBezTo>
                <a:cubicBezTo>
                  <a:pt x="674212" y="3511467"/>
                  <a:pt x="791461" y="3511077"/>
                  <a:pt x="756456" y="3526692"/>
                </a:cubicBezTo>
                <a:lnTo>
                  <a:pt x="756456" y="3526562"/>
                </a:lnTo>
                <a:cubicBezTo>
                  <a:pt x="696725" y="3525651"/>
                  <a:pt x="693212" y="3526562"/>
                  <a:pt x="660549" y="3524090"/>
                </a:cubicBezTo>
                <a:cubicBezTo>
                  <a:pt x="727566" y="3517453"/>
                  <a:pt x="668747" y="3511077"/>
                  <a:pt x="687746" y="3502098"/>
                </a:cubicBezTo>
                <a:close/>
                <a:moveTo>
                  <a:pt x="1318363" y="3485050"/>
                </a:moveTo>
                <a:cubicBezTo>
                  <a:pt x="1360266" y="3494420"/>
                  <a:pt x="1388895" y="3492208"/>
                  <a:pt x="1427934" y="3499755"/>
                </a:cubicBezTo>
                <a:cubicBezTo>
                  <a:pt x="1467364" y="3499495"/>
                  <a:pt x="1457344" y="3490386"/>
                  <a:pt x="1509396" y="3492468"/>
                </a:cubicBezTo>
                <a:lnTo>
                  <a:pt x="1510177" y="3492468"/>
                </a:lnTo>
                <a:lnTo>
                  <a:pt x="1510177" y="3502098"/>
                </a:lnTo>
                <a:cubicBezTo>
                  <a:pt x="1451748" y="3495461"/>
                  <a:pt x="1434441" y="3513809"/>
                  <a:pt x="1359485" y="3511857"/>
                </a:cubicBezTo>
                <a:cubicBezTo>
                  <a:pt x="1365601" y="3498844"/>
                  <a:pt x="1321877" y="3495851"/>
                  <a:pt x="1318363" y="3485050"/>
                </a:cubicBezTo>
                <a:close/>
                <a:moveTo>
                  <a:pt x="701410" y="3485050"/>
                </a:moveTo>
                <a:cubicBezTo>
                  <a:pt x="755415" y="3485961"/>
                  <a:pt x="680198" y="3498063"/>
                  <a:pt x="756456" y="3497283"/>
                </a:cubicBezTo>
                <a:cubicBezTo>
                  <a:pt x="744744" y="3504440"/>
                  <a:pt x="712341" y="3495851"/>
                  <a:pt x="687746" y="3497283"/>
                </a:cubicBezTo>
                <a:cubicBezTo>
                  <a:pt x="676555" y="3490386"/>
                  <a:pt x="707266" y="3490906"/>
                  <a:pt x="701410" y="3485050"/>
                </a:cubicBezTo>
                <a:close/>
                <a:moveTo>
                  <a:pt x="4846487" y="3465400"/>
                </a:moveTo>
                <a:lnTo>
                  <a:pt x="4846357" y="3465791"/>
                </a:lnTo>
                <a:lnTo>
                  <a:pt x="4846669" y="3465818"/>
                </a:lnTo>
                <a:lnTo>
                  <a:pt x="4853091" y="3480594"/>
                </a:lnTo>
                <a:cubicBezTo>
                  <a:pt x="4860834" y="3484921"/>
                  <a:pt x="4873229" y="3487068"/>
                  <a:pt x="4887608" y="3482708"/>
                </a:cubicBezTo>
                <a:cubicBezTo>
                  <a:pt x="4862818" y="3481732"/>
                  <a:pt x="4878580" y="3471899"/>
                  <a:pt x="4868083" y="3467647"/>
                </a:cubicBezTo>
                <a:lnTo>
                  <a:pt x="4846669" y="3465818"/>
                </a:lnTo>
                <a:close/>
                <a:moveTo>
                  <a:pt x="770119" y="3463188"/>
                </a:moveTo>
                <a:cubicBezTo>
                  <a:pt x="783670" y="3464913"/>
                  <a:pt x="797321" y="3465739"/>
                  <a:pt x="810981" y="3465661"/>
                </a:cubicBezTo>
                <a:cubicBezTo>
                  <a:pt x="810981" y="3468003"/>
                  <a:pt x="794324" y="3467483"/>
                  <a:pt x="783653" y="3468003"/>
                </a:cubicBezTo>
                <a:cubicBezTo>
                  <a:pt x="758538" y="3468003"/>
                  <a:pt x="775455" y="3476331"/>
                  <a:pt x="756456" y="3477763"/>
                </a:cubicBezTo>
                <a:cubicBezTo>
                  <a:pt x="736285" y="3475681"/>
                  <a:pt x="703102" y="3475811"/>
                  <a:pt x="715204" y="3468003"/>
                </a:cubicBezTo>
                <a:cubicBezTo>
                  <a:pt x="739539" y="3467483"/>
                  <a:pt x="783783" y="3470476"/>
                  <a:pt x="770119" y="3463188"/>
                </a:cubicBezTo>
                <a:close/>
                <a:moveTo>
                  <a:pt x="1382522" y="3455198"/>
                </a:moveTo>
                <a:lnTo>
                  <a:pt x="1385902" y="3455380"/>
                </a:lnTo>
                <a:lnTo>
                  <a:pt x="1385902" y="3455901"/>
                </a:lnTo>
                <a:close/>
                <a:moveTo>
                  <a:pt x="1306462" y="3448233"/>
                </a:moveTo>
                <a:cubicBezTo>
                  <a:pt x="1323750" y="3447180"/>
                  <a:pt x="1350821" y="3449681"/>
                  <a:pt x="1368596" y="3452304"/>
                </a:cubicBezTo>
                <a:lnTo>
                  <a:pt x="1382522" y="3455198"/>
                </a:lnTo>
                <a:lnTo>
                  <a:pt x="1346618" y="3453266"/>
                </a:lnTo>
                <a:cubicBezTo>
                  <a:pt x="1330531" y="3451249"/>
                  <a:pt x="1311596" y="3449524"/>
                  <a:pt x="1290255" y="3452908"/>
                </a:cubicBezTo>
                <a:cubicBezTo>
                  <a:pt x="1291621" y="3450175"/>
                  <a:pt x="1297819" y="3448760"/>
                  <a:pt x="1306462" y="3448233"/>
                </a:cubicBezTo>
                <a:close/>
                <a:moveTo>
                  <a:pt x="2054242" y="3438670"/>
                </a:moveTo>
                <a:lnTo>
                  <a:pt x="2053996" y="3439375"/>
                </a:lnTo>
                <a:lnTo>
                  <a:pt x="2053996" y="3438724"/>
                </a:lnTo>
                <a:close/>
                <a:moveTo>
                  <a:pt x="879690" y="3431566"/>
                </a:moveTo>
                <a:lnTo>
                  <a:pt x="880341" y="3431566"/>
                </a:lnTo>
                <a:cubicBezTo>
                  <a:pt x="878389" y="3438463"/>
                  <a:pt x="863033" y="3443018"/>
                  <a:pt x="811631" y="3441196"/>
                </a:cubicBezTo>
                <a:cubicBezTo>
                  <a:pt x="813713" y="3434429"/>
                  <a:pt x="834795" y="3430916"/>
                  <a:pt x="879690" y="3431566"/>
                </a:cubicBezTo>
                <a:close/>
                <a:moveTo>
                  <a:pt x="1413489" y="3419985"/>
                </a:moveTo>
                <a:cubicBezTo>
                  <a:pt x="1431968" y="3420765"/>
                  <a:pt x="1424941" y="3426101"/>
                  <a:pt x="1427153" y="3429744"/>
                </a:cubicBezTo>
                <a:lnTo>
                  <a:pt x="1468275" y="3429744"/>
                </a:lnTo>
                <a:cubicBezTo>
                  <a:pt x="1478685" y="3441326"/>
                  <a:pt x="1355321" y="3429094"/>
                  <a:pt x="1345040" y="3437032"/>
                </a:cubicBezTo>
                <a:cubicBezTo>
                  <a:pt x="1309905" y="3430525"/>
                  <a:pt x="1403730" y="3426491"/>
                  <a:pt x="1413489" y="3419985"/>
                </a:cubicBezTo>
                <a:close/>
                <a:moveTo>
                  <a:pt x="5184809" y="3419839"/>
                </a:moveTo>
                <a:lnTo>
                  <a:pt x="5185480" y="3419855"/>
                </a:lnTo>
                <a:lnTo>
                  <a:pt x="5184829" y="3419855"/>
                </a:lnTo>
                <a:close/>
                <a:moveTo>
                  <a:pt x="2052183" y="3416459"/>
                </a:moveTo>
                <a:lnTo>
                  <a:pt x="2030212" y="3428185"/>
                </a:lnTo>
                <a:cubicBezTo>
                  <a:pt x="2007376" y="3443095"/>
                  <a:pt x="1999081" y="3458577"/>
                  <a:pt x="2029532" y="3463188"/>
                </a:cubicBezTo>
                <a:lnTo>
                  <a:pt x="2030182" y="3463188"/>
                </a:lnTo>
                <a:lnTo>
                  <a:pt x="2045059" y="3451450"/>
                </a:lnTo>
                <a:lnTo>
                  <a:pt x="2022764" y="3450826"/>
                </a:lnTo>
                <a:lnTo>
                  <a:pt x="2047145" y="3449804"/>
                </a:lnTo>
                <a:lnTo>
                  <a:pt x="2048403" y="3448812"/>
                </a:lnTo>
                <a:lnTo>
                  <a:pt x="2039986" y="3448209"/>
                </a:lnTo>
                <a:cubicBezTo>
                  <a:pt x="2032572" y="3447800"/>
                  <a:pt x="2023805" y="3447573"/>
                  <a:pt x="2013264" y="3447963"/>
                </a:cubicBezTo>
                <a:cubicBezTo>
                  <a:pt x="2021462" y="3443669"/>
                  <a:pt x="2031222" y="3441424"/>
                  <a:pt x="2042528" y="3441050"/>
                </a:cubicBezTo>
                <a:lnTo>
                  <a:pt x="2056289" y="3442589"/>
                </a:lnTo>
                <a:lnTo>
                  <a:pt x="2061251" y="3438674"/>
                </a:lnTo>
                <a:lnTo>
                  <a:pt x="2062357" y="3436868"/>
                </a:lnTo>
                <a:lnTo>
                  <a:pt x="2054242" y="3438670"/>
                </a:lnTo>
                <a:lnTo>
                  <a:pt x="2057926" y="3428124"/>
                </a:lnTo>
                <a:lnTo>
                  <a:pt x="2063475" y="3425480"/>
                </a:lnTo>
                <a:lnTo>
                  <a:pt x="2057770" y="3419334"/>
                </a:lnTo>
                <a:cubicBezTo>
                  <a:pt x="2065708" y="3419595"/>
                  <a:pt x="2071513" y="3419664"/>
                  <a:pt x="2075666" y="3419587"/>
                </a:cubicBezTo>
                <a:lnTo>
                  <a:pt x="2075962" y="3419564"/>
                </a:lnTo>
                <a:lnTo>
                  <a:pt x="2078092" y="3418591"/>
                </a:lnTo>
                <a:lnTo>
                  <a:pt x="2064465" y="3416863"/>
                </a:lnTo>
                <a:close/>
                <a:moveTo>
                  <a:pt x="1973126" y="3415588"/>
                </a:moveTo>
                <a:lnTo>
                  <a:pt x="1974592" y="3416666"/>
                </a:lnTo>
                <a:cubicBezTo>
                  <a:pt x="1981611" y="3419391"/>
                  <a:pt x="1991533" y="3421969"/>
                  <a:pt x="2003375" y="3424149"/>
                </a:cubicBezTo>
                <a:cubicBezTo>
                  <a:pt x="1959131" y="3419593"/>
                  <a:pt x="1922954" y="3427923"/>
                  <a:pt x="1962254" y="3433909"/>
                </a:cubicBezTo>
                <a:cubicBezTo>
                  <a:pt x="1944816" y="3433909"/>
                  <a:pt x="1943255" y="3430785"/>
                  <a:pt x="1921132" y="3431566"/>
                </a:cubicBezTo>
                <a:cubicBezTo>
                  <a:pt x="1947158" y="3434950"/>
                  <a:pt x="1903304" y="3465270"/>
                  <a:pt x="1975918" y="3463188"/>
                </a:cubicBezTo>
                <a:cubicBezTo>
                  <a:pt x="1953014" y="3457593"/>
                  <a:pt x="1958350" y="3443018"/>
                  <a:pt x="2003375" y="3450956"/>
                </a:cubicBezTo>
                <a:cubicBezTo>
                  <a:pt x="1994136" y="3443148"/>
                  <a:pt x="2011574" y="3439634"/>
                  <a:pt x="2015738" y="3433909"/>
                </a:cubicBezTo>
                <a:lnTo>
                  <a:pt x="2016388" y="3433909"/>
                </a:lnTo>
                <a:cubicBezTo>
                  <a:pt x="1982164" y="3433909"/>
                  <a:pt x="1983205" y="3428442"/>
                  <a:pt x="1961733" y="3426621"/>
                </a:cubicBezTo>
                <a:lnTo>
                  <a:pt x="2016388" y="3426621"/>
                </a:lnTo>
                <a:cubicBezTo>
                  <a:pt x="2016063" y="3423823"/>
                  <a:pt x="2013013" y="3421798"/>
                  <a:pt x="2009559" y="3420263"/>
                </a:cubicBezTo>
                <a:lnTo>
                  <a:pt x="2000703" y="3416994"/>
                </a:lnTo>
                <a:close/>
                <a:moveTo>
                  <a:pt x="1167281" y="3414519"/>
                </a:moveTo>
                <a:cubicBezTo>
                  <a:pt x="1125899" y="3422587"/>
                  <a:pt x="1226490" y="3418423"/>
                  <a:pt x="1249133" y="3416861"/>
                </a:cubicBezTo>
                <a:lnTo>
                  <a:pt x="1249263" y="3416861"/>
                </a:lnTo>
                <a:cubicBezTo>
                  <a:pt x="1240675" y="3418813"/>
                  <a:pt x="1208012" y="3425450"/>
                  <a:pt x="1276721" y="3429094"/>
                </a:cubicBezTo>
                <a:cubicBezTo>
                  <a:pt x="1256681" y="3432737"/>
                  <a:pt x="1053806" y="3419594"/>
                  <a:pt x="1167281" y="3414519"/>
                </a:cubicBezTo>
                <a:close/>
                <a:moveTo>
                  <a:pt x="2016354" y="3410889"/>
                </a:moveTo>
                <a:lnTo>
                  <a:pt x="2014956" y="3411640"/>
                </a:lnTo>
                <a:cubicBezTo>
                  <a:pt x="2012809" y="3412234"/>
                  <a:pt x="2010109" y="3412905"/>
                  <a:pt x="2008466" y="3413810"/>
                </a:cubicBezTo>
                <a:lnTo>
                  <a:pt x="2008454" y="3414110"/>
                </a:lnTo>
                <a:lnTo>
                  <a:pt x="2030182" y="3412047"/>
                </a:lnTo>
                <a:close/>
                <a:moveTo>
                  <a:pt x="2106203" y="3410728"/>
                </a:moveTo>
                <a:lnTo>
                  <a:pt x="2101780" y="3415600"/>
                </a:lnTo>
                <a:lnTo>
                  <a:pt x="2109251" y="3418438"/>
                </a:lnTo>
                <a:lnTo>
                  <a:pt x="2112211" y="3418612"/>
                </a:lnTo>
                <a:lnTo>
                  <a:pt x="2111494" y="3412459"/>
                </a:lnTo>
                <a:close/>
                <a:moveTo>
                  <a:pt x="1862673" y="3409846"/>
                </a:moveTo>
                <a:lnTo>
                  <a:pt x="1860147" y="3413017"/>
                </a:lnTo>
                <a:lnTo>
                  <a:pt x="1863408" y="3409885"/>
                </a:lnTo>
                <a:close/>
                <a:moveTo>
                  <a:pt x="2079252" y="3406342"/>
                </a:moveTo>
                <a:lnTo>
                  <a:pt x="2066005" y="3410835"/>
                </a:lnTo>
                <a:lnTo>
                  <a:pt x="2081811" y="3408077"/>
                </a:lnTo>
                <a:lnTo>
                  <a:pt x="2086232" y="3407465"/>
                </a:lnTo>
                <a:close/>
                <a:moveTo>
                  <a:pt x="852102" y="3402287"/>
                </a:moveTo>
                <a:cubicBezTo>
                  <a:pt x="876697" y="3402026"/>
                  <a:pt x="881122" y="3405280"/>
                  <a:pt x="906888" y="3404759"/>
                </a:cubicBezTo>
                <a:lnTo>
                  <a:pt x="906367" y="3404759"/>
                </a:lnTo>
                <a:cubicBezTo>
                  <a:pt x="875656" y="3409964"/>
                  <a:pt x="917818" y="3412957"/>
                  <a:pt x="906367" y="3421676"/>
                </a:cubicBezTo>
                <a:lnTo>
                  <a:pt x="852102" y="3421676"/>
                </a:lnTo>
                <a:cubicBezTo>
                  <a:pt x="840781" y="3411786"/>
                  <a:pt x="850020" y="3413348"/>
                  <a:pt x="852102" y="3402287"/>
                </a:cubicBezTo>
                <a:close/>
                <a:moveTo>
                  <a:pt x="1290906" y="3400465"/>
                </a:moveTo>
                <a:cubicBezTo>
                  <a:pt x="1367032" y="3398643"/>
                  <a:pt x="1281016" y="3413868"/>
                  <a:pt x="1358704" y="3414519"/>
                </a:cubicBezTo>
                <a:lnTo>
                  <a:pt x="1359355" y="3415170"/>
                </a:lnTo>
                <a:cubicBezTo>
                  <a:pt x="1363519" y="3425060"/>
                  <a:pt x="1340356" y="3415170"/>
                  <a:pt x="1304700" y="3417512"/>
                </a:cubicBezTo>
                <a:cubicBezTo>
                  <a:pt x="1311466" y="3409834"/>
                  <a:pt x="1279714" y="3408923"/>
                  <a:pt x="1290906" y="3400465"/>
                </a:cubicBezTo>
                <a:close/>
                <a:moveTo>
                  <a:pt x="2098501" y="3399814"/>
                </a:moveTo>
                <a:lnTo>
                  <a:pt x="2095388" y="3400870"/>
                </a:lnTo>
                <a:lnTo>
                  <a:pt x="2096800" y="3400863"/>
                </a:lnTo>
                <a:close/>
                <a:moveTo>
                  <a:pt x="1179462" y="3397238"/>
                </a:moveTo>
                <a:cubicBezTo>
                  <a:pt x="1185597" y="3396715"/>
                  <a:pt x="1194543" y="3396691"/>
                  <a:pt x="1208012" y="3397472"/>
                </a:cubicBezTo>
                <a:lnTo>
                  <a:pt x="1208662" y="3397472"/>
                </a:lnTo>
                <a:lnTo>
                  <a:pt x="1208662" y="3407102"/>
                </a:lnTo>
                <a:lnTo>
                  <a:pt x="1154007" y="3407102"/>
                </a:lnTo>
                <a:cubicBezTo>
                  <a:pt x="1167964" y="3404857"/>
                  <a:pt x="1161059" y="3398806"/>
                  <a:pt x="1179462" y="3397238"/>
                </a:cubicBezTo>
                <a:close/>
                <a:moveTo>
                  <a:pt x="1867860" y="3395559"/>
                </a:moveTo>
                <a:lnTo>
                  <a:pt x="1868087" y="3403052"/>
                </a:lnTo>
                <a:lnTo>
                  <a:pt x="1863090" y="3409323"/>
                </a:lnTo>
                <a:lnTo>
                  <a:pt x="1864038" y="3409280"/>
                </a:lnTo>
                <a:lnTo>
                  <a:pt x="1865954" y="3407439"/>
                </a:lnTo>
                <a:cubicBezTo>
                  <a:pt x="1869432" y="3406530"/>
                  <a:pt x="1874435" y="3405779"/>
                  <a:pt x="1881549" y="3405230"/>
                </a:cubicBezTo>
                <a:lnTo>
                  <a:pt x="1899023" y="3404617"/>
                </a:lnTo>
                <a:lnTo>
                  <a:pt x="1898914" y="3402863"/>
                </a:lnTo>
                <a:cubicBezTo>
                  <a:pt x="1897511" y="3401773"/>
                  <a:pt x="1895097" y="3400620"/>
                  <a:pt x="1892665" y="3399457"/>
                </a:cubicBezTo>
                <a:lnTo>
                  <a:pt x="1888629" y="3397255"/>
                </a:lnTo>
                <a:close/>
                <a:moveTo>
                  <a:pt x="2016388" y="3394999"/>
                </a:moveTo>
                <a:cubicBezTo>
                  <a:pt x="1977870" y="3397667"/>
                  <a:pt x="1962774" y="3402775"/>
                  <a:pt x="1963230" y="3408305"/>
                </a:cubicBezTo>
                <a:lnTo>
                  <a:pt x="1965131" y="3409705"/>
                </a:lnTo>
                <a:lnTo>
                  <a:pt x="1976161" y="3409005"/>
                </a:lnTo>
                <a:lnTo>
                  <a:pt x="1987585" y="3408068"/>
                </a:lnTo>
                <a:lnTo>
                  <a:pt x="1978449" y="3406593"/>
                </a:lnTo>
                <a:cubicBezTo>
                  <a:pt x="1975178" y="3405548"/>
                  <a:pt x="1973803" y="3404173"/>
                  <a:pt x="1975397" y="3402287"/>
                </a:cubicBezTo>
                <a:cubicBezTo>
                  <a:pt x="2011053" y="3403717"/>
                  <a:pt x="2024457" y="3401376"/>
                  <a:pt x="2016388" y="3394999"/>
                </a:cubicBezTo>
                <a:close/>
                <a:moveTo>
                  <a:pt x="1412839" y="3393177"/>
                </a:moveTo>
                <a:cubicBezTo>
                  <a:pt x="1438084" y="3392267"/>
                  <a:pt x="1442248" y="3395520"/>
                  <a:pt x="1468275" y="3394999"/>
                </a:cubicBezTo>
                <a:lnTo>
                  <a:pt x="1468275" y="3395650"/>
                </a:lnTo>
                <a:lnTo>
                  <a:pt x="1468275" y="3402937"/>
                </a:lnTo>
                <a:cubicBezTo>
                  <a:pt x="1459051" y="3401791"/>
                  <a:pt x="1449687" y="3402634"/>
                  <a:pt x="1440817" y="3405410"/>
                </a:cubicBezTo>
                <a:cubicBezTo>
                  <a:pt x="1427475" y="3401735"/>
                  <a:pt x="1413660" y="3400069"/>
                  <a:pt x="1399826" y="3400465"/>
                </a:cubicBezTo>
                <a:cubicBezTo>
                  <a:pt x="1406853" y="3398513"/>
                  <a:pt x="1414140" y="3396561"/>
                  <a:pt x="1412839" y="3393177"/>
                </a:cubicBezTo>
                <a:close/>
                <a:moveTo>
                  <a:pt x="1605043" y="3387842"/>
                </a:moveTo>
                <a:cubicBezTo>
                  <a:pt x="1661650" y="3395780"/>
                  <a:pt x="1610899" y="3407622"/>
                  <a:pt x="1618837" y="3424279"/>
                </a:cubicBezTo>
                <a:cubicBezTo>
                  <a:pt x="1641610" y="3422132"/>
                  <a:pt x="1662529" y="3423140"/>
                  <a:pt x="1679267" y="3423271"/>
                </a:cubicBezTo>
                <a:lnTo>
                  <a:pt x="1687792" y="3421756"/>
                </a:lnTo>
                <a:lnTo>
                  <a:pt x="1677651" y="3420314"/>
                </a:lnTo>
                <a:cubicBezTo>
                  <a:pt x="1664244" y="3414959"/>
                  <a:pt x="1670856" y="3403784"/>
                  <a:pt x="1684422" y="3400075"/>
                </a:cubicBezTo>
                <a:cubicBezTo>
                  <a:pt x="1707065" y="3400075"/>
                  <a:pt x="1698891" y="3409298"/>
                  <a:pt x="1696848" y="3416764"/>
                </a:cubicBezTo>
                <a:lnTo>
                  <a:pt x="1697537" y="3420025"/>
                </a:lnTo>
                <a:lnTo>
                  <a:pt x="1714614" y="3416992"/>
                </a:lnTo>
                <a:cubicBezTo>
                  <a:pt x="1728522" y="3419325"/>
                  <a:pt x="1742261" y="3422585"/>
                  <a:pt x="1755735" y="3426751"/>
                </a:cubicBezTo>
                <a:cubicBezTo>
                  <a:pt x="1781761" y="3423368"/>
                  <a:pt x="1775905" y="3413738"/>
                  <a:pt x="1796857" y="3409704"/>
                </a:cubicBezTo>
                <a:cubicBezTo>
                  <a:pt x="1819239" y="3412177"/>
                  <a:pt x="1811562" y="3419985"/>
                  <a:pt x="1824314" y="3424279"/>
                </a:cubicBezTo>
                <a:cubicBezTo>
                  <a:pt x="1807267" y="3425320"/>
                  <a:pt x="1796076" y="3427402"/>
                  <a:pt x="1796857" y="3431696"/>
                </a:cubicBezTo>
                <a:cubicBezTo>
                  <a:pt x="1693662" y="3431696"/>
                  <a:pt x="1608166" y="3431696"/>
                  <a:pt x="1523581" y="3426751"/>
                </a:cubicBezTo>
                <a:cubicBezTo>
                  <a:pt x="1475692" y="3424799"/>
                  <a:pt x="1563921" y="3415040"/>
                  <a:pt x="1564702" y="3421806"/>
                </a:cubicBezTo>
                <a:cubicBezTo>
                  <a:pt x="1590728" y="3421806"/>
                  <a:pt x="1574072" y="3413868"/>
                  <a:pt x="1605693" y="3414649"/>
                </a:cubicBezTo>
                <a:cubicBezTo>
                  <a:pt x="1595023" y="3409444"/>
                  <a:pt x="1530217" y="3408663"/>
                  <a:pt x="1496123" y="3412177"/>
                </a:cubicBezTo>
                <a:cubicBezTo>
                  <a:pt x="1486233" y="3411656"/>
                  <a:pt x="1485842" y="3410550"/>
                  <a:pt x="1489779" y="3409493"/>
                </a:cubicBezTo>
                <a:lnTo>
                  <a:pt x="1509225" y="3407123"/>
                </a:lnTo>
                <a:lnTo>
                  <a:pt x="1509396" y="3407232"/>
                </a:lnTo>
                <a:lnTo>
                  <a:pt x="1509396" y="3407102"/>
                </a:lnTo>
                <a:lnTo>
                  <a:pt x="1509225" y="3407123"/>
                </a:lnTo>
                <a:lnTo>
                  <a:pt x="1501995" y="3402515"/>
                </a:lnTo>
                <a:cubicBezTo>
                  <a:pt x="1497945" y="3401213"/>
                  <a:pt x="1494041" y="3399880"/>
                  <a:pt x="1495472" y="3397602"/>
                </a:cubicBezTo>
                <a:cubicBezTo>
                  <a:pt x="1535423" y="3408663"/>
                  <a:pt x="1563401" y="3389404"/>
                  <a:pt x="1577715" y="3399944"/>
                </a:cubicBezTo>
                <a:cubicBezTo>
                  <a:pt x="1620268" y="3396821"/>
                  <a:pt x="1584742" y="3394869"/>
                  <a:pt x="1605043" y="3387842"/>
                </a:cubicBezTo>
                <a:close/>
                <a:moveTo>
                  <a:pt x="1864527" y="3387370"/>
                </a:moveTo>
                <a:lnTo>
                  <a:pt x="1867722" y="3391033"/>
                </a:lnTo>
                <a:lnTo>
                  <a:pt x="1867794" y="3393390"/>
                </a:lnTo>
                <a:lnTo>
                  <a:pt x="1876760" y="3393838"/>
                </a:lnTo>
                <a:lnTo>
                  <a:pt x="1886010" y="3394150"/>
                </a:lnTo>
                <a:lnTo>
                  <a:pt x="1885789" y="3392775"/>
                </a:lnTo>
                <a:lnTo>
                  <a:pt x="1893540" y="3390955"/>
                </a:lnTo>
                <a:lnTo>
                  <a:pt x="1891592" y="3387858"/>
                </a:lnTo>
                <a:close/>
                <a:moveTo>
                  <a:pt x="838438" y="3380425"/>
                </a:moveTo>
                <a:cubicBezTo>
                  <a:pt x="856775" y="3379991"/>
                  <a:pt x="875120" y="3380774"/>
                  <a:pt x="893354" y="3382767"/>
                </a:cubicBezTo>
                <a:cubicBezTo>
                  <a:pt x="884765" y="3388623"/>
                  <a:pt x="874875" y="3394088"/>
                  <a:pt x="838438" y="3394999"/>
                </a:cubicBezTo>
                <a:close/>
                <a:moveTo>
                  <a:pt x="1756125" y="3375480"/>
                </a:moveTo>
                <a:cubicBezTo>
                  <a:pt x="1805315" y="3373137"/>
                  <a:pt x="1774995" y="3385109"/>
                  <a:pt x="1783453" y="3390054"/>
                </a:cubicBezTo>
                <a:cubicBezTo>
                  <a:pt x="1734524" y="3393308"/>
                  <a:pt x="1733222" y="3390054"/>
                  <a:pt x="1687676" y="3392527"/>
                </a:cubicBezTo>
                <a:cubicBezTo>
                  <a:pt x="1707066" y="3384849"/>
                  <a:pt x="1797637" y="3387191"/>
                  <a:pt x="1756125" y="3375480"/>
                </a:cubicBezTo>
                <a:close/>
                <a:moveTo>
                  <a:pt x="1085037" y="3373397"/>
                </a:moveTo>
                <a:cubicBezTo>
                  <a:pt x="1132015" y="3373658"/>
                  <a:pt x="1144508" y="3380294"/>
                  <a:pt x="1153357" y="3387712"/>
                </a:cubicBezTo>
                <a:lnTo>
                  <a:pt x="1153357" y="3388102"/>
                </a:lnTo>
                <a:cubicBezTo>
                  <a:pt x="1129995" y="3386506"/>
                  <a:pt x="1106987" y="3381554"/>
                  <a:pt x="1085037" y="3373397"/>
                </a:cubicBezTo>
                <a:close/>
                <a:moveTo>
                  <a:pt x="2030182" y="3368191"/>
                </a:moveTo>
                <a:lnTo>
                  <a:pt x="2029532" y="3368192"/>
                </a:lnTo>
                <a:lnTo>
                  <a:pt x="2029607" y="3368219"/>
                </a:lnTo>
                <a:lnTo>
                  <a:pt x="2014137" y="3368959"/>
                </a:lnTo>
                <a:lnTo>
                  <a:pt x="2013264" y="3369363"/>
                </a:lnTo>
                <a:lnTo>
                  <a:pt x="2012552" y="3369035"/>
                </a:lnTo>
                <a:lnTo>
                  <a:pt x="2002302" y="3369525"/>
                </a:lnTo>
                <a:cubicBezTo>
                  <a:pt x="1994949" y="3370176"/>
                  <a:pt x="1987760" y="3370794"/>
                  <a:pt x="1975397" y="3370664"/>
                </a:cubicBezTo>
                <a:cubicBezTo>
                  <a:pt x="1988410" y="3374828"/>
                  <a:pt x="1980082" y="3382766"/>
                  <a:pt x="2002855" y="3385238"/>
                </a:cubicBezTo>
                <a:cubicBezTo>
                  <a:pt x="2013981" y="3381530"/>
                  <a:pt x="2044871" y="3377749"/>
                  <a:pt x="2043535" y="3373125"/>
                </a:cubicBezTo>
                <a:lnTo>
                  <a:pt x="2029607" y="3368219"/>
                </a:lnTo>
                <a:close/>
                <a:moveTo>
                  <a:pt x="5216971" y="3367281"/>
                </a:moveTo>
                <a:cubicBezTo>
                  <a:pt x="5252497" y="3381986"/>
                  <a:pt x="5168302" y="3407362"/>
                  <a:pt x="5216971" y="3367281"/>
                </a:cubicBezTo>
                <a:close/>
                <a:moveTo>
                  <a:pt x="1304700" y="3359083"/>
                </a:moveTo>
                <a:cubicBezTo>
                  <a:pt x="1318884" y="3359083"/>
                  <a:pt x="1313158" y="3363247"/>
                  <a:pt x="1331246" y="3363247"/>
                </a:cubicBezTo>
                <a:lnTo>
                  <a:pt x="1331897" y="3363898"/>
                </a:lnTo>
                <a:cubicBezTo>
                  <a:pt x="1330466" y="3370144"/>
                  <a:pt x="1286221" y="3368843"/>
                  <a:pt x="1249784" y="3368843"/>
                </a:cubicBezTo>
                <a:cubicBezTo>
                  <a:pt x="1239634" y="3360514"/>
                  <a:pt x="1300275" y="3364809"/>
                  <a:pt x="1304700" y="3359083"/>
                </a:cubicBezTo>
                <a:close/>
                <a:moveTo>
                  <a:pt x="1178471" y="3353618"/>
                </a:moveTo>
                <a:cubicBezTo>
                  <a:pt x="1203066" y="3353618"/>
                  <a:pt x="1207360" y="3358303"/>
                  <a:pt x="1233387" y="3357392"/>
                </a:cubicBezTo>
                <a:cubicBezTo>
                  <a:pt x="1225839" y="3372877"/>
                  <a:pt x="1225839" y="3369104"/>
                  <a:pt x="1233387" y="3384589"/>
                </a:cubicBezTo>
                <a:cubicBezTo>
                  <a:pt x="1200333" y="3382898"/>
                  <a:pt x="1203456" y="3391616"/>
                  <a:pt x="1164807" y="3388363"/>
                </a:cubicBezTo>
                <a:cubicBezTo>
                  <a:pt x="1173786" y="3385500"/>
                  <a:pt x="1197861" y="3369494"/>
                  <a:pt x="1150493" y="3372877"/>
                </a:cubicBezTo>
                <a:lnTo>
                  <a:pt x="1151143" y="3372877"/>
                </a:lnTo>
                <a:cubicBezTo>
                  <a:pt x="1156869" y="3365460"/>
                  <a:pt x="1190183" y="3365850"/>
                  <a:pt x="1178471" y="3353618"/>
                </a:cubicBezTo>
                <a:close/>
                <a:moveTo>
                  <a:pt x="1059531" y="3351127"/>
                </a:moveTo>
                <a:lnTo>
                  <a:pt x="1057580" y="3351535"/>
                </a:lnTo>
                <a:lnTo>
                  <a:pt x="1057580" y="3351145"/>
                </a:lnTo>
                <a:close/>
                <a:moveTo>
                  <a:pt x="1592030" y="3348672"/>
                </a:moveTo>
                <a:cubicBezTo>
                  <a:pt x="1619239" y="3347454"/>
                  <a:pt x="1646500" y="3349112"/>
                  <a:pt x="1673362" y="3353617"/>
                </a:cubicBezTo>
                <a:lnTo>
                  <a:pt x="1674013" y="3353617"/>
                </a:lnTo>
                <a:cubicBezTo>
                  <a:pt x="1671020" y="3360775"/>
                  <a:pt x="1591379" y="3371836"/>
                  <a:pt x="1674013" y="3373007"/>
                </a:cubicBezTo>
                <a:cubicBezTo>
                  <a:pt x="1669978" y="3378733"/>
                  <a:pt x="1626775" y="3377562"/>
                  <a:pt x="1633151" y="3385239"/>
                </a:cubicBezTo>
                <a:cubicBezTo>
                  <a:pt x="1579147" y="3366240"/>
                  <a:pt x="1646165" y="3357390"/>
                  <a:pt x="1592030" y="3348672"/>
                </a:cubicBezTo>
                <a:close/>
                <a:moveTo>
                  <a:pt x="1854245" y="3348152"/>
                </a:moveTo>
                <a:lnTo>
                  <a:pt x="1857507" y="3351465"/>
                </a:lnTo>
                <a:lnTo>
                  <a:pt x="1835171" y="3348930"/>
                </a:lnTo>
                <a:close/>
                <a:moveTo>
                  <a:pt x="1026608" y="3345810"/>
                </a:moveTo>
                <a:cubicBezTo>
                  <a:pt x="1048144" y="3347177"/>
                  <a:pt x="1052601" y="3349779"/>
                  <a:pt x="1051170" y="3353163"/>
                </a:cubicBezTo>
                <a:lnTo>
                  <a:pt x="1048318" y="3356350"/>
                </a:lnTo>
                <a:lnTo>
                  <a:pt x="1071114" y="3356350"/>
                </a:lnTo>
                <a:cubicBezTo>
                  <a:pt x="1070528" y="3361100"/>
                  <a:pt x="1068023" y="3365557"/>
                  <a:pt x="1060085" y="3369038"/>
                </a:cubicBezTo>
                <a:lnTo>
                  <a:pt x="1058347" y="3369504"/>
                </a:lnTo>
                <a:lnTo>
                  <a:pt x="1058848" y="3369624"/>
                </a:lnTo>
                <a:cubicBezTo>
                  <a:pt x="1065062" y="3371088"/>
                  <a:pt x="1069681" y="3373008"/>
                  <a:pt x="1067729" y="3376781"/>
                </a:cubicBezTo>
                <a:lnTo>
                  <a:pt x="1033727" y="3374329"/>
                </a:lnTo>
                <a:lnTo>
                  <a:pt x="1016458" y="3375870"/>
                </a:lnTo>
                <a:cubicBezTo>
                  <a:pt x="982624" y="3369884"/>
                  <a:pt x="1026608" y="3365329"/>
                  <a:pt x="1016458" y="3356350"/>
                </a:cubicBezTo>
                <a:lnTo>
                  <a:pt x="1026961" y="3356350"/>
                </a:lnTo>
                <a:close/>
                <a:moveTo>
                  <a:pt x="5760462" y="3344281"/>
                </a:moveTo>
                <a:lnTo>
                  <a:pt x="5699271" y="3361669"/>
                </a:lnTo>
                <a:cubicBezTo>
                  <a:pt x="5680499" y="3367672"/>
                  <a:pt x="5667291" y="3373853"/>
                  <a:pt x="5668137" y="3381075"/>
                </a:cubicBezTo>
                <a:cubicBezTo>
                  <a:pt x="5628415" y="3371608"/>
                  <a:pt x="5673237" y="3360092"/>
                  <a:pt x="5719706" y="3351356"/>
                </a:cubicBezTo>
                <a:close/>
                <a:moveTo>
                  <a:pt x="5763784" y="3343337"/>
                </a:moveTo>
                <a:lnTo>
                  <a:pt x="5763654" y="3343727"/>
                </a:lnTo>
                <a:lnTo>
                  <a:pt x="5760462" y="3344281"/>
                </a:lnTo>
                <a:close/>
                <a:moveTo>
                  <a:pt x="1112365" y="3339303"/>
                </a:moveTo>
                <a:cubicBezTo>
                  <a:pt x="1138522" y="3343890"/>
                  <a:pt x="1123833" y="3349136"/>
                  <a:pt x="1092949" y="3350814"/>
                </a:cubicBezTo>
                <a:lnTo>
                  <a:pt x="1059531" y="3351127"/>
                </a:lnTo>
                <a:lnTo>
                  <a:pt x="1071959" y="3348526"/>
                </a:lnTo>
                <a:cubicBezTo>
                  <a:pt x="1081182" y="3344573"/>
                  <a:pt x="1079865" y="3338717"/>
                  <a:pt x="1112365" y="3339303"/>
                </a:cubicBezTo>
                <a:close/>
                <a:moveTo>
                  <a:pt x="550978" y="3338913"/>
                </a:moveTo>
                <a:cubicBezTo>
                  <a:pt x="592360" y="3338913"/>
                  <a:pt x="564251" y="3351145"/>
                  <a:pt x="605633" y="3351145"/>
                </a:cubicBezTo>
                <a:cubicBezTo>
                  <a:pt x="592620" y="3355569"/>
                  <a:pt x="531328" y="3348282"/>
                  <a:pt x="550978" y="3338913"/>
                </a:cubicBezTo>
                <a:close/>
                <a:moveTo>
                  <a:pt x="1495472" y="3337221"/>
                </a:moveTo>
                <a:cubicBezTo>
                  <a:pt x="1534121" y="3337741"/>
                  <a:pt x="1553641" y="3342426"/>
                  <a:pt x="1591379" y="3344508"/>
                </a:cubicBezTo>
                <a:cubicBezTo>
                  <a:pt x="1549737" y="3355309"/>
                  <a:pt x="1485582" y="3346981"/>
                  <a:pt x="1427153" y="3354268"/>
                </a:cubicBezTo>
                <a:cubicBezTo>
                  <a:pt x="1412709" y="3340474"/>
                  <a:pt x="1541018" y="3349583"/>
                  <a:pt x="1495472" y="3337221"/>
                </a:cubicBezTo>
                <a:close/>
                <a:moveTo>
                  <a:pt x="925913" y="3334923"/>
                </a:moveTo>
                <a:cubicBezTo>
                  <a:pt x="964349" y="3334936"/>
                  <a:pt x="1017662" y="3339303"/>
                  <a:pt x="1057580" y="3338913"/>
                </a:cubicBezTo>
                <a:lnTo>
                  <a:pt x="1057710" y="3339043"/>
                </a:lnTo>
                <a:cubicBezTo>
                  <a:pt x="1063045" y="3344899"/>
                  <a:pt x="995247" y="3337741"/>
                  <a:pt x="1016588" y="3346330"/>
                </a:cubicBezTo>
                <a:cubicBezTo>
                  <a:pt x="976508" y="3342947"/>
                  <a:pt x="949310" y="3337221"/>
                  <a:pt x="893484" y="3336700"/>
                </a:cubicBezTo>
                <a:cubicBezTo>
                  <a:pt x="901943" y="3335399"/>
                  <a:pt x="913101" y="3334919"/>
                  <a:pt x="925913" y="3334923"/>
                </a:cubicBezTo>
                <a:close/>
                <a:moveTo>
                  <a:pt x="1673216" y="3326689"/>
                </a:moveTo>
                <a:lnTo>
                  <a:pt x="1664903" y="3331263"/>
                </a:lnTo>
                <a:cubicBezTo>
                  <a:pt x="1664269" y="3334033"/>
                  <a:pt x="1682959" y="3332666"/>
                  <a:pt x="1687156" y="3338913"/>
                </a:cubicBezTo>
                <a:cubicBezTo>
                  <a:pt x="1659178" y="3336830"/>
                  <a:pt x="1602050" y="3340995"/>
                  <a:pt x="1646034" y="3343858"/>
                </a:cubicBezTo>
                <a:cubicBezTo>
                  <a:pt x="1617243" y="3350982"/>
                  <a:pt x="1612314" y="3335196"/>
                  <a:pt x="1637671" y="3328779"/>
                </a:cubicBezTo>
                <a:close/>
                <a:moveTo>
                  <a:pt x="1673232" y="3326680"/>
                </a:moveTo>
                <a:lnTo>
                  <a:pt x="1673362" y="3326680"/>
                </a:lnTo>
                <a:lnTo>
                  <a:pt x="1673216" y="3326689"/>
                </a:lnTo>
                <a:close/>
                <a:moveTo>
                  <a:pt x="1134790" y="3309562"/>
                </a:moveTo>
                <a:cubicBezTo>
                  <a:pt x="1151779" y="3310007"/>
                  <a:pt x="1156122" y="3312886"/>
                  <a:pt x="1180814" y="3312105"/>
                </a:cubicBezTo>
                <a:lnTo>
                  <a:pt x="1180814" y="3312496"/>
                </a:lnTo>
                <a:cubicBezTo>
                  <a:pt x="1169102" y="3313277"/>
                  <a:pt x="1163442" y="3315131"/>
                  <a:pt x="1158383" y="3317083"/>
                </a:cubicBezTo>
                <a:lnTo>
                  <a:pt x="1145503" y="3320623"/>
                </a:lnTo>
                <a:lnTo>
                  <a:pt x="1154667" y="3322580"/>
                </a:lnTo>
                <a:cubicBezTo>
                  <a:pt x="1175145" y="3326624"/>
                  <a:pt x="1199227" y="3329479"/>
                  <a:pt x="1191614" y="3314839"/>
                </a:cubicBezTo>
                <a:cubicBezTo>
                  <a:pt x="1225449" y="3314318"/>
                  <a:pt x="1233907" y="3320955"/>
                  <a:pt x="1259933" y="3322517"/>
                </a:cubicBezTo>
                <a:cubicBezTo>
                  <a:pt x="1256030" y="3330975"/>
                  <a:pt x="1187450" y="3318352"/>
                  <a:pt x="1232736" y="3330324"/>
                </a:cubicBezTo>
                <a:cubicBezTo>
                  <a:pt x="1220536" y="3332179"/>
                  <a:pt x="1174226" y="3334985"/>
                  <a:pt x="1150625" y="3328586"/>
                </a:cubicBezTo>
                <a:lnTo>
                  <a:pt x="1141079" y="3321839"/>
                </a:lnTo>
                <a:lnTo>
                  <a:pt x="1139563" y="3322256"/>
                </a:lnTo>
                <a:cubicBezTo>
                  <a:pt x="1099742" y="3322256"/>
                  <a:pt x="1098051" y="3312366"/>
                  <a:pt x="1112365" y="3310153"/>
                </a:cubicBezTo>
                <a:cubicBezTo>
                  <a:pt x="1122060" y="3309535"/>
                  <a:pt x="1129128" y="3309413"/>
                  <a:pt x="1134790" y="3309562"/>
                </a:cubicBezTo>
                <a:close/>
                <a:moveTo>
                  <a:pt x="1271534" y="3307695"/>
                </a:moveTo>
                <a:cubicBezTo>
                  <a:pt x="1289791" y="3307299"/>
                  <a:pt x="1300600" y="3312594"/>
                  <a:pt x="1331246" y="3312105"/>
                </a:cubicBezTo>
                <a:lnTo>
                  <a:pt x="1331897" y="3312756"/>
                </a:lnTo>
                <a:cubicBezTo>
                  <a:pt x="1339054" y="3322386"/>
                  <a:pt x="1236901" y="3317181"/>
                  <a:pt x="1249784" y="3310414"/>
                </a:cubicBezTo>
                <a:cubicBezTo>
                  <a:pt x="1258535" y="3308592"/>
                  <a:pt x="1265449" y="3307827"/>
                  <a:pt x="1271534" y="3307695"/>
                </a:cubicBezTo>
                <a:close/>
                <a:moveTo>
                  <a:pt x="1562267" y="3307457"/>
                </a:moveTo>
                <a:cubicBezTo>
                  <a:pt x="1609087" y="3308098"/>
                  <a:pt x="1583425" y="3314318"/>
                  <a:pt x="1618837" y="3317050"/>
                </a:cubicBezTo>
                <a:lnTo>
                  <a:pt x="1619488" y="3317311"/>
                </a:lnTo>
                <a:cubicBezTo>
                  <a:pt x="1605563" y="3321345"/>
                  <a:pt x="1561319" y="3319913"/>
                  <a:pt x="1537375" y="3322126"/>
                </a:cubicBezTo>
                <a:cubicBezTo>
                  <a:pt x="1549477" y="3314968"/>
                  <a:pt x="1549477" y="3314708"/>
                  <a:pt x="1537375" y="3307551"/>
                </a:cubicBezTo>
                <a:cubicBezTo>
                  <a:pt x="1547411" y="3307388"/>
                  <a:pt x="1555579" y="3307366"/>
                  <a:pt x="1562267" y="3307457"/>
                </a:cubicBezTo>
                <a:close/>
                <a:moveTo>
                  <a:pt x="989131" y="3275408"/>
                </a:moveTo>
                <a:cubicBezTo>
                  <a:pt x="983015" y="3285819"/>
                  <a:pt x="928880" y="3298051"/>
                  <a:pt x="1030122" y="3297531"/>
                </a:cubicBezTo>
                <a:lnTo>
                  <a:pt x="1031293" y="3297270"/>
                </a:lnTo>
                <a:lnTo>
                  <a:pt x="1031293" y="3307030"/>
                </a:lnTo>
                <a:lnTo>
                  <a:pt x="961673" y="3307030"/>
                </a:lnTo>
                <a:cubicBezTo>
                  <a:pt x="967138" y="3297921"/>
                  <a:pt x="950612" y="3292716"/>
                  <a:pt x="906888" y="3292456"/>
                </a:cubicBezTo>
                <a:cubicBezTo>
                  <a:pt x="945927" y="3285949"/>
                  <a:pt x="960762" y="3277751"/>
                  <a:pt x="989131" y="3275408"/>
                </a:cubicBezTo>
                <a:close/>
                <a:moveTo>
                  <a:pt x="1824868" y="3271130"/>
                </a:moveTo>
                <a:cubicBezTo>
                  <a:pt x="1816637" y="3271122"/>
                  <a:pt x="1807763" y="3271590"/>
                  <a:pt x="1800208" y="3272393"/>
                </a:cubicBezTo>
                <a:lnTo>
                  <a:pt x="1798871" y="3272654"/>
                </a:lnTo>
                <a:lnTo>
                  <a:pt x="1839424" y="3278200"/>
                </a:lnTo>
                <a:lnTo>
                  <a:pt x="1850861" y="3278011"/>
                </a:lnTo>
                <a:cubicBezTo>
                  <a:pt x="1855221" y="3273066"/>
                  <a:pt x="1841329" y="3271147"/>
                  <a:pt x="1824868" y="3271130"/>
                </a:cubicBezTo>
                <a:close/>
                <a:moveTo>
                  <a:pt x="1273727" y="3264088"/>
                </a:moveTo>
                <a:cubicBezTo>
                  <a:pt x="1296630" y="3274628"/>
                  <a:pt x="1242886" y="3296490"/>
                  <a:pt x="1218942" y="3306641"/>
                </a:cubicBezTo>
                <a:cubicBezTo>
                  <a:pt x="1222456" y="3311586"/>
                  <a:pt x="1246139" y="3310544"/>
                  <a:pt x="1246400" y="3306641"/>
                </a:cubicBezTo>
                <a:cubicBezTo>
                  <a:pt x="1256680" y="3325770"/>
                  <a:pt x="1174827" y="3301826"/>
                  <a:pt x="1191614" y="3283867"/>
                </a:cubicBezTo>
                <a:lnTo>
                  <a:pt x="1191614" y="3283477"/>
                </a:lnTo>
                <a:cubicBezTo>
                  <a:pt x="1247441" y="3285039"/>
                  <a:pt x="1241715" y="3269293"/>
                  <a:pt x="1273727" y="3264088"/>
                </a:cubicBezTo>
                <a:close/>
                <a:moveTo>
                  <a:pt x="701410" y="3263436"/>
                </a:moveTo>
                <a:cubicBezTo>
                  <a:pt x="679314" y="3271054"/>
                  <a:pt x="656372" y="3275948"/>
                  <a:pt x="633091" y="3278011"/>
                </a:cubicBezTo>
                <a:cubicBezTo>
                  <a:pt x="651309" y="3272285"/>
                  <a:pt x="643111" y="3261875"/>
                  <a:pt x="701410" y="3263436"/>
                </a:cubicBezTo>
                <a:close/>
                <a:moveTo>
                  <a:pt x="797317" y="3259272"/>
                </a:moveTo>
                <a:cubicBezTo>
                  <a:pt x="731210" y="3269422"/>
                  <a:pt x="835706" y="3275799"/>
                  <a:pt x="810981" y="3285298"/>
                </a:cubicBezTo>
                <a:cubicBezTo>
                  <a:pt x="850020" y="3287381"/>
                  <a:pt x="846376" y="3281915"/>
                  <a:pt x="879690" y="3282956"/>
                </a:cubicBezTo>
                <a:cubicBezTo>
                  <a:pt x="905716" y="3287511"/>
                  <a:pt x="871362" y="3287381"/>
                  <a:pt x="879690" y="3295058"/>
                </a:cubicBezTo>
                <a:cubicBezTo>
                  <a:pt x="832322" y="3291284"/>
                  <a:pt x="775585" y="3289202"/>
                  <a:pt x="728868" y="3285298"/>
                </a:cubicBezTo>
                <a:cubicBezTo>
                  <a:pt x="837528" y="3282826"/>
                  <a:pt x="690999" y="3262656"/>
                  <a:pt x="797317" y="3259272"/>
                </a:cubicBezTo>
                <a:close/>
                <a:moveTo>
                  <a:pt x="1961704" y="3250457"/>
                </a:moveTo>
                <a:lnTo>
                  <a:pt x="1951272" y="3253836"/>
                </a:lnTo>
                <a:cubicBezTo>
                  <a:pt x="1950504" y="3254536"/>
                  <a:pt x="1950639" y="3255285"/>
                  <a:pt x="1952206" y="3256083"/>
                </a:cubicBezTo>
                <a:lnTo>
                  <a:pt x="1961002" y="3258425"/>
                </a:lnTo>
                <a:lnTo>
                  <a:pt x="1962824" y="3257341"/>
                </a:lnTo>
                <a:close/>
                <a:moveTo>
                  <a:pt x="1154007" y="3246389"/>
                </a:moveTo>
                <a:cubicBezTo>
                  <a:pt x="1195519" y="3244567"/>
                  <a:pt x="1179643" y="3253416"/>
                  <a:pt x="1221806" y="3251334"/>
                </a:cubicBezTo>
                <a:lnTo>
                  <a:pt x="1222456" y="3251334"/>
                </a:lnTo>
                <a:cubicBezTo>
                  <a:pt x="1163377" y="3262656"/>
                  <a:pt x="1133707" y="3279312"/>
                  <a:pt x="1030773" y="3282956"/>
                </a:cubicBezTo>
                <a:cubicBezTo>
                  <a:pt x="1037019" y="3275278"/>
                  <a:pt x="1018931" y="3272025"/>
                  <a:pt x="975987" y="3273196"/>
                </a:cubicBezTo>
                <a:lnTo>
                  <a:pt x="975987" y="3260964"/>
                </a:lnTo>
                <a:cubicBezTo>
                  <a:pt x="1020232" y="3258882"/>
                  <a:pt x="995247" y="3268902"/>
                  <a:pt x="1017109" y="3270724"/>
                </a:cubicBezTo>
                <a:cubicBezTo>
                  <a:pt x="1044352" y="3268096"/>
                  <a:pt x="1071739" y="3267271"/>
                  <a:pt x="1099092" y="3268251"/>
                </a:cubicBezTo>
                <a:cubicBezTo>
                  <a:pt x="1108549" y="3267168"/>
                  <a:pt x="1117800" y="3264713"/>
                  <a:pt x="1126550" y="3260964"/>
                </a:cubicBezTo>
                <a:cubicBezTo>
                  <a:pt x="1133316" y="3253286"/>
                  <a:pt x="1058621" y="3260053"/>
                  <a:pt x="1071764" y="3251334"/>
                </a:cubicBezTo>
                <a:cubicBezTo>
                  <a:pt x="1090503" y="3243917"/>
                  <a:pt x="1154528" y="3258361"/>
                  <a:pt x="1154007" y="3246389"/>
                </a:cubicBezTo>
                <a:close/>
                <a:moveTo>
                  <a:pt x="1960626" y="3243838"/>
                </a:moveTo>
                <a:lnTo>
                  <a:pt x="1958704" y="3243868"/>
                </a:lnTo>
                <a:lnTo>
                  <a:pt x="1954770" y="3245999"/>
                </a:lnTo>
                <a:lnTo>
                  <a:pt x="1953956" y="3246582"/>
                </a:lnTo>
                <a:lnTo>
                  <a:pt x="1961111" y="3246817"/>
                </a:lnTo>
                <a:close/>
                <a:moveTo>
                  <a:pt x="1891332" y="3241574"/>
                </a:moveTo>
                <a:cubicBezTo>
                  <a:pt x="1868966" y="3240724"/>
                  <a:pt x="1846567" y="3241507"/>
                  <a:pt x="1824314" y="3243917"/>
                </a:cubicBezTo>
                <a:lnTo>
                  <a:pt x="1823794" y="3243917"/>
                </a:lnTo>
                <a:cubicBezTo>
                  <a:pt x="1832383" y="3249772"/>
                  <a:pt x="1842273" y="3255238"/>
                  <a:pt x="1878319" y="3256149"/>
                </a:cubicBezTo>
                <a:cubicBezTo>
                  <a:pt x="1878319" y="3250423"/>
                  <a:pt x="1902003" y="3248992"/>
                  <a:pt x="1891332" y="3241574"/>
                </a:cubicBezTo>
                <a:close/>
                <a:moveTo>
                  <a:pt x="1424290" y="3233507"/>
                </a:moveTo>
                <a:lnTo>
                  <a:pt x="1425038" y="3233778"/>
                </a:lnTo>
                <a:lnTo>
                  <a:pt x="1424290" y="3233897"/>
                </a:lnTo>
                <a:close/>
                <a:moveTo>
                  <a:pt x="1438116" y="3231701"/>
                </a:moveTo>
                <a:cubicBezTo>
                  <a:pt x="1453073" y="3233629"/>
                  <a:pt x="1471397" y="3245511"/>
                  <a:pt x="1492869" y="3245609"/>
                </a:cubicBezTo>
                <a:cubicBezTo>
                  <a:pt x="1443549" y="3251855"/>
                  <a:pt x="1475822" y="3263827"/>
                  <a:pt x="1492869" y="3272676"/>
                </a:cubicBezTo>
                <a:cubicBezTo>
                  <a:pt x="1468664" y="3265519"/>
                  <a:pt x="1445241" y="3272676"/>
                  <a:pt x="1451617" y="3284258"/>
                </a:cubicBezTo>
                <a:cubicBezTo>
                  <a:pt x="1434505" y="3284258"/>
                  <a:pt x="1426209" y="3282078"/>
                  <a:pt x="1419491" y="3279541"/>
                </a:cubicBezTo>
                <a:lnTo>
                  <a:pt x="1411682" y="3277175"/>
                </a:lnTo>
                <a:lnTo>
                  <a:pt x="1399185" y="3281527"/>
                </a:lnTo>
                <a:cubicBezTo>
                  <a:pt x="1378842" y="3285803"/>
                  <a:pt x="1345854" y="3287901"/>
                  <a:pt x="1331897" y="3293367"/>
                </a:cubicBezTo>
                <a:cubicBezTo>
                  <a:pt x="1298843" y="3294277"/>
                  <a:pt x="1302227" y="3288942"/>
                  <a:pt x="1263448" y="3290894"/>
                </a:cubicBezTo>
                <a:cubicBezTo>
                  <a:pt x="1297721" y="3280874"/>
                  <a:pt x="1285965" y="3270455"/>
                  <a:pt x="1370801" y="3273499"/>
                </a:cubicBezTo>
                <a:lnTo>
                  <a:pt x="1405343" y="3275255"/>
                </a:lnTo>
                <a:lnTo>
                  <a:pt x="1396832" y="3272676"/>
                </a:lnTo>
                <a:cubicBezTo>
                  <a:pt x="1422858" y="3259663"/>
                  <a:pt x="1422858" y="3262656"/>
                  <a:pt x="1396832" y="3249383"/>
                </a:cubicBezTo>
                <a:cubicBezTo>
                  <a:pt x="1433041" y="3257874"/>
                  <a:pt x="1452707" y="3248578"/>
                  <a:pt x="1443533" y="3240489"/>
                </a:cubicBezTo>
                <a:lnTo>
                  <a:pt x="1437880" y="3238438"/>
                </a:lnTo>
                <a:lnTo>
                  <a:pt x="1431692" y="3240435"/>
                </a:lnTo>
                <a:cubicBezTo>
                  <a:pt x="1429170" y="3241607"/>
                  <a:pt x="1427739" y="3242940"/>
                  <a:pt x="1428455" y="3244567"/>
                </a:cubicBezTo>
                <a:cubicBezTo>
                  <a:pt x="1298258" y="3245934"/>
                  <a:pt x="1312410" y="3242030"/>
                  <a:pt x="1371048" y="3239059"/>
                </a:cubicBezTo>
                <a:lnTo>
                  <a:pt x="1433589" y="3236881"/>
                </a:lnTo>
                <a:lnTo>
                  <a:pt x="1425038" y="3233778"/>
                </a:lnTo>
                <a:close/>
                <a:moveTo>
                  <a:pt x="1708774" y="3231155"/>
                </a:moveTo>
                <a:cubicBezTo>
                  <a:pt x="1701633" y="3231131"/>
                  <a:pt x="1694443" y="3231879"/>
                  <a:pt x="1687286" y="3233896"/>
                </a:cubicBezTo>
                <a:cubicBezTo>
                  <a:pt x="1705374" y="3233506"/>
                  <a:pt x="1625474" y="3240403"/>
                  <a:pt x="1591379" y="3243917"/>
                </a:cubicBezTo>
                <a:cubicBezTo>
                  <a:pt x="1649158" y="3253026"/>
                  <a:pt x="1521108" y="3259012"/>
                  <a:pt x="1578366" y="3268251"/>
                </a:cubicBezTo>
                <a:cubicBezTo>
                  <a:pt x="1632142" y="3256757"/>
                  <a:pt x="1687106" y="3251776"/>
                  <a:pt x="1742071" y="3253416"/>
                </a:cubicBezTo>
                <a:cubicBezTo>
                  <a:pt x="1738558" y="3246259"/>
                  <a:pt x="1773043" y="3245999"/>
                  <a:pt x="1769529" y="3238841"/>
                </a:cubicBezTo>
                <a:cubicBezTo>
                  <a:pt x="1751181" y="3238256"/>
                  <a:pt x="1730197" y="3231229"/>
                  <a:pt x="1708774" y="3231155"/>
                </a:cubicBezTo>
                <a:close/>
                <a:moveTo>
                  <a:pt x="1304049" y="3227390"/>
                </a:moveTo>
                <a:cubicBezTo>
                  <a:pt x="1340746" y="3232595"/>
                  <a:pt x="1292207" y="3243006"/>
                  <a:pt x="1249133" y="3242095"/>
                </a:cubicBezTo>
                <a:cubicBezTo>
                  <a:pt x="1234428" y="3230773"/>
                  <a:pt x="1308343" y="3235848"/>
                  <a:pt x="1304049" y="3227390"/>
                </a:cubicBezTo>
                <a:close/>
                <a:moveTo>
                  <a:pt x="1777046" y="3215135"/>
                </a:moveTo>
                <a:cubicBezTo>
                  <a:pt x="1773173" y="3215141"/>
                  <a:pt x="1770440" y="3215678"/>
                  <a:pt x="1769529" y="3217109"/>
                </a:cubicBezTo>
                <a:cubicBezTo>
                  <a:pt x="1768878" y="3221013"/>
                  <a:pt x="1719559" y="3232335"/>
                  <a:pt x="1810390" y="3234157"/>
                </a:cubicBezTo>
                <a:cubicBezTo>
                  <a:pt x="1826266" y="3231294"/>
                  <a:pt x="1825876" y="3225568"/>
                  <a:pt x="1824314" y="3219582"/>
                </a:cubicBezTo>
                <a:cubicBezTo>
                  <a:pt x="1810553" y="3219875"/>
                  <a:pt x="1788666" y="3215117"/>
                  <a:pt x="1777046" y="3215135"/>
                </a:cubicBezTo>
                <a:close/>
                <a:moveTo>
                  <a:pt x="5654473" y="3198110"/>
                </a:moveTo>
                <a:lnTo>
                  <a:pt x="5654343" y="3198501"/>
                </a:lnTo>
                <a:lnTo>
                  <a:pt x="5654304" y="3198500"/>
                </a:lnTo>
                <a:close/>
                <a:moveTo>
                  <a:pt x="1975397" y="3197719"/>
                </a:moveTo>
                <a:lnTo>
                  <a:pt x="1980026" y="3201264"/>
                </a:lnTo>
                <a:lnTo>
                  <a:pt x="1983448" y="3197896"/>
                </a:lnTo>
                <a:close/>
                <a:moveTo>
                  <a:pt x="2053664" y="3192271"/>
                </a:moveTo>
                <a:lnTo>
                  <a:pt x="2051935" y="3194531"/>
                </a:lnTo>
                <a:lnTo>
                  <a:pt x="2063459" y="3202241"/>
                </a:lnTo>
                <a:lnTo>
                  <a:pt x="2070653" y="3202535"/>
                </a:lnTo>
                <a:lnTo>
                  <a:pt x="2071304" y="3202534"/>
                </a:lnTo>
                <a:cubicBezTo>
                  <a:pt x="2070523" y="3199541"/>
                  <a:pt x="2064017" y="3197654"/>
                  <a:pt x="2060958" y="3195930"/>
                </a:cubicBezTo>
                <a:lnTo>
                  <a:pt x="2060384" y="3194191"/>
                </a:lnTo>
                <a:close/>
                <a:moveTo>
                  <a:pt x="1013594" y="3191214"/>
                </a:moveTo>
                <a:lnTo>
                  <a:pt x="1015003" y="3194848"/>
                </a:lnTo>
                <a:lnTo>
                  <a:pt x="1043786" y="3192775"/>
                </a:lnTo>
                <a:lnTo>
                  <a:pt x="1044306" y="3193165"/>
                </a:lnTo>
                <a:cubicBezTo>
                  <a:pt x="1044306" y="3199672"/>
                  <a:pt x="1049512" y="3207089"/>
                  <a:pt x="1031293" y="3210212"/>
                </a:cubicBezTo>
                <a:cubicBezTo>
                  <a:pt x="1018768" y="3210212"/>
                  <a:pt x="1008667" y="3209781"/>
                  <a:pt x="1000021" y="3209092"/>
                </a:cubicBezTo>
                <a:lnTo>
                  <a:pt x="978592" y="3206554"/>
                </a:lnTo>
                <a:lnTo>
                  <a:pt x="958939" y="3214377"/>
                </a:lnTo>
                <a:cubicBezTo>
                  <a:pt x="951847" y="3212946"/>
                  <a:pt x="948813" y="3210603"/>
                  <a:pt x="948978" y="3207940"/>
                </a:cubicBezTo>
                <a:lnTo>
                  <a:pt x="954214" y="3203194"/>
                </a:lnTo>
                <a:lnTo>
                  <a:pt x="935386" y="3200583"/>
                </a:lnTo>
                <a:lnTo>
                  <a:pt x="961119" y="3198729"/>
                </a:lnTo>
                <a:lnTo>
                  <a:pt x="981466" y="3192820"/>
                </a:lnTo>
                <a:cubicBezTo>
                  <a:pt x="990984" y="3191230"/>
                  <a:pt x="1001980" y="3190498"/>
                  <a:pt x="1013594" y="3191214"/>
                </a:cubicBezTo>
                <a:close/>
                <a:moveTo>
                  <a:pt x="5476323" y="3187440"/>
                </a:moveTo>
                <a:cubicBezTo>
                  <a:pt x="5467512" y="3190508"/>
                  <a:pt x="5458070" y="3191314"/>
                  <a:pt x="5448866" y="3189782"/>
                </a:cubicBezTo>
                <a:lnTo>
                  <a:pt x="5448866" y="3190302"/>
                </a:lnTo>
                <a:cubicBezTo>
                  <a:pt x="5463440" y="3212555"/>
                  <a:pt x="5408395" y="3188090"/>
                  <a:pt x="5393950" y="3201884"/>
                </a:cubicBezTo>
                <a:cubicBezTo>
                  <a:pt x="5407834" y="3202738"/>
                  <a:pt x="5421628" y="3204697"/>
                  <a:pt x="5435202" y="3207740"/>
                </a:cubicBezTo>
                <a:cubicBezTo>
                  <a:pt x="5404100" y="3211774"/>
                  <a:pt x="5383930" y="3200192"/>
                  <a:pt x="5380546" y="3207740"/>
                </a:cubicBezTo>
                <a:cubicBezTo>
                  <a:pt x="5407744" y="3207740"/>
                  <a:pt x="5397984" y="3215678"/>
                  <a:pt x="5435202" y="3213466"/>
                </a:cubicBezTo>
                <a:cubicBezTo>
                  <a:pt x="5440537" y="3204877"/>
                  <a:pt x="5496233" y="3191734"/>
                  <a:pt x="5476323" y="3187440"/>
                </a:cubicBezTo>
                <a:close/>
                <a:moveTo>
                  <a:pt x="1809870" y="3183015"/>
                </a:moveTo>
                <a:cubicBezTo>
                  <a:pt x="1796857" y="3184772"/>
                  <a:pt x="1790675" y="3187733"/>
                  <a:pt x="1785730" y="3190921"/>
                </a:cubicBezTo>
                <a:lnTo>
                  <a:pt x="1775929" y="3196355"/>
                </a:lnTo>
                <a:lnTo>
                  <a:pt x="1781358" y="3198103"/>
                </a:lnTo>
                <a:lnTo>
                  <a:pt x="1785080" y="3200624"/>
                </a:lnTo>
                <a:lnTo>
                  <a:pt x="1792300" y="3200819"/>
                </a:lnTo>
                <a:cubicBezTo>
                  <a:pt x="1804445" y="3203454"/>
                  <a:pt x="1791098" y="3210701"/>
                  <a:pt x="1823794" y="3209822"/>
                </a:cubicBezTo>
                <a:cubicBezTo>
                  <a:pt x="1834796" y="3206629"/>
                  <a:pt x="1844358" y="3199734"/>
                  <a:pt x="1850861" y="3190302"/>
                </a:cubicBezTo>
                <a:cubicBezTo>
                  <a:pt x="1802973" y="3194206"/>
                  <a:pt x="1843314" y="3182104"/>
                  <a:pt x="1810390" y="3183015"/>
                </a:cubicBezTo>
                <a:close/>
                <a:moveTo>
                  <a:pt x="1644973" y="3181037"/>
                </a:moveTo>
                <a:lnTo>
                  <a:pt x="1637542" y="3187489"/>
                </a:lnTo>
                <a:lnTo>
                  <a:pt x="1634856" y="3188712"/>
                </a:lnTo>
                <a:lnTo>
                  <a:pt x="1646165" y="3192775"/>
                </a:lnTo>
                <a:cubicBezTo>
                  <a:pt x="1642911" y="3196679"/>
                  <a:pt x="1628109" y="3198533"/>
                  <a:pt x="1612965" y="3200322"/>
                </a:cubicBezTo>
                <a:lnTo>
                  <a:pt x="1611881" y="3200467"/>
                </a:lnTo>
                <a:lnTo>
                  <a:pt x="1615322" y="3206309"/>
                </a:lnTo>
                <a:cubicBezTo>
                  <a:pt x="1628336" y="3202731"/>
                  <a:pt x="1636957" y="3202731"/>
                  <a:pt x="1646570" y="3203625"/>
                </a:cubicBezTo>
                <a:lnTo>
                  <a:pt x="1667631" y="3205145"/>
                </a:lnTo>
                <a:lnTo>
                  <a:pt x="1669637" y="3204926"/>
                </a:lnTo>
                <a:lnTo>
                  <a:pt x="1673844" y="3203513"/>
                </a:lnTo>
                <a:lnTo>
                  <a:pt x="1642650" y="3194727"/>
                </a:lnTo>
                <a:cubicBezTo>
                  <a:pt x="1653116" y="3189018"/>
                  <a:pt x="1664493" y="3185474"/>
                  <a:pt x="1676121" y="3184170"/>
                </a:cubicBezTo>
                <a:lnTo>
                  <a:pt x="1700599" y="3186185"/>
                </a:lnTo>
                <a:lnTo>
                  <a:pt x="1700950" y="3185487"/>
                </a:lnTo>
                <a:cubicBezTo>
                  <a:pt x="1693760" y="3183730"/>
                  <a:pt x="1682528" y="3182689"/>
                  <a:pt x="1669495" y="3181968"/>
                </a:cubicBezTo>
                <a:close/>
                <a:moveTo>
                  <a:pt x="1224910" y="3178148"/>
                </a:moveTo>
                <a:lnTo>
                  <a:pt x="1180294" y="3185227"/>
                </a:lnTo>
                <a:lnTo>
                  <a:pt x="1209581" y="3185148"/>
                </a:lnTo>
                <a:lnTo>
                  <a:pt x="1232736" y="3179242"/>
                </a:lnTo>
                <a:close/>
                <a:moveTo>
                  <a:pt x="1098441" y="3165968"/>
                </a:moveTo>
                <a:cubicBezTo>
                  <a:pt x="1099612" y="3173385"/>
                  <a:pt x="1047820" y="3183666"/>
                  <a:pt x="1098441" y="3185487"/>
                </a:cubicBezTo>
                <a:cubicBezTo>
                  <a:pt x="1111930" y="3182485"/>
                  <a:pt x="1125811" y="3181650"/>
                  <a:pt x="1139563" y="3183015"/>
                </a:cubicBezTo>
                <a:cubicBezTo>
                  <a:pt x="1127851" y="3175337"/>
                  <a:pt x="1151665" y="3173776"/>
                  <a:pt x="1167150" y="3170913"/>
                </a:cubicBezTo>
                <a:cubicBezTo>
                  <a:pt x="1144661" y="3165587"/>
                  <a:pt x="1121461" y="3163916"/>
                  <a:pt x="1098441" y="3165968"/>
                </a:cubicBezTo>
                <a:close/>
                <a:moveTo>
                  <a:pt x="1559037" y="3163259"/>
                </a:moveTo>
                <a:cubicBezTo>
                  <a:pt x="1553389" y="3163056"/>
                  <a:pt x="1546354" y="3163105"/>
                  <a:pt x="1536724" y="3163625"/>
                </a:cubicBezTo>
                <a:cubicBezTo>
                  <a:pt x="1539196" y="3165480"/>
                  <a:pt x="1539554" y="3166960"/>
                  <a:pt x="1538704" y="3168227"/>
                </a:cubicBezTo>
                <a:lnTo>
                  <a:pt x="1534672" y="3170769"/>
                </a:lnTo>
                <a:lnTo>
                  <a:pt x="1530866" y="3176993"/>
                </a:lnTo>
                <a:lnTo>
                  <a:pt x="1527012" y="3178462"/>
                </a:lnTo>
                <a:lnTo>
                  <a:pt x="1549548" y="3179909"/>
                </a:lnTo>
                <a:lnTo>
                  <a:pt x="1628856" y="3183146"/>
                </a:lnTo>
                <a:lnTo>
                  <a:pt x="1612852" y="3179613"/>
                </a:lnTo>
                <a:lnTo>
                  <a:pt x="1587601" y="3178296"/>
                </a:lnTo>
                <a:cubicBezTo>
                  <a:pt x="1576325" y="3177265"/>
                  <a:pt x="1567728" y="3175760"/>
                  <a:pt x="1564052" y="3173385"/>
                </a:cubicBezTo>
                <a:cubicBezTo>
                  <a:pt x="1608947" y="3173385"/>
                  <a:pt x="1608947" y="3173385"/>
                  <a:pt x="1605043" y="3165968"/>
                </a:cubicBezTo>
                <a:cubicBezTo>
                  <a:pt x="1580448" y="3166748"/>
                  <a:pt x="1575983" y="3163869"/>
                  <a:pt x="1559037" y="3163259"/>
                </a:cubicBezTo>
                <a:close/>
                <a:moveTo>
                  <a:pt x="1508876" y="3160893"/>
                </a:moveTo>
                <a:lnTo>
                  <a:pt x="1491397" y="3161339"/>
                </a:lnTo>
                <a:lnTo>
                  <a:pt x="1496992" y="3164528"/>
                </a:lnTo>
                <a:close/>
                <a:moveTo>
                  <a:pt x="2073283" y="3158295"/>
                </a:moveTo>
                <a:lnTo>
                  <a:pt x="2067773" y="3161446"/>
                </a:lnTo>
                <a:lnTo>
                  <a:pt x="2061539" y="3164910"/>
                </a:lnTo>
                <a:lnTo>
                  <a:pt x="2064086" y="3165433"/>
                </a:lnTo>
                <a:lnTo>
                  <a:pt x="2074216" y="3165692"/>
                </a:lnTo>
                <a:lnTo>
                  <a:pt x="2083687" y="3165084"/>
                </a:lnTo>
                <a:lnTo>
                  <a:pt x="2081782" y="3163769"/>
                </a:lnTo>
                <a:lnTo>
                  <a:pt x="2081583" y="3163756"/>
                </a:lnTo>
                <a:lnTo>
                  <a:pt x="2081764" y="3163756"/>
                </a:lnTo>
                <a:lnTo>
                  <a:pt x="2075379" y="3159349"/>
                </a:lnTo>
                <a:close/>
                <a:moveTo>
                  <a:pt x="1917035" y="3156681"/>
                </a:moveTo>
                <a:lnTo>
                  <a:pt x="1893154" y="3158679"/>
                </a:lnTo>
                <a:cubicBezTo>
                  <a:pt x="1909030" y="3162583"/>
                  <a:pt x="1947028" y="3166488"/>
                  <a:pt x="1920612" y="3170912"/>
                </a:cubicBezTo>
                <a:cubicBezTo>
                  <a:pt x="1896537" y="3168699"/>
                  <a:pt x="1880661" y="3165057"/>
                  <a:pt x="1852032" y="3163624"/>
                </a:cubicBezTo>
                <a:cubicBezTo>
                  <a:pt x="1850894" y="3165414"/>
                  <a:pt x="1846819" y="3166691"/>
                  <a:pt x="1841583" y="3167771"/>
                </a:cubicBezTo>
                <a:lnTo>
                  <a:pt x="1832632" y="3169294"/>
                </a:lnTo>
                <a:lnTo>
                  <a:pt x="1834593" y="3169481"/>
                </a:lnTo>
                <a:lnTo>
                  <a:pt x="1834724" y="3169481"/>
                </a:lnTo>
                <a:lnTo>
                  <a:pt x="1810454" y="3174579"/>
                </a:lnTo>
                <a:lnTo>
                  <a:pt x="1811041" y="3180672"/>
                </a:lnTo>
                <a:cubicBezTo>
                  <a:pt x="1855156" y="3183665"/>
                  <a:pt x="1821582" y="3172734"/>
                  <a:pt x="1865826" y="3175727"/>
                </a:cubicBezTo>
                <a:cubicBezTo>
                  <a:pt x="1847087" y="3178850"/>
                  <a:pt x="1844745" y="3187699"/>
                  <a:pt x="1879490" y="3187959"/>
                </a:cubicBezTo>
                <a:cubicBezTo>
                  <a:pt x="1892861" y="3178199"/>
                  <a:pt x="1927313" y="3168439"/>
                  <a:pt x="1970604" y="3167957"/>
                </a:cubicBezTo>
                <a:lnTo>
                  <a:pt x="1972039" y="3168050"/>
                </a:lnTo>
                <a:lnTo>
                  <a:pt x="1972939" y="3158171"/>
                </a:lnTo>
                <a:lnTo>
                  <a:pt x="1936947" y="3159819"/>
                </a:lnTo>
                <a:close/>
                <a:moveTo>
                  <a:pt x="1428267" y="3152326"/>
                </a:moveTo>
                <a:lnTo>
                  <a:pt x="1419161" y="3153100"/>
                </a:lnTo>
                <a:lnTo>
                  <a:pt x="1424903" y="3162989"/>
                </a:lnTo>
                <a:lnTo>
                  <a:pt x="1431178" y="3161313"/>
                </a:lnTo>
                <a:cubicBezTo>
                  <a:pt x="1440369" y="3157303"/>
                  <a:pt x="1441198" y="3152887"/>
                  <a:pt x="1428267" y="3152326"/>
                </a:cubicBezTo>
                <a:close/>
                <a:moveTo>
                  <a:pt x="1330726" y="3148660"/>
                </a:moveTo>
                <a:cubicBezTo>
                  <a:pt x="1324219" y="3158095"/>
                  <a:pt x="1302390" y="3164764"/>
                  <a:pt x="1274297" y="3170311"/>
                </a:cubicBezTo>
                <a:lnTo>
                  <a:pt x="1245572" y="3174869"/>
                </a:lnTo>
                <a:lnTo>
                  <a:pt x="1248913" y="3176847"/>
                </a:lnTo>
                <a:cubicBezTo>
                  <a:pt x="1251239" y="3179632"/>
                  <a:pt x="1250922" y="3182154"/>
                  <a:pt x="1249230" y="3184838"/>
                </a:cubicBezTo>
                <a:lnTo>
                  <a:pt x="1248519" y="3185763"/>
                </a:lnTo>
                <a:lnTo>
                  <a:pt x="1276168" y="3187586"/>
                </a:lnTo>
                <a:cubicBezTo>
                  <a:pt x="1295623" y="3189977"/>
                  <a:pt x="1303658" y="3193621"/>
                  <a:pt x="1303528" y="3197460"/>
                </a:cubicBezTo>
                <a:cubicBezTo>
                  <a:pt x="1326952" y="3197460"/>
                  <a:pt x="1343218" y="3195866"/>
                  <a:pt x="1359176" y="3194141"/>
                </a:cubicBezTo>
                <a:lnTo>
                  <a:pt x="1391256" y="3191697"/>
                </a:lnTo>
                <a:lnTo>
                  <a:pt x="1384209" y="3185879"/>
                </a:lnTo>
                <a:cubicBezTo>
                  <a:pt x="1390716" y="3185879"/>
                  <a:pt x="1393416" y="3187051"/>
                  <a:pt x="1394847" y="3188596"/>
                </a:cubicBezTo>
                <a:lnTo>
                  <a:pt x="1396495" y="3191298"/>
                </a:lnTo>
                <a:lnTo>
                  <a:pt x="1412969" y="3190042"/>
                </a:lnTo>
                <a:cubicBezTo>
                  <a:pt x="1412123" y="3186041"/>
                  <a:pt x="1416450" y="3182958"/>
                  <a:pt x="1423727" y="3180400"/>
                </a:cubicBezTo>
                <a:lnTo>
                  <a:pt x="1434353" y="3177975"/>
                </a:lnTo>
                <a:lnTo>
                  <a:pt x="1439125" y="3174298"/>
                </a:lnTo>
                <a:lnTo>
                  <a:pt x="1444975" y="3175552"/>
                </a:lnTo>
                <a:lnTo>
                  <a:pt x="1452187" y="3173906"/>
                </a:lnTo>
                <a:lnTo>
                  <a:pt x="1481946" y="3168726"/>
                </a:lnTo>
                <a:lnTo>
                  <a:pt x="1480116" y="3166490"/>
                </a:lnTo>
                <a:lnTo>
                  <a:pt x="1438752" y="3166490"/>
                </a:lnTo>
                <a:lnTo>
                  <a:pt x="1425787" y="3168977"/>
                </a:lnTo>
                <a:cubicBezTo>
                  <a:pt x="1403274" y="3174524"/>
                  <a:pt x="1381152" y="3181063"/>
                  <a:pt x="1345040" y="3183015"/>
                </a:cubicBezTo>
                <a:lnTo>
                  <a:pt x="1344520" y="3182755"/>
                </a:lnTo>
                <a:cubicBezTo>
                  <a:pt x="1380566" y="3176639"/>
                  <a:pt x="1341917" y="3172995"/>
                  <a:pt x="1317062" y="3170652"/>
                </a:cubicBezTo>
                <a:cubicBezTo>
                  <a:pt x="1348554" y="3168310"/>
                  <a:pt x="1384340" y="3160242"/>
                  <a:pt x="1399305" y="3148660"/>
                </a:cubicBezTo>
                <a:close/>
                <a:moveTo>
                  <a:pt x="1060703" y="3143585"/>
                </a:moveTo>
                <a:lnTo>
                  <a:pt x="1046322" y="3144350"/>
                </a:lnTo>
                <a:lnTo>
                  <a:pt x="1041941" y="3147993"/>
                </a:lnTo>
                <a:lnTo>
                  <a:pt x="1030977" y="3156584"/>
                </a:lnTo>
                <a:lnTo>
                  <a:pt x="1073716" y="3153345"/>
                </a:lnTo>
                <a:cubicBezTo>
                  <a:pt x="1075408" y="3148921"/>
                  <a:pt x="1057059" y="3148140"/>
                  <a:pt x="1060703" y="3143585"/>
                </a:cubicBezTo>
                <a:close/>
                <a:moveTo>
                  <a:pt x="1125899" y="3141633"/>
                </a:moveTo>
                <a:cubicBezTo>
                  <a:pt x="1077880" y="3139811"/>
                  <a:pt x="1064607" y="3148010"/>
                  <a:pt x="1085037" y="3151393"/>
                </a:cubicBezTo>
                <a:cubicBezTo>
                  <a:pt x="1120954" y="3152174"/>
                  <a:pt x="1120173" y="3146318"/>
                  <a:pt x="1125899" y="3141633"/>
                </a:cubicBezTo>
                <a:close/>
                <a:moveTo>
                  <a:pt x="1660398" y="3139048"/>
                </a:moveTo>
                <a:lnTo>
                  <a:pt x="1660999" y="3139161"/>
                </a:lnTo>
                <a:lnTo>
                  <a:pt x="1659958" y="3139161"/>
                </a:lnTo>
                <a:close/>
                <a:moveTo>
                  <a:pt x="1882460" y="3135400"/>
                </a:moveTo>
                <a:lnTo>
                  <a:pt x="1872046" y="3135893"/>
                </a:lnTo>
                <a:lnTo>
                  <a:pt x="1869486" y="3138806"/>
                </a:lnTo>
                <a:lnTo>
                  <a:pt x="1871415" y="3139351"/>
                </a:lnTo>
                <a:lnTo>
                  <a:pt x="1871415" y="3139351"/>
                </a:lnTo>
                <a:close/>
                <a:moveTo>
                  <a:pt x="1896259" y="3134747"/>
                </a:moveTo>
                <a:lnTo>
                  <a:pt x="1893543" y="3134876"/>
                </a:lnTo>
                <a:lnTo>
                  <a:pt x="1894732" y="3135412"/>
                </a:lnTo>
                <a:lnTo>
                  <a:pt x="1896225" y="3134803"/>
                </a:lnTo>
                <a:close/>
                <a:moveTo>
                  <a:pt x="1610369" y="3132018"/>
                </a:moveTo>
                <a:lnTo>
                  <a:pt x="1565450" y="3132979"/>
                </a:lnTo>
                <a:lnTo>
                  <a:pt x="1554312" y="3133720"/>
                </a:lnTo>
                <a:lnTo>
                  <a:pt x="1552856" y="3135519"/>
                </a:lnTo>
                <a:cubicBezTo>
                  <a:pt x="1552856" y="3141107"/>
                  <a:pt x="1556763" y="3145935"/>
                  <a:pt x="1562229" y="3147100"/>
                </a:cubicBezTo>
                <a:cubicBezTo>
                  <a:pt x="1553250" y="3152241"/>
                  <a:pt x="1542058" y="3155201"/>
                  <a:pt x="1528443" y="3156372"/>
                </a:cubicBezTo>
                <a:lnTo>
                  <a:pt x="1513826" y="3155929"/>
                </a:lnTo>
                <a:lnTo>
                  <a:pt x="1529615" y="3157363"/>
                </a:lnTo>
                <a:cubicBezTo>
                  <a:pt x="1544036" y="3158249"/>
                  <a:pt x="1559574" y="3158839"/>
                  <a:pt x="1574826" y="3159077"/>
                </a:cubicBezTo>
                <a:lnTo>
                  <a:pt x="1616687" y="3158695"/>
                </a:lnTo>
                <a:lnTo>
                  <a:pt x="1614168" y="3153038"/>
                </a:lnTo>
                <a:cubicBezTo>
                  <a:pt x="1615875" y="3148239"/>
                  <a:pt x="1625343" y="3144042"/>
                  <a:pt x="1644342" y="3147100"/>
                </a:cubicBezTo>
                <a:cubicBezTo>
                  <a:pt x="1640828" y="3140594"/>
                  <a:pt x="1629246" y="3136137"/>
                  <a:pt x="1614070" y="3132639"/>
                </a:cubicBezTo>
                <a:close/>
                <a:moveTo>
                  <a:pt x="1446396" y="3131929"/>
                </a:moveTo>
                <a:lnTo>
                  <a:pt x="1434571" y="3136477"/>
                </a:lnTo>
                <a:lnTo>
                  <a:pt x="1424648" y="3146406"/>
                </a:lnTo>
                <a:lnTo>
                  <a:pt x="1438799" y="3141277"/>
                </a:lnTo>
                <a:cubicBezTo>
                  <a:pt x="1443890" y="3138853"/>
                  <a:pt x="1447290" y="3136275"/>
                  <a:pt x="1447758" y="3133425"/>
                </a:cubicBezTo>
                <a:close/>
                <a:moveTo>
                  <a:pt x="1514544" y="3129883"/>
                </a:moveTo>
                <a:lnTo>
                  <a:pt x="1513874" y="3131176"/>
                </a:lnTo>
                <a:lnTo>
                  <a:pt x="1517952" y="3131607"/>
                </a:lnTo>
                <a:lnTo>
                  <a:pt x="1520977" y="3131615"/>
                </a:lnTo>
                <a:close/>
                <a:moveTo>
                  <a:pt x="1881415" y="3128115"/>
                </a:moveTo>
                <a:lnTo>
                  <a:pt x="1874068" y="3130823"/>
                </a:lnTo>
                <a:lnTo>
                  <a:pt x="1874789" y="3131152"/>
                </a:lnTo>
                <a:lnTo>
                  <a:pt x="1898765" y="3130214"/>
                </a:lnTo>
                <a:lnTo>
                  <a:pt x="1899058" y="3130206"/>
                </a:lnTo>
                <a:lnTo>
                  <a:pt x="1899616" y="3129299"/>
                </a:lnTo>
                <a:close/>
                <a:moveTo>
                  <a:pt x="2036748" y="3128010"/>
                </a:moveTo>
                <a:lnTo>
                  <a:pt x="2028428" y="3129271"/>
                </a:lnTo>
                <a:lnTo>
                  <a:pt x="2028989" y="3131853"/>
                </a:lnTo>
                <a:lnTo>
                  <a:pt x="2034752" y="3129474"/>
                </a:lnTo>
                <a:close/>
                <a:moveTo>
                  <a:pt x="1751149" y="3124562"/>
                </a:moveTo>
                <a:cubicBezTo>
                  <a:pt x="1734390" y="3125111"/>
                  <a:pt x="1724223" y="3126996"/>
                  <a:pt x="1718404" y="3129366"/>
                </a:cubicBezTo>
                <a:lnTo>
                  <a:pt x="1714182" y="3134260"/>
                </a:lnTo>
                <a:lnTo>
                  <a:pt x="1713442" y="3134346"/>
                </a:lnTo>
                <a:lnTo>
                  <a:pt x="1713998" y="3134473"/>
                </a:lnTo>
                <a:lnTo>
                  <a:pt x="1712131" y="3136638"/>
                </a:lnTo>
                <a:lnTo>
                  <a:pt x="1719706" y="3137129"/>
                </a:lnTo>
                <a:lnTo>
                  <a:pt x="1727841" y="3137053"/>
                </a:lnTo>
                <a:lnTo>
                  <a:pt x="1723967" y="3136749"/>
                </a:lnTo>
                <a:lnTo>
                  <a:pt x="1713998" y="3134473"/>
                </a:lnTo>
                <a:lnTo>
                  <a:pt x="1714182" y="3134260"/>
                </a:lnTo>
                <a:lnTo>
                  <a:pt x="1757303" y="3129265"/>
                </a:lnTo>
                <a:lnTo>
                  <a:pt x="1774562" y="3125072"/>
                </a:lnTo>
                <a:close/>
                <a:moveTo>
                  <a:pt x="1562224" y="3123943"/>
                </a:moveTo>
                <a:lnTo>
                  <a:pt x="1559564" y="3127230"/>
                </a:lnTo>
                <a:lnTo>
                  <a:pt x="1563531" y="3127058"/>
                </a:lnTo>
                <a:close/>
                <a:moveTo>
                  <a:pt x="1476472" y="3120893"/>
                </a:moveTo>
                <a:lnTo>
                  <a:pt x="1473846" y="3121371"/>
                </a:lnTo>
                <a:lnTo>
                  <a:pt x="1459242" y="3126988"/>
                </a:lnTo>
                <a:lnTo>
                  <a:pt x="1474732" y="3129337"/>
                </a:lnTo>
                <a:cubicBezTo>
                  <a:pt x="1480498" y="3130281"/>
                  <a:pt x="1486708" y="3131094"/>
                  <a:pt x="1494152" y="3131550"/>
                </a:cubicBezTo>
                <a:lnTo>
                  <a:pt x="1496602" y="3131556"/>
                </a:lnTo>
                <a:lnTo>
                  <a:pt x="1493780" y="3129401"/>
                </a:lnTo>
                <a:lnTo>
                  <a:pt x="1507543" y="3127999"/>
                </a:lnTo>
                <a:lnTo>
                  <a:pt x="1484892" y="3121902"/>
                </a:lnTo>
                <a:close/>
                <a:moveTo>
                  <a:pt x="1791197" y="3112523"/>
                </a:moveTo>
                <a:lnTo>
                  <a:pt x="1780329" y="3113395"/>
                </a:lnTo>
                <a:lnTo>
                  <a:pt x="1780329" y="3113786"/>
                </a:lnTo>
                <a:cubicBezTo>
                  <a:pt x="1783908" y="3115347"/>
                  <a:pt x="1787519" y="3116941"/>
                  <a:pt x="1790154" y="3118812"/>
                </a:cubicBezTo>
                <a:lnTo>
                  <a:pt x="1791572" y="3121201"/>
                </a:lnTo>
                <a:lnTo>
                  <a:pt x="1805984" y="3118077"/>
                </a:lnTo>
                <a:lnTo>
                  <a:pt x="1811057" y="3117704"/>
                </a:lnTo>
                <a:lnTo>
                  <a:pt x="1795528" y="3112919"/>
                </a:lnTo>
                <a:close/>
                <a:moveTo>
                  <a:pt x="1376161" y="3111641"/>
                </a:moveTo>
                <a:lnTo>
                  <a:pt x="1380712" y="3113769"/>
                </a:lnTo>
                <a:cubicBezTo>
                  <a:pt x="1390586" y="3116518"/>
                  <a:pt x="1404510" y="3119446"/>
                  <a:pt x="1399826" y="3124065"/>
                </a:cubicBezTo>
                <a:lnTo>
                  <a:pt x="1364484" y="3124065"/>
                </a:lnTo>
                <a:lnTo>
                  <a:pt x="1370805" y="3127711"/>
                </a:lnTo>
                <a:lnTo>
                  <a:pt x="1361515" y="3128429"/>
                </a:lnTo>
                <a:lnTo>
                  <a:pt x="1363212" y="3131064"/>
                </a:lnTo>
                <a:cubicBezTo>
                  <a:pt x="1373993" y="3136178"/>
                  <a:pt x="1394649" y="3139182"/>
                  <a:pt x="1367516" y="3137726"/>
                </a:cubicBezTo>
                <a:lnTo>
                  <a:pt x="1345212" y="3136309"/>
                </a:lnTo>
                <a:lnTo>
                  <a:pt x="1345040" y="3136320"/>
                </a:lnTo>
                <a:lnTo>
                  <a:pt x="1345040" y="3146058"/>
                </a:lnTo>
                <a:cubicBezTo>
                  <a:pt x="1425266" y="3144496"/>
                  <a:pt x="1420655" y="3133931"/>
                  <a:pt x="1427115" y="3123860"/>
                </a:cubicBezTo>
                <a:lnTo>
                  <a:pt x="1437526" y="3116601"/>
                </a:lnTo>
                <a:lnTo>
                  <a:pt x="1399009" y="3113846"/>
                </a:lnTo>
                <a:close/>
                <a:moveTo>
                  <a:pt x="1754275" y="3110550"/>
                </a:moveTo>
                <a:lnTo>
                  <a:pt x="1754043" y="3112354"/>
                </a:lnTo>
                <a:lnTo>
                  <a:pt x="1735567" y="3112354"/>
                </a:lnTo>
                <a:lnTo>
                  <a:pt x="1735792" y="3115412"/>
                </a:lnTo>
                <a:cubicBezTo>
                  <a:pt x="1736296" y="3116567"/>
                  <a:pt x="1736239" y="3117624"/>
                  <a:pt x="1732673" y="3118198"/>
                </a:cubicBezTo>
                <a:lnTo>
                  <a:pt x="1722933" y="3118150"/>
                </a:lnTo>
                <a:lnTo>
                  <a:pt x="1728448" y="3119145"/>
                </a:lnTo>
                <a:cubicBezTo>
                  <a:pt x="1737831" y="3119489"/>
                  <a:pt x="1746831" y="3118576"/>
                  <a:pt x="1755868" y="3116968"/>
                </a:cubicBezTo>
                <a:lnTo>
                  <a:pt x="1779518" y="3111455"/>
                </a:lnTo>
                <a:lnTo>
                  <a:pt x="1777811" y="3111299"/>
                </a:lnTo>
                <a:close/>
                <a:moveTo>
                  <a:pt x="1822491" y="3110012"/>
                </a:moveTo>
                <a:lnTo>
                  <a:pt x="1810008" y="3111014"/>
                </a:lnTo>
                <a:lnTo>
                  <a:pt x="1822877" y="3112469"/>
                </a:lnTo>
                <a:close/>
                <a:moveTo>
                  <a:pt x="918941" y="3110011"/>
                </a:moveTo>
                <a:cubicBezTo>
                  <a:pt x="940592" y="3109393"/>
                  <a:pt x="958224" y="3112028"/>
                  <a:pt x="906888" y="3119771"/>
                </a:cubicBezTo>
                <a:cubicBezTo>
                  <a:pt x="871622" y="3114501"/>
                  <a:pt x="897290" y="3110629"/>
                  <a:pt x="918941" y="3110011"/>
                </a:cubicBezTo>
                <a:close/>
                <a:moveTo>
                  <a:pt x="1105929" y="3097191"/>
                </a:moveTo>
                <a:lnTo>
                  <a:pt x="1099660" y="3097984"/>
                </a:lnTo>
                <a:lnTo>
                  <a:pt x="1103027" y="3097973"/>
                </a:lnTo>
                <a:close/>
                <a:moveTo>
                  <a:pt x="1178861" y="3096869"/>
                </a:moveTo>
                <a:cubicBezTo>
                  <a:pt x="1151794" y="3096869"/>
                  <a:pt x="1161554" y="3107410"/>
                  <a:pt x="1124336" y="3104547"/>
                </a:cubicBezTo>
                <a:cubicBezTo>
                  <a:pt x="1144116" y="3113656"/>
                  <a:pt x="1158301" y="3113136"/>
                  <a:pt x="1124336" y="3120033"/>
                </a:cubicBezTo>
                <a:cubicBezTo>
                  <a:pt x="1094406" y="3120033"/>
                  <a:pt x="1117960" y="3106239"/>
                  <a:pt x="1110542" y="3100643"/>
                </a:cubicBezTo>
                <a:cubicBezTo>
                  <a:pt x="1086468" y="3104157"/>
                  <a:pt x="1085427" y="3113656"/>
                  <a:pt x="1069421" y="3120033"/>
                </a:cubicBezTo>
                <a:cubicBezTo>
                  <a:pt x="1078140" y="3123937"/>
                  <a:pt x="1100913" y="3124067"/>
                  <a:pt x="1096749" y="3131615"/>
                </a:cubicBezTo>
                <a:lnTo>
                  <a:pt x="1086319" y="3132828"/>
                </a:lnTo>
                <a:lnTo>
                  <a:pt x="1098083" y="3135517"/>
                </a:lnTo>
                <a:cubicBezTo>
                  <a:pt x="1110673" y="3136916"/>
                  <a:pt x="1128827" y="3137339"/>
                  <a:pt x="1142035" y="3138640"/>
                </a:cubicBezTo>
                <a:lnTo>
                  <a:pt x="1157266" y="3137042"/>
                </a:lnTo>
                <a:lnTo>
                  <a:pt x="1166857" y="3126865"/>
                </a:lnTo>
                <a:cubicBezTo>
                  <a:pt x="1174242" y="3119382"/>
                  <a:pt x="1181074" y="3110924"/>
                  <a:pt x="1178861" y="3096869"/>
                </a:cubicBezTo>
                <a:close/>
                <a:moveTo>
                  <a:pt x="1674976" y="3096594"/>
                </a:moveTo>
                <a:lnTo>
                  <a:pt x="1665244" y="3100400"/>
                </a:lnTo>
                <a:lnTo>
                  <a:pt x="1647414" y="3106782"/>
                </a:lnTo>
                <a:lnTo>
                  <a:pt x="1658267" y="3110011"/>
                </a:lnTo>
                <a:lnTo>
                  <a:pt x="1647546" y="3110862"/>
                </a:lnTo>
                <a:lnTo>
                  <a:pt x="1658266" y="3112225"/>
                </a:lnTo>
                <a:cubicBezTo>
                  <a:pt x="1652345" y="3117951"/>
                  <a:pt x="1643691" y="3116715"/>
                  <a:pt x="1632256" y="3114665"/>
                </a:cubicBezTo>
                <a:lnTo>
                  <a:pt x="1623334" y="3113314"/>
                </a:lnTo>
                <a:lnTo>
                  <a:pt x="1614087" y="3117673"/>
                </a:lnTo>
                <a:cubicBezTo>
                  <a:pt x="1613144" y="3119649"/>
                  <a:pt x="1614168" y="3121898"/>
                  <a:pt x="1615299" y="3124303"/>
                </a:cubicBezTo>
                <a:lnTo>
                  <a:pt x="1615912" y="3126818"/>
                </a:lnTo>
                <a:lnTo>
                  <a:pt x="1625180" y="3126165"/>
                </a:lnTo>
                <a:cubicBezTo>
                  <a:pt x="1628921" y="3124653"/>
                  <a:pt x="1629897" y="3122376"/>
                  <a:pt x="1630548" y="3120033"/>
                </a:cubicBezTo>
                <a:cubicBezTo>
                  <a:pt x="1639950" y="3121758"/>
                  <a:pt x="1646278" y="3124450"/>
                  <a:pt x="1650074" y="3127725"/>
                </a:cubicBezTo>
                <a:lnTo>
                  <a:pt x="1650349" y="3128437"/>
                </a:lnTo>
                <a:lnTo>
                  <a:pt x="1674403" y="3127058"/>
                </a:lnTo>
                <a:cubicBezTo>
                  <a:pt x="1688913" y="3129596"/>
                  <a:pt x="1688262" y="3131548"/>
                  <a:pt x="1682504" y="3133402"/>
                </a:cubicBezTo>
                <a:lnTo>
                  <a:pt x="1660398" y="3139048"/>
                </a:lnTo>
                <a:lnTo>
                  <a:pt x="1653998" y="3137853"/>
                </a:lnTo>
                <a:lnTo>
                  <a:pt x="1654411" y="3138919"/>
                </a:lnTo>
                <a:cubicBezTo>
                  <a:pt x="1652963" y="3147035"/>
                  <a:pt x="1643561" y="3155950"/>
                  <a:pt x="1630548" y="3162586"/>
                </a:cubicBezTo>
                <a:lnTo>
                  <a:pt x="1622721" y="3160984"/>
                </a:lnTo>
                <a:lnTo>
                  <a:pt x="1632371" y="3166033"/>
                </a:lnTo>
                <a:lnTo>
                  <a:pt x="1622579" y="3171155"/>
                </a:lnTo>
                <a:lnTo>
                  <a:pt x="1640156" y="3173385"/>
                </a:lnTo>
                <a:lnTo>
                  <a:pt x="1674430" y="3173385"/>
                </a:lnTo>
                <a:lnTo>
                  <a:pt x="1682576" y="3169338"/>
                </a:lnTo>
                <a:cubicBezTo>
                  <a:pt x="1687879" y="3168372"/>
                  <a:pt x="1694150" y="3168352"/>
                  <a:pt x="1700721" y="3168880"/>
                </a:cubicBezTo>
                <a:lnTo>
                  <a:pt x="1717992" y="3171898"/>
                </a:lnTo>
                <a:lnTo>
                  <a:pt x="1717330" y="3169197"/>
                </a:lnTo>
                <a:cubicBezTo>
                  <a:pt x="1718656" y="3166415"/>
                  <a:pt x="1723528" y="3163821"/>
                  <a:pt x="1728831" y="3161316"/>
                </a:cubicBezTo>
                <a:lnTo>
                  <a:pt x="1730322" y="3160538"/>
                </a:lnTo>
                <a:lnTo>
                  <a:pt x="1705211" y="3162780"/>
                </a:lnTo>
                <a:cubicBezTo>
                  <a:pt x="1686388" y="3164128"/>
                  <a:pt x="1668449" y="3164195"/>
                  <a:pt x="1657225" y="3159852"/>
                </a:cubicBezTo>
                <a:cubicBezTo>
                  <a:pt x="1692165" y="3161414"/>
                  <a:pt x="1705585" y="3152874"/>
                  <a:pt x="1733059" y="3151086"/>
                </a:cubicBezTo>
                <a:lnTo>
                  <a:pt x="1742211" y="3151384"/>
                </a:lnTo>
                <a:lnTo>
                  <a:pt x="1740900" y="3146578"/>
                </a:lnTo>
                <a:lnTo>
                  <a:pt x="1715966" y="3146566"/>
                </a:lnTo>
                <a:lnTo>
                  <a:pt x="1713783" y="3146920"/>
                </a:lnTo>
                <a:cubicBezTo>
                  <a:pt x="1709180" y="3148531"/>
                  <a:pt x="1707390" y="3150547"/>
                  <a:pt x="1708497" y="3152955"/>
                </a:cubicBezTo>
                <a:cubicBezTo>
                  <a:pt x="1697501" y="3150482"/>
                  <a:pt x="1690278" y="3147457"/>
                  <a:pt x="1687708" y="3144382"/>
                </a:cubicBezTo>
                <a:lnTo>
                  <a:pt x="1687777" y="3144297"/>
                </a:lnTo>
                <a:lnTo>
                  <a:pt x="1686115" y="3144106"/>
                </a:lnTo>
                <a:lnTo>
                  <a:pt x="1686115" y="3139161"/>
                </a:lnTo>
                <a:lnTo>
                  <a:pt x="1691951" y="3139103"/>
                </a:lnTo>
                <a:lnTo>
                  <a:pt x="1694030" y="3136516"/>
                </a:lnTo>
                <a:lnTo>
                  <a:pt x="1686329" y="3135068"/>
                </a:lnTo>
                <a:cubicBezTo>
                  <a:pt x="1678461" y="3131231"/>
                  <a:pt x="1713084" y="3122472"/>
                  <a:pt x="1698737" y="3113786"/>
                </a:cubicBezTo>
                <a:lnTo>
                  <a:pt x="1706971" y="3115271"/>
                </a:lnTo>
                <a:lnTo>
                  <a:pt x="1706520" y="3114440"/>
                </a:lnTo>
                <a:lnTo>
                  <a:pt x="1710706" y="3112354"/>
                </a:lnTo>
                <a:lnTo>
                  <a:pt x="1699258" y="3112354"/>
                </a:lnTo>
                <a:cubicBezTo>
                  <a:pt x="1694573" y="3107409"/>
                  <a:pt x="1688620" y="3102626"/>
                  <a:pt x="1678258" y="3097828"/>
                </a:cubicBezTo>
                <a:close/>
                <a:moveTo>
                  <a:pt x="1086693" y="3096413"/>
                </a:moveTo>
                <a:lnTo>
                  <a:pt x="1082825" y="3098040"/>
                </a:lnTo>
                <a:lnTo>
                  <a:pt x="1098816" y="3097987"/>
                </a:lnTo>
                <a:close/>
                <a:moveTo>
                  <a:pt x="1804613" y="3096306"/>
                </a:moveTo>
                <a:lnTo>
                  <a:pt x="1808221" y="3098011"/>
                </a:lnTo>
                <a:cubicBezTo>
                  <a:pt x="1809968" y="3099308"/>
                  <a:pt x="1810553" y="3100804"/>
                  <a:pt x="1808699" y="3102724"/>
                </a:cubicBezTo>
                <a:cubicBezTo>
                  <a:pt x="1791391" y="3102724"/>
                  <a:pt x="1789960" y="3105847"/>
                  <a:pt x="1767837" y="3105066"/>
                </a:cubicBezTo>
                <a:cubicBezTo>
                  <a:pt x="1782477" y="3102464"/>
                  <a:pt x="1781599" y="3101162"/>
                  <a:pt x="1772343" y="3100560"/>
                </a:cubicBezTo>
                <a:lnTo>
                  <a:pt x="1771412" y="3100538"/>
                </a:lnTo>
                <a:lnTo>
                  <a:pt x="1767576" y="3104547"/>
                </a:lnTo>
                <a:lnTo>
                  <a:pt x="1754106" y="3100131"/>
                </a:lnTo>
                <a:lnTo>
                  <a:pt x="1753070" y="3100107"/>
                </a:lnTo>
                <a:lnTo>
                  <a:pt x="1727415" y="3100247"/>
                </a:lnTo>
                <a:lnTo>
                  <a:pt x="1726706" y="3100585"/>
                </a:lnTo>
                <a:lnTo>
                  <a:pt x="1728040" y="3104283"/>
                </a:lnTo>
                <a:lnTo>
                  <a:pt x="1746144" y="3107092"/>
                </a:lnTo>
                <a:lnTo>
                  <a:pt x="1783692" y="3108037"/>
                </a:lnTo>
                <a:lnTo>
                  <a:pt x="1790755" y="3108836"/>
                </a:lnTo>
                <a:lnTo>
                  <a:pt x="1813878" y="3103446"/>
                </a:lnTo>
                <a:lnTo>
                  <a:pt x="1834764" y="3101312"/>
                </a:lnTo>
                <a:lnTo>
                  <a:pt x="1834836" y="3101204"/>
                </a:lnTo>
                <a:lnTo>
                  <a:pt x="1829243" y="3099908"/>
                </a:lnTo>
                <a:close/>
                <a:moveTo>
                  <a:pt x="1274768" y="3092966"/>
                </a:moveTo>
                <a:cubicBezTo>
                  <a:pt x="1223497" y="3093942"/>
                  <a:pt x="1209475" y="3105458"/>
                  <a:pt x="1199878" y="3118227"/>
                </a:cubicBezTo>
                <a:lnTo>
                  <a:pt x="1192775" y="3127085"/>
                </a:lnTo>
                <a:lnTo>
                  <a:pt x="1210484" y="3126538"/>
                </a:lnTo>
                <a:cubicBezTo>
                  <a:pt x="1201570" y="3130702"/>
                  <a:pt x="1230850" y="3130702"/>
                  <a:pt x="1263123" y="3128750"/>
                </a:cubicBezTo>
                <a:lnTo>
                  <a:pt x="1292806" y="3126109"/>
                </a:lnTo>
                <a:lnTo>
                  <a:pt x="1287798" y="3120163"/>
                </a:lnTo>
                <a:cubicBezTo>
                  <a:pt x="1283259" y="3116292"/>
                  <a:pt x="1274378" y="3113657"/>
                  <a:pt x="1247441" y="3116129"/>
                </a:cubicBezTo>
                <a:lnTo>
                  <a:pt x="1267653" y="3111506"/>
                </a:lnTo>
                <a:lnTo>
                  <a:pt x="1260483" y="3110320"/>
                </a:lnTo>
                <a:cubicBezTo>
                  <a:pt x="1255054" y="3108840"/>
                  <a:pt x="1251703" y="3106986"/>
                  <a:pt x="1251606" y="3104546"/>
                </a:cubicBezTo>
                <a:lnTo>
                  <a:pt x="1267049" y="3103421"/>
                </a:lnTo>
                <a:lnTo>
                  <a:pt x="1265063" y="3099549"/>
                </a:lnTo>
                <a:cubicBezTo>
                  <a:pt x="1265228" y="3097390"/>
                  <a:pt x="1267546" y="3095178"/>
                  <a:pt x="1274768" y="3092966"/>
                </a:cubicBezTo>
                <a:close/>
                <a:moveTo>
                  <a:pt x="1587192" y="3092726"/>
                </a:moveTo>
                <a:lnTo>
                  <a:pt x="1586275" y="3092886"/>
                </a:lnTo>
                <a:lnTo>
                  <a:pt x="1584247" y="3094319"/>
                </a:lnTo>
                <a:close/>
                <a:moveTo>
                  <a:pt x="1165053" y="3092266"/>
                </a:moveTo>
                <a:lnTo>
                  <a:pt x="1142916" y="3093489"/>
                </a:lnTo>
                <a:lnTo>
                  <a:pt x="1144442" y="3094288"/>
                </a:lnTo>
                <a:cubicBezTo>
                  <a:pt x="1148712" y="3094734"/>
                  <a:pt x="1154201" y="3094388"/>
                  <a:pt x="1159504" y="3093599"/>
                </a:cubicBezTo>
                <a:close/>
                <a:moveTo>
                  <a:pt x="5517315" y="3091012"/>
                </a:moveTo>
                <a:lnTo>
                  <a:pt x="5517315" y="3091533"/>
                </a:lnTo>
                <a:cubicBezTo>
                  <a:pt x="5386012" y="3098950"/>
                  <a:pt x="5480748" y="3117559"/>
                  <a:pt x="5504302" y="3129271"/>
                </a:cubicBezTo>
                <a:cubicBezTo>
                  <a:pt x="5530328" y="3129921"/>
                  <a:pt x="5534492" y="3126017"/>
                  <a:pt x="5558957" y="3126408"/>
                </a:cubicBezTo>
                <a:cubicBezTo>
                  <a:pt x="5549587" y="3113265"/>
                  <a:pt x="5524602" y="3104025"/>
                  <a:pt x="5517315" y="3091012"/>
                </a:cubicBezTo>
                <a:close/>
                <a:moveTo>
                  <a:pt x="1835909" y="3089070"/>
                </a:moveTo>
                <a:lnTo>
                  <a:pt x="1818156" y="3090399"/>
                </a:lnTo>
                <a:lnTo>
                  <a:pt x="1822898" y="3090669"/>
                </a:lnTo>
                <a:lnTo>
                  <a:pt x="1865342" y="3094274"/>
                </a:lnTo>
                <a:lnTo>
                  <a:pt x="1861607" y="3092723"/>
                </a:lnTo>
                <a:lnTo>
                  <a:pt x="1860401" y="3092572"/>
                </a:lnTo>
                <a:lnTo>
                  <a:pt x="1856636" y="3091578"/>
                </a:lnTo>
                <a:close/>
                <a:moveTo>
                  <a:pt x="1311580" y="3084134"/>
                </a:moveTo>
                <a:lnTo>
                  <a:pt x="1314580" y="3085468"/>
                </a:lnTo>
                <a:lnTo>
                  <a:pt x="1319340" y="3085667"/>
                </a:lnTo>
                <a:lnTo>
                  <a:pt x="1320055" y="3085156"/>
                </a:lnTo>
                <a:close/>
                <a:moveTo>
                  <a:pt x="876566" y="3081513"/>
                </a:moveTo>
                <a:cubicBezTo>
                  <a:pt x="855224" y="3091793"/>
                  <a:pt x="861471" y="3093615"/>
                  <a:pt x="904154" y="3089321"/>
                </a:cubicBezTo>
                <a:lnTo>
                  <a:pt x="904154" y="3098276"/>
                </a:lnTo>
                <a:lnTo>
                  <a:pt x="905359" y="3097519"/>
                </a:lnTo>
                <a:cubicBezTo>
                  <a:pt x="912613" y="3095599"/>
                  <a:pt x="924976" y="3094591"/>
                  <a:pt x="948009" y="3095436"/>
                </a:cubicBezTo>
                <a:cubicBezTo>
                  <a:pt x="947098" y="3098495"/>
                  <a:pt x="942121" y="3100837"/>
                  <a:pt x="933028" y="3102447"/>
                </a:cubicBezTo>
                <a:lnTo>
                  <a:pt x="904154" y="3104353"/>
                </a:lnTo>
                <a:lnTo>
                  <a:pt x="904154" y="3104806"/>
                </a:lnTo>
                <a:cubicBezTo>
                  <a:pt x="882520" y="3103733"/>
                  <a:pt x="865196" y="3105595"/>
                  <a:pt x="851508" y="3109119"/>
                </a:cubicBezTo>
                <a:lnTo>
                  <a:pt x="846945" y="3111232"/>
                </a:lnTo>
                <a:lnTo>
                  <a:pt x="852102" y="3110011"/>
                </a:lnTo>
                <a:cubicBezTo>
                  <a:pt x="869475" y="3111475"/>
                  <a:pt x="861813" y="3119893"/>
                  <a:pt x="838780" y="3123297"/>
                </a:cubicBezTo>
                <a:lnTo>
                  <a:pt x="820072" y="3124164"/>
                </a:lnTo>
                <a:lnTo>
                  <a:pt x="816459" y="3128752"/>
                </a:lnTo>
                <a:lnTo>
                  <a:pt x="823994" y="3131873"/>
                </a:lnTo>
                <a:cubicBezTo>
                  <a:pt x="837929" y="3133167"/>
                  <a:pt x="851982" y="3131527"/>
                  <a:pt x="865245" y="3127058"/>
                </a:cubicBezTo>
                <a:cubicBezTo>
                  <a:pt x="882163" y="3132914"/>
                  <a:pt x="917949" y="3135517"/>
                  <a:pt x="906237" y="3146578"/>
                </a:cubicBezTo>
                <a:cubicBezTo>
                  <a:pt x="954906" y="3131092"/>
                  <a:pt x="976117" y="3153735"/>
                  <a:pt x="947359" y="3163625"/>
                </a:cubicBezTo>
                <a:cubicBezTo>
                  <a:pt x="903504" y="3159982"/>
                  <a:pt x="941502" y="3153085"/>
                  <a:pt x="919901" y="3148921"/>
                </a:cubicBezTo>
                <a:cubicBezTo>
                  <a:pt x="881122" y="3150872"/>
                  <a:pt x="885546" y="3160502"/>
                  <a:pt x="824645" y="3158680"/>
                </a:cubicBezTo>
                <a:cubicBezTo>
                  <a:pt x="828678" y="3164406"/>
                  <a:pt x="861732" y="3164406"/>
                  <a:pt x="865896" y="3158680"/>
                </a:cubicBezTo>
                <a:cubicBezTo>
                  <a:pt x="884375" y="3159461"/>
                  <a:pt x="877348" y="3164797"/>
                  <a:pt x="879690" y="3168440"/>
                </a:cubicBezTo>
                <a:cubicBezTo>
                  <a:pt x="828678" y="3163756"/>
                  <a:pt x="775585" y="3168440"/>
                  <a:pt x="756456" y="3175728"/>
                </a:cubicBezTo>
                <a:cubicBezTo>
                  <a:pt x="714944" y="3164536"/>
                  <a:pt x="801611" y="3151003"/>
                  <a:pt x="742662" y="3141633"/>
                </a:cubicBezTo>
                <a:cubicBezTo>
                  <a:pt x="751185" y="3141243"/>
                  <a:pt x="760994" y="3139698"/>
                  <a:pt x="770166" y="3137595"/>
                </a:cubicBezTo>
                <a:lnTo>
                  <a:pt x="780624" y="3134336"/>
                </a:lnTo>
                <a:lnTo>
                  <a:pt x="777861" y="3125514"/>
                </a:lnTo>
                <a:lnTo>
                  <a:pt x="784248" y="3119877"/>
                </a:lnTo>
                <a:lnTo>
                  <a:pt x="783653" y="3119771"/>
                </a:lnTo>
                <a:lnTo>
                  <a:pt x="785244" y="3118998"/>
                </a:lnTo>
                <a:lnTo>
                  <a:pt x="794778" y="3110583"/>
                </a:lnTo>
                <a:cubicBezTo>
                  <a:pt x="804310" y="3106807"/>
                  <a:pt x="817844" y="3104709"/>
                  <a:pt x="835705" y="3105717"/>
                </a:cubicBezTo>
                <a:lnTo>
                  <a:pt x="835705" y="3104806"/>
                </a:lnTo>
                <a:cubicBezTo>
                  <a:pt x="816706" y="3102464"/>
                  <a:pt x="833623" y="3089841"/>
                  <a:pt x="808247" y="3089321"/>
                </a:cubicBezTo>
                <a:cubicBezTo>
                  <a:pt x="810199" y="3080862"/>
                  <a:pt x="842732" y="3080992"/>
                  <a:pt x="876566" y="3081513"/>
                </a:cubicBezTo>
                <a:close/>
                <a:moveTo>
                  <a:pt x="1604522" y="3080732"/>
                </a:moveTo>
                <a:cubicBezTo>
                  <a:pt x="1582921" y="3080146"/>
                  <a:pt x="1570851" y="3081252"/>
                  <a:pt x="1558261" y="3082261"/>
                </a:cubicBezTo>
                <a:lnTo>
                  <a:pt x="1539189" y="3083390"/>
                </a:lnTo>
                <a:lnTo>
                  <a:pt x="1577401" y="3085307"/>
                </a:lnTo>
                <a:lnTo>
                  <a:pt x="1601749" y="3082767"/>
                </a:lnTo>
                <a:close/>
                <a:moveTo>
                  <a:pt x="711129" y="3078836"/>
                </a:moveTo>
                <a:lnTo>
                  <a:pt x="700366" y="3086273"/>
                </a:lnTo>
                <a:cubicBezTo>
                  <a:pt x="699311" y="3095575"/>
                  <a:pt x="721807" y="3106433"/>
                  <a:pt x="685012" y="3105067"/>
                </a:cubicBezTo>
                <a:cubicBezTo>
                  <a:pt x="672617" y="3101651"/>
                  <a:pt x="671202" y="3088719"/>
                  <a:pt x="688508" y="3082302"/>
                </a:cubicBezTo>
                <a:close/>
                <a:moveTo>
                  <a:pt x="712340" y="3077999"/>
                </a:moveTo>
                <a:lnTo>
                  <a:pt x="712340" y="3078650"/>
                </a:lnTo>
                <a:lnTo>
                  <a:pt x="711129" y="3078836"/>
                </a:lnTo>
                <a:close/>
                <a:moveTo>
                  <a:pt x="1123946" y="3070842"/>
                </a:moveTo>
                <a:cubicBezTo>
                  <a:pt x="1131624" y="3074583"/>
                  <a:pt x="1133836" y="3077406"/>
                  <a:pt x="1132600" y="3079722"/>
                </a:cubicBezTo>
                <a:lnTo>
                  <a:pt x="1122999" y="3084381"/>
                </a:lnTo>
                <a:lnTo>
                  <a:pt x="1151787" y="3083515"/>
                </a:lnTo>
                <a:lnTo>
                  <a:pt x="1150916" y="3082879"/>
                </a:lnTo>
                <a:lnTo>
                  <a:pt x="1151837" y="3082171"/>
                </a:lnTo>
                <a:lnTo>
                  <a:pt x="1144624" y="3076519"/>
                </a:lnTo>
                <a:lnTo>
                  <a:pt x="1156703" y="3073972"/>
                </a:lnTo>
                <a:close/>
                <a:moveTo>
                  <a:pt x="1604522" y="3068629"/>
                </a:moveTo>
                <a:lnTo>
                  <a:pt x="1601188" y="3068715"/>
                </a:lnTo>
                <a:lnTo>
                  <a:pt x="1600034" y="3075177"/>
                </a:lnTo>
                <a:cubicBezTo>
                  <a:pt x="1595294" y="3077105"/>
                  <a:pt x="1587190" y="3077381"/>
                  <a:pt x="1577698" y="3077284"/>
                </a:cubicBezTo>
                <a:lnTo>
                  <a:pt x="1564914" y="3077226"/>
                </a:lnTo>
                <a:lnTo>
                  <a:pt x="1563531" y="3078259"/>
                </a:lnTo>
                <a:cubicBezTo>
                  <a:pt x="1612200" y="3080211"/>
                  <a:pt x="1625343" y="3072013"/>
                  <a:pt x="1605043" y="3068629"/>
                </a:cubicBezTo>
                <a:close/>
                <a:moveTo>
                  <a:pt x="5613482" y="3067068"/>
                </a:moveTo>
                <a:cubicBezTo>
                  <a:pt x="5645364" y="3072143"/>
                  <a:pt x="5605284" y="3086327"/>
                  <a:pt x="5558697" y="3084375"/>
                </a:cubicBezTo>
                <a:cubicBezTo>
                  <a:pt x="5574052" y="3078780"/>
                  <a:pt x="5604243" y="3075526"/>
                  <a:pt x="5613222" y="3067849"/>
                </a:cubicBezTo>
                <a:close/>
                <a:moveTo>
                  <a:pt x="1306523" y="3065645"/>
                </a:moveTo>
                <a:lnTo>
                  <a:pt x="1302551" y="3065897"/>
                </a:lnTo>
                <a:cubicBezTo>
                  <a:pt x="1289961" y="3066841"/>
                  <a:pt x="1278933" y="3068240"/>
                  <a:pt x="1273077" y="3071102"/>
                </a:cubicBezTo>
                <a:lnTo>
                  <a:pt x="1292377" y="3074101"/>
                </a:lnTo>
                <a:lnTo>
                  <a:pt x="1295720" y="3073461"/>
                </a:lnTo>
                <a:cubicBezTo>
                  <a:pt x="1300470" y="3072688"/>
                  <a:pt x="1304976" y="3071871"/>
                  <a:pt x="1307392" y="3070677"/>
                </a:cubicBezTo>
                <a:close/>
                <a:moveTo>
                  <a:pt x="1774481" y="3061012"/>
                </a:moveTo>
                <a:lnTo>
                  <a:pt x="1755839" y="3062105"/>
                </a:lnTo>
                <a:lnTo>
                  <a:pt x="1755730" y="3062122"/>
                </a:lnTo>
                <a:lnTo>
                  <a:pt x="1755706" y="3062113"/>
                </a:lnTo>
                <a:lnTo>
                  <a:pt x="1729487" y="3063651"/>
                </a:lnTo>
                <a:lnTo>
                  <a:pt x="1735954" y="3063685"/>
                </a:lnTo>
                <a:lnTo>
                  <a:pt x="1727160" y="3065239"/>
                </a:lnTo>
                <a:lnTo>
                  <a:pt x="1725310" y="3066867"/>
                </a:lnTo>
                <a:lnTo>
                  <a:pt x="1726585" y="3069672"/>
                </a:lnTo>
                <a:lnTo>
                  <a:pt x="1721830" y="3069929"/>
                </a:lnTo>
                <a:lnTo>
                  <a:pt x="1714581" y="3076306"/>
                </a:lnTo>
                <a:lnTo>
                  <a:pt x="1714478" y="3081220"/>
                </a:lnTo>
                <a:lnTo>
                  <a:pt x="1731998" y="3080865"/>
                </a:lnTo>
                <a:lnTo>
                  <a:pt x="1736530" y="3080201"/>
                </a:lnTo>
                <a:lnTo>
                  <a:pt x="1736264" y="3079651"/>
                </a:lnTo>
                <a:cubicBezTo>
                  <a:pt x="1738090" y="3077877"/>
                  <a:pt x="1742769" y="3075915"/>
                  <a:pt x="1751049" y="3073703"/>
                </a:cubicBezTo>
                <a:lnTo>
                  <a:pt x="1778372" y="3074416"/>
                </a:lnTo>
                <a:lnTo>
                  <a:pt x="1771025" y="3066907"/>
                </a:lnTo>
                <a:cubicBezTo>
                  <a:pt x="1769495" y="3065540"/>
                  <a:pt x="1768829" y="3064247"/>
                  <a:pt x="1770170" y="3062840"/>
                </a:cubicBezTo>
                <a:close/>
                <a:moveTo>
                  <a:pt x="1812855" y="3044207"/>
                </a:moveTo>
                <a:lnTo>
                  <a:pt x="1811041" y="3044294"/>
                </a:lnTo>
                <a:lnTo>
                  <a:pt x="1813545" y="3047386"/>
                </a:lnTo>
                <a:lnTo>
                  <a:pt x="1816266" y="3046811"/>
                </a:lnTo>
                <a:cubicBezTo>
                  <a:pt x="1821841" y="3046654"/>
                  <a:pt x="1827925" y="3047842"/>
                  <a:pt x="1835505" y="3051453"/>
                </a:cubicBezTo>
                <a:cubicBezTo>
                  <a:pt x="1832707" y="3053860"/>
                  <a:pt x="1828250" y="3055845"/>
                  <a:pt x="1821613" y="3057211"/>
                </a:cubicBezTo>
                <a:lnTo>
                  <a:pt x="1812573" y="3057898"/>
                </a:lnTo>
                <a:lnTo>
                  <a:pt x="1811041" y="3058868"/>
                </a:lnTo>
                <a:lnTo>
                  <a:pt x="1795090" y="3059804"/>
                </a:lnTo>
                <a:lnTo>
                  <a:pt x="1803440" y="3069962"/>
                </a:lnTo>
                <a:lnTo>
                  <a:pt x="1814521" y="3068815"/>
                </a:lnTo>
                <a:lnTo>
                  <a:pt x="1839552" y="3068690"/>
                </a:lnTo>
                <a:lnTo>
                  <a:pt x="1842236" y="3064674"/>
                </a:lnTo>
                <a:lnTo>
                  <a:pt x="1836101" y="3062197"/>
                </a:lnTo>
                <a:cubicBezTo>
                  <a:pt x="1833590" y="3060711"/>
                  <a:pt x="1833790" y="3059788"/>
                  <a:pt x="1836433" y="3059145"/>
                </a:cubicBezTo>
                <a:lnTo>
                  <a:pt x="1838627" y="3058945"/>
                </a:lnTo>
                <a:lnTo>
                  <a:pt x="1833162" y="3058737"/>
                </a:lnTo>
                <a:cubicBezTo>
                  <a:pt x="1858635" y="3054735"/>
                  <a:pt x="1845020" y="3049416"/>
                  <a:pt x="1825750" y="3045963"/>
                </a:cubicBezTo>
                <a:close/>
                <a:moveTo>
                  <a:pt x="1893154" y="3034404"/>
                </a:moveTo>
                <a:lnTo>
                  <a:pt x="1892503" y="3034405"/>
                </a:lnTo>
                <a:lnTo>
                  <a:pt x="1892610" y="3034434"/>
                </a:lnTo>
                <a:lnTo>
                  <a:pt x="1865904" y="3035931"/>
                </a:lnTo>
                <a:lnTo>
                  <a:pt x="1864534" y="3036252"/>
                </a:lnTo>
                <a:lnTo>
                  <a:pt x="1870757" y="3041698"/>
                </a:lnTo>
                <a:lnTo>
                  <a:pt x="1871866" y="3041148"/>
                </a:lnTo>
                <a:lnTo>
                  <a:pt x="1894066" y="3034837"/>
                </a:lnTo>
                <a:lnTo>
                  <a:pt x="1892610" y="3034434"/>
                </a:lnTo>
                <a:close/>
                <a:moveTo>
                  <a:pt x="878859" y="3030420"/>
                </a:moveTo>
                <a:lnTo>
                  <a:pt x="884846" y="3030803"/>
                </a:lnTo>
                <a:lnTo>
                  <a:pt x="884301" y="3030509"/>
                </a:lnTo>
                <a:close/>
                <a:moveTo>
                  <a:pt x="1369437" y="3024428"/>
                </a:moveTo>
                <a:lnTo>
                  <a:pt x="1363031" y="3024726"/>
                </a:lnTo>
                <a:lnTo>
                  <a:pt x="1343020" y="3025043"/>
                </a:lnTo>
                <a:lnTo>
                  <a:pt x="1353186" y="3031913"/>
                </a:lnTo>
                <a:cubicBezTo>
                  <a:pt x="1359937" y="3047199"/>
                  <a:pt x="1242984" y="3047939"/>
                  <a:pt x="1232736" y="3063425"/>
                </a:cubicBezTo>
                <a:cubicBezTo>
                  <a:pt x="1264733" y="3062493"/>
                  <a:pt x="1296658" y="3059888"/>
                  <a:pt x="1328382" y="3055617"/>
                </a:cubicBezTo>
                <a:cubicBezTo>
                  <a:pt x="1328382" y="3059521"/>
                  <a:pt x="1339574" y="3060171"/>
                  <a:pt x="1341396" y="3063425"/>
                </a:cubicBezTo>
                <a:lnTo>
                  <a:pt x="1306552" y="3065643"/>
                </a:lnTo>
                <a:lnTo>
                  <a:pt x="1322188" y="3068975"/>
                </a:lnTo>
                <a:cubicBezTo>
                  <a:pt x="1324414" y="3072940"/>
                  <a:pt x="1295623" y="3078259"/>
                  <a:pt x="1319534" y="3080211"/>
                </a:cubicBezTo>
                <a:lnTo>
                  <a:pt x="1350273" y="3076332"/>
                </a:lnTo>
                <a:lnTo>
                  <a:pt x="1352815" y="3073396"/>
                </a:lnTo>
                <a:cubicBezTo>
                  <a:pt x="1356279" y="3072331"/>
                  <a:pt x="1361102" y="3072034"/>
                  <a:pt x="1368150" y="3072809"/>
                </a:cubicBezTo>
                <a:lnTo>
                  <a:pt x="1371993" y="3073591"/>
                </a:lnTo>
                <a:lnTo>
                  <a:pt x="1409567" y="3068850"/>
                </a:lnTo>
                <a:lnTo>
                  <a:pt x="1410116" y="3067532"/>
                </a:lnTo>
                <a:lnTo>
                  <a:pt x="1395136" y="3065908"/>
                </a:lnTo>
                <a:lnTo>
                  <a:pt x="1398686" y="3068404"/>
                </a:lnTo>
                <a:cubicBezTo>
                  <a:pt x="1397775" y="3069403"/>
                  <a:pt x="1393448" y="3070224"/>
                  <a:pt x="1383168" y="3070842"/>
                </a:cubicBezTo>
                <a:cubicBezTo>
                  <a:pt x="1374628" y="3069732"/>
                  <a:pt x="1368551" y="3068211"/>
                  <a:pt x="1364381" y="3066393"/>
                </a:cubicBezTo>
                <a:lnTo>
                  <a:pt x="1359226" y="3062017"/>
                </a:lnTo>
                <a:lnTo>
                  <a:pt x="1346992" y="3060691"/>
                </a:lnTo>
                <a:cubicBezTo>
                  <a:pt x="1368464" y="3057178"/>
                  <a:pt x="1362087" y="3049890"/>
                  <a:pt x="1319534" y="3051062"/>
                </a:cubicBezTo>
                <a:cubicBezTo>
                  <a:pt x="1307432" y="3043254"/>
                  <a:pt x="1364690" y="3047678"/>
                  <a:pt x="1360656" y="3041302"/>
                </a:cubicBezTo>
                <a:cubicBezTo>
                  <a:pt x="1363259" y="3039220"/>
                  <a:pt x="1355191" y="3038959"/>
                  <a:pt x="1347643" y="3038829"/>
                </a:cubicBezTo>
                <a:lnTo>
                  <a:pt x="1369673" y="3037774"/>
                </a:lnTo>
                <a:lnTo>
                  <a:pt x="1375459" y="3031078"/>
                </a:lnTo>
                <a:cubicBezTo>
                  <a:pt x="1376478" y="3029136"/>
                  <a:pt x="1376626" y="3027468"/>
                  <a:pt x="1375350" y="3026185"/>
                </a:cubicBezTo>
                <a:close/>
                <a:moveTo>
                  <a:pt x="1163312" y="3023621"/>
                </a:moveTo>
                <a:lnTo>
                  <a:pt x="1163299" y="3026266"/>
                </a:lnTo>
                <a:cubicBezTo>
                  <a:pt x="1165686" y="3028989"/>
                  <a:pt x="1170501" y="3031185"/>
                  <a:pt x="1177820" y="3032063"/>
                </a:cubicBezTo>
                <a:lnTo>
                  <a:pt x="1192255" y="3024680"/>
                </a:lnTo>
                <a:lnTo>
                  <a:pt x="1183027" y="3024319"/>
                </a:lnTo>
                <a:cubicBezTo>
                  <a:pt x="1176845" y="3024206"/>
                  <a:pt x="1170469" y="3024124"/>
                  <a:pt x="1165117" y="3023860"/>
                </a:cubicBezTo>
                <a:close/>
                <a:moveTo>
                  <a:pt x="1596413" y="3018672"/>
                </a:moveTo>
                <a:lnTo>
                  <a:pt x="1575132" y="3021902"/>
                </a:lnTo>
                <a:lnTo>
                  <a:pt x="1575161" y="3024434"/>
                </a:lnTo>
                <a:cubicBezTo>
                  <a:pt x="1574071" y="3029298"/>
                  <a:pt x="1570622" y="3033495"/>
                  <a:pt x="1561188" y="3035967"/>
                </a:cubicBezTo>
                <a:lnTo>
                  <a:pt x="1576298" y="3035130"/>
                </a:lnTo>
                <a:lnTo>
                  <a:pt x="1606669" y="3025446"/>
                </a:lnTo>
                <a:lnTo>
                  <a:pt x="1598454" y="3019603"/>
                </a:lnTo>
                <a:close/>
                <a:moveTo>
                  <a:pt x="1426565" y="3009428"/>
                </a:moveTo>
                <a:lnTo>
                  <a:pt x="1437145" y="3010884"/>
                </a:lnTo>
                <a:lnTo>
                  <a:pt x="1435514" y="3009830"/>
                </a:lnTo>
                <a:close/>
                <a:moveTo>
                  <a:pt x="1205278" y="3008900"/>
                </a:moveTo>
                <a:cubicBezTo>
                  <a:pt x="1182310" y="3006427"/>
                  <a:pt x="1168126" y="3011340"/>
                  <a:pt x="1163343" y="3017309"/>
                </a:cubicBezTo>
                <a:lnTo>
                  <a:pt x="1163339" y="3018232"/>
                </a:lnTo>
                <a:lnTo>
                  <a:pt x="1187534" y="3015666"/>
                </a:lnTo>
                <a:lnTo>
                  <a:pt x="1206710" y="3012535"/>
                </a:lnTo>
                <a:close/>
                <a:moveTo>
                  <a:pt x="1312142" y="3007913"/>
                </a:moveTo>
                <a:lnTo>
                  <a:pt x="1310513" y="3008462"/>
                </a:lnTo>
                <a:cubicBezTo>
                  <a:pt x="1306248" y="3009010"/>
                  <a:pt x="1300671" y="3009412"/>
                  <a:pt x="1293310" y="3009612"/>
                </a:cubicBezTo>
                <a:lnTo>
                  <a:pt x="1287056" y="3009598"/>
                </a:lnTo>
                <a:lnTo>
                  <a:pt x="1283910" y="3011925"/>
                </a:lnTo>
                <a:cubicBezTo>
                  <a:pt x="1275159" y="3016317"/>
                  <a:pt x="1262991" y="3021002"/>
                  <a:pt x="1259933" y="3028289"/>
                </a:cubicBezTo>
                <a:cubicBezTo>
                  <a:pt x="1278542" y="3028549"/>
                  <a:pt x="1300469" y="3021295"/>
                  <a:pt x="1310213" y="3013731"/>
                </a:cubicBezTo>
                <a:close/>
                <a:moveTo>
                  <a:pt x="1414956" y="3002976"/>
                </a:moveTo>
                <a:lnTo>
                  <a:pt x="1419254" y="3006585"/>
                </a:lnTo>
                <a:lnTo>
                  <a:pt x="1429756" y="3004735"/>
                </a:lnTo>
                <a:close/>
                <a:moveTo>
                  <a:pt x="1289744" y="3000708"/>
                </a:moveTo>
                <a:lnTo>
                  <a:pt x="1290636" y="3001992"/>
                </a:lnTo>
                <a:lnTo>
                  <a:pt x="1291440" y="3000857"/>
                </a:lnTo>
                <a:close/>
                <a:moveTo>
                  <a:pt x="1523345" y="2998158"/>
                </a:moveTo>
                <a:lnTo>
                  <a:pt x="1520701" y="2999351"/>
                </a:lnTo>
                <a:cubicBezTo>
                  <a:pt x="1514861" y="3000929"/>
                  <a:pt x="1508810" y="3002458"/>
                  <a:pt x="1506272" y="3004996"/>
                </a:cubicBezTo>
                <a:lnTo>
                  <a:pt x="1539558" y="3007362"/>
                </a:lnTo>
                <a:lnTo>
                  <a:pt x="1539326" y="3007207"/>
                </a:lnTo>
                <a:lnTo>
                  <a:pt x="1560541" y="3008077"/>
                </a:lnTo>
                <a:lnTo>
                  <a:pt x="1555967" y="3002267"/>
                </a:lnTo>
                <a:close/>
                <a:moveTo>
                  <a:pt x="1426435" y="2984869"/>
                </a:moveTo>
                <a:lnTo>
                  <a:pt x="1416092" y="2987687"/>
                </a:lnTo>
                <a:lnTo>
                  <a:pt x="1423335" y="2987293"/>
                </a:lnTo>
                <a:lnTo>
                  <a:pt x="1423134" y="2986836"/>
                </a:lnTo>
                <a:close/>
                <a:moveTo>
                  <a:pt x="1324383" y="2976060"/>
                </a:moveTo>
                <a:lnTo>
                  <a:pt x="1314768" y="2976220"/>
                </a:lnTo>
                <a:lnTo>
                  <a:pt x="1311105" y="2976304"/>
                </a:lnTo>
                <a:lnTo>
                  <a:pt x="1314068" y="2977928"/>
                </a:lnTo>
                <a:cubicBezTo>
                  <a:pt x="1298062" y="2977928"/>
                  <a:pt x="1275028" y="2977147"/>
                  <a:pt x="1273077" y="2981702"/>
                </a:cubicBezTo>
                <a:cubicBezTo>
                  <a:pt x="1286839" y="2981579"/>
                  <a:pt x="1300577" y="2982888"/>
                  <a:pt x="1314068" y="2985606"/>
                </a:cubicBezTo>
                <a:lnTo>
                  <a:pt x="1316637" y="2983228"/>
                </a:lnTo>
                <a:lnTo>
                  <a:pt x="1306651" y="2982742"/>
                </a:lnTo>
                <a:cubicBezTo>
                  <a:pt x="1307497" y="2981343"/>
                  <a:pt x="1311670" y="2980563"/>
                  <a:pt x="1317582" y="2980199"/>
                </a:cubicBezTo>
                <a:lnTo>
                  <a:pt x="1319916" y="2980194"/>
                </a:lnTo>
                <a:close/>
                <a:moveTo>
                  <a:pt x="1301055" y="2966347"/>
                </a:moveTo>
                <a:lnTo>
                  <a:pt x="1302036" y="2968012"/>
                </a:lnTo>
                <a:lnTo>
                  <a:pt x="1328383" y="2967907"/>
                </a:lnTo>
                <a:lnTo>
                  <a:pt x="1337781" y="2968592"/>
                </a:lnTo>
                <a:lnTo>
                  <a:pt x="1342046" y="2966347"/>
                </a:lnTo>
                <a:close/>
                <a:moveTo>
                  <a:pt x="1381055" y="2959775"/>
                </a:moveTo>
                <a:lnTo>
                  <a:pt x="1372957" y="2961176"/>
                </a:lnTo>
                <a:lnTo>
                  <a:pt x="1377619" y="2961784"/>
                </a:lnTo>
                <a:close/>
                <a:moveTo>
                  <a:pt x="1109501" y="2958539"/>
                </a:moveTo>
                <a:cubicBezTo>
                  <a:pt x="1106248" y="2965826"/>
                  <a:pt x="1125117" y="2967127"/>
                  <a:pt x="1123295" y="2974024"/>
                </a:cubicBezTo>
                <a:cubicBezTo>
                  <a:pt x="1115748" y="2974024"/>
                  <a:pt x="1107419" y="2977147"/>
                  <a:pt x="1123295" y="2977928"/>
                </a:cubicBezTo>
                <a:cubicBezTo>
                  <a:pt x="1160513" y="2964525"/>
                  <a:pt x="1123686" y="3002133"/>
                  <a:pt x="1164157" y="2989510"/>
                </a:cubicBezTo>
                <a:lnTo>
                  <a:pt x="1164547" y="2989510"/>
                </a:lnTo>
                <a:cubicBezTo>
                  <a:pt x="1184717" y="2980531"/>
                  <a:pt x="1138521" y="2972593"/>
                  <a:pt x="1151534" y="2958539"/>
                </a:cubicBezTo>
                <a:close/>
                <a:moveTo>
                  <a:pt x="805678" y="2953837"/>
                </a:moveTo>
                <a:cubicBezTo>
                  <a:pt x="821261" y="2953886"/>
                  <a:pt x="831802" y="2954829"/>
                  <a:pt x="824645" y="2958928"/>
                </a:cubicBezTo>
                <a:cubicBezTo>
                  <a:pt x="804214" y="2962832"/>
                  <a:pt x="746565" y="2962572"/>
                  <a:pt x="756456" y="2954114"/>
                </a:cubicBezTo>
                <a:cubicBezTo>
                  <a:pt x="769469" y="2954634"/>
                  <a:pt x="790094" y="2953788"/>
                  <a:pt x="805678" y="2953837"/>
                </a:cubicBezTo>
                <a:close/>
                <a:moveTo>
                  <a:pt x="1334765" y="2951943"/>
                </a:moveTo>
                <a:lnTo>
                  <a:pt x="1323926" y="2956164"/>
                </a:lnTo>
                <a:cubicBezTo>
                  <a:pt x="1316248" y="2959254"/>
                  <a:pt x="1312441" y="2961857"/>
                  <a:pt x="1329033" y="2962443"/>
                </a:cubicBezTo>
                <a:cubicBezTo>
                  <a:pt x="1329814" y="2959027"/>
                  <a:pt x="1333954" y="2957750"/>
                  <a:pt x="1339633" y="2957587"/>
                </a:cubicBezTo>
                <a:lnTo>
                  <a:pt x="1355236" y="2959027"/>
                </a:lnTo>
                <a:lnTo>
                  <a:pt x="1355125" y="2956700"/>
                </a:lnTo>
                <a:close/>
                <a:moveTo>
                  <a:pt x="1233001" y="2948957"/>
                </a:moveTo>
                <a:lnTo>
                  <a:pt x="1221881" y="2956214"/>
                </a:lnTo>
                <a:lnTo>
                  <a:pt x="1230068" y="2954066"/>
                </a:lnTo>
                <a:cubicBezTo>
                  <a:pt x="1231500" y="2952489"/>
                  <a:pt x="1231695" y="2950537"/>
                  <a:pt x="1233256" y="2949040"/>
                </a:cubicBezTo>
                <a:close/>
                <a:moveTo>
                  <a:pt x="5408004" y="2939929"/>
                </a:moveTo>
                <a:lnTo>
                  <a:pt x="5408004" y="2940450"/>
                </a:lnTo>
                <a:cubicBezTo>
                  <a:pt x="5399936" y="2949819"/>
                  <a:pt x="5434031" y="2949429"/>
                  <a:pt x="5408004" y="2955025"/>
                </a:cubicBezTo>
                <a:cubicBezTo>
                  <a:pt x="5430770" y="2952003"/>
                  <a:pt x="5453889" y="2952971"/>
                  <a:pt x="5476323" y="2957888"/>
                </a:cubicBezTo>
                <a:cubicBezTo>
                  <a:pt x="5452769" y="2947087"/>
                  <a:pt x="5484391" y="2953333"/>
                  <a:pt x="5489987" y="2943443"/>
                </a:cubicBezTo>
                <a:cubicBezTo>
                  <a:pt x="5448085" y="2945004"/>
                  <a:pt x="5440147" y="2939929"/>
                  <a:pt x="5408004" y="2939929"/>
                </a:cubicBezTo>
                <a:close/>
                <a:moveTo>
                  <a:pt x="1164677" y="2937458"/>
                </a:moveTo>
                <a:cubicBezTo>
                  <a:pt x="1138651" y="2939150"/>
                  <a:pt x="1130322" y="2945787"/>
                  <a:pt x="1096228" y="2945266"/>
                </a:cubicBezTo>
                <a:lnTo>
                  <a:pt x="1094634" y="2941999"/>
                </a:lnTo>
                <a:lnTo>
                  <a:pt x="1087638" y="2944239"/>
                </a:lnTo>
                <a:cubicBezTo>
                  <a:pt x="1081887" y="2946930"/>
                  <a:pt x="1077266" y="2949949"/>
                  <a:pt x="1072887" y="2953105"/>
                </a:cubicBezTo>
                <a:lnTo>
                  <a:pt x="1064060" y="2958612"/>
                </a:lnTo>
                <a:lnTo>
                  <a:pt x="1078904" y="2959776"/>
                </a:lnTo>
                <a:cubicBezTo>
                  <a:pt x="1090860" y="2958572"/>
                  <a:pt x="1099481" y="2955091"/>
                  <a:pt x="1096228" y="2949040"/>
                </a:cubicBezTo>
                <a:cubicBezTo>
                  <a:pt x="1127655" y="2955091"/>
                  <a:pt x="1166621" y="2947747"/>
                  <a:pt x="1195120" y="2950230"/>
                </a:cubicBezTo>
                <a:lnTo>
                  <a:pt x="1206304" y="2953270"/>
                </a:lnTo>
                <a:lnTo>
                  <a:pt x="1230101" y="2948012"/>
                </a:lnTo>
                <a:lnTo>
                  <a:pt x="1220565" y="2944906"/>
                </a:lnTo>
                <a:cubicBezTo>
                  <a:pt x="1196665" y="2943924"/>
                  <a:pt x="1148866" y="2949658"/>
                  <a:pt x="1164677" y="2937458"/>
                </a:cubicBezTo>
                <a:close/>
                <a:moveTo>
                  <a:pt x="5694604" y="2933717"/>
                </a:moveTo>
                <a:lnTo>
                  <a:pt x="5695204" y="2933813"/>
                </a:lnTo>
                <a:lnTo>
                  <a:pt x="5695465" y="2934204"/>
                </a:lnTo>
                <a:close/>
                <a:moveTo>
                  <a:pt x="1002300" y="2923870"/>
                </a:moveTo>
                <a:lnTo>
                  <a:pt x="998613" y="2926656"/>
                </a:lnTo>
                <a:cubicBezTo>
                  <a:pt x="989520" y="2929259"/>
                  <a:pt x="976312" y="2930690"/>
                  <a:pt x="958939" y="2930951"/>
                </a:cubicBezTo>
                <a:cubicBezTo>
                  <a:pt x="970684" y="2935961"/>
                  <a:pt x="971676" y="2941434"/>
                  <a:pt x="967778" y="2947172"/>
                </a:cubicBezTo>
                <a:lnTo>
                  <a:pt x="951601" y="2961224"/>
                </a:lnTo>
                <a:lnTo>
                  <a:pt x="952283" y="2962574"/>
                </a:lnTo>
                <a:lnTo>
                  <a:pt x="940208" y="2971265"/>
                </a:lnTo>
                <a:lnTo>
                  <a:pt x="937014" y="2974105"/>
                </a:lnTo>
                <a:cubicBezTo>
                  <a:pt x="928946" y="2983229"/>
                  <a:pt x="929660" y="2992275"/>
                  <a:pt x="958939" y="3000571"/>
                </a:cubicBezTo>
                <a:cubicBezTo>
                  <a:pt x="928749" y="2993804"/>
                  <a:pt x="924552" y="2994130"/>
                  <a:pt x="924861" y="2997513"/>
                </a:cubicBezTo>
                <a:lnTo>
                  <a:pt x="925979" y="3004145"/>
                </a:lnTo>
                <a:lnTo>
                  <a:pt x="934736" y="3000831"/>
                </a:lnTo>
                <a:cubicBezTo>
                  <a:pt x="977289" y="3000831"/>
                  <a:pt x="999802" y="3003694"/>
                  <a:pt x="1030642" y="3005646"/>
                </a:cubicBezTo>
                <a:lnTo>
                  <a:pt x="1028784" y="3008871"/>
                </a:lnTo>
                <a:lnTo>
                  <a:pt x="1036970" y="3009698"/>
                </a:lnTo>
                <a:cubicBezTo>
                  <a:pt x="1049609" y="3011406"/>
                  <a:pt x="1066233" y="3013586"/>
                  <a:pt x="1083215" y="3011113"/>
                </a:cubicBezTo>
                <a:cubicBezTo>
                  <a:pt x="1044175" y="3003956"/>
                  <a:pt x="1025697" y="2989901"/>
                  <a:pt x="1096228" y="2987819"/>
                </a:cubicBezTo>
                <a:cubicBezTo>
                  <a:pt x="1072739" y="2986713"/>
                  <a:pt x="1062231" y="2981931"/>
                  <a:pt x="1056017" y="2975945"/>
                </a:cubicBezTo>
                <a:lnTo>
                  <a:pt x="1049689" y="2967578"/>
                </a:lnTo>
                <a:lnTo>
                  <a:pt x="1042381" y="2972137"/>
                </a:lnTo>
                <a:cubicBezTo>
                  <a:pt x="1028430" y="2978001"/>
                  <a:pt x="1008325" y="2982872"/>
                  <a:pt x="974946" y="2985215"/>
                </a:cubicBezTo>
                <a:cubicBezTo>
                  <a:pt x="987959" y="2972202"/>
                  <a:pt x="1056279" y="2950860"/>
                  <a:pt x="1016068" y="2943833"/>
                </a:cubicBezTo>
                <a:cubicBezTo>
                  <a:pt x="1031944" y="2941816"/>
                  <a:pt x="1042907" y="2938888"/>
                  <a:pt x="1052993" y="2935797"/>
                </a:cubicBezTo>
                <a:lnTo>
                  <a:pt x="1065963" y="2932105"/>
                </a:lnTo>
                <a:lnTo>
                  <a:pt x="1053828" y="2931779"/>
                </a:lnTo>
                <a:cubicBezTo>
                  <a:pt x="1047713" y="2932538"/>
                  <a:pt x="1043004" y="2934335"/>
                  <a:pt x="1041573" y="2937458"/>
                </a:cubicBezTo>
                <a:lnTo>
                  <a:pt x="1033313" y="2930294"/>
                </a:lnTo>
                <a:lnTo>
                  <a:pt x="1026509" y="2931031"/>
                </a:lnTo>
                <a:cubicBezTo>
                  <a:pt x="1020061" y="2931503"/>
                  <a:pt x="1012424" y="2931763"/>
                  <a:pt x="1002404" y="2931601"/>
                </a:cubicBezTo>
                <a:cubicBezTo>
                  <a:pt x="1006796" y="2928347"/>
                  <a:pt x="1006365" y="2926062"/>
                  <a:pt x="1003691" y="2924326"/>
                </a:cubicBezTo>
                <a:close/>
                <a:moveTo>
                  <a:pt x="5640159" y="2916376"/>
                </a:moveTo>
                <a:cubicBezTo>
                  <a:pt x="5659939" y="2917287"/>
                  <a:pt x="5669894" y="2920214"/>
                  <a:pt x="5676840" y="2923679"/>
                </a:cubicBezTo>
                <a:lnTo>
                  <a:pt x="5694604" y="2933717"/>
                </a:lnTo>
                <a:lnTo>
                  <a:pt x="5672275" y="2930155"/>
                </a:lnTo>
                <a:cubicBezTo>
                  <a:pt x="5646601" y="2926257"/>
                  <a:pt x="5618492" y="2921646"/>
                  <a:pt x="5640159" y="2916376"/>
                </a:cubicBezTo>
                <a:close/>
                <a:moveTo>
                  <a:pt x="592880" y="2902972"/>
                </a:moveTo>
                <a:cubicBezTo>
                  <a:pt x="693602" y="2901540"/>
                  <a:pt x="707266" y="2919238"/>
                  <a:pt x="757106" y="2920019"/>
                </a:cubicBezTo>
                <a:cubicBezTo>
                  <a:pt x="758668" y="2926005"/>
                  <a:pt x="759188" y="2931731"/>
                  <a:pt x="743312" y="2934594"/>
                </a:cubicBezTo>
                <a:cubicBezTo>
                  <a:pt x="767257" y="2934984"/>
                  <a:pt x="771421" y="2931601"/>
                  <a:pt x="797317" y="2932121"/>
                </a:cubicBezTo>
                <a:cubicBezTo>
                  <a:pt x="795235" y="2943703"/>
                  <a:pt x="635694" y="2937196"/>
                  <a:pt x="674212" y="2954114"/>
                </a:cubicBezTo>
                <a:cubicBezTo>
                  <a:pt x="640118" y="2954114"/>
                  <a:pt x="607845" y="2954114"/>
                  <a:pt x="605633" y="2949169"/>
                </a:cubicBezTo>
                <a:cubicBezTo>
                  <a:pt x="585463" y="2951251"/>
                  <a:pt x="576093" y="2955415"/>
                  <a:pt x="578306" y="2961401"/>
                </a:cubicBezTo>
                <a:cubicBezTo>
                  <a:pt x="556183" y="2955155"/>
                  <a:pt x="549286" y="2946175"/>
                  <a:pt x="565292" y="2939539"/>
                </a:cubicBezTo>
                <a:cubicBezTo>
                  <a:pt x="643371" y="2948388"/>
                  <a:pt x="613441" y="2926526"/>
                  <a:pt x="715855" y="2932121"/>
                </a:cubicBezTo>
                <a:cubicBezTo>
                  <a:pt x="660679" y="2922752"/>
                  <a:pt x="711690" y="2909478"/>
                  <a:pt x="620078" y="2907787"/>
                </a:cubicBezTo>
                <a:cubicBezTo>
                  <a:pt x="583901" y="2907136"/>
                  <a:pt x="633091" y="2921450"/>
                  <a:pt x="578956" y="2917547"/>
                </a:cubicBezTo>
                <a:cubicBezTo>
                  <a:pt x="568936" y="2910129"/>
                  <a:pt x="592880" y="2908698"/>
                  <a:pt x="592880" y="2902972"/>
                </a:cubicBezTo>
                <a:close/>
                <a:moveTo>
                  <a:pt x="1520021" y="2897547"/>
                </a:moveTo>
                <a:lnTo>
                  <a:pt x="1533860" y="2900370"/>
                </a:lnTo>
                <a:lnTo>
                  <a:pt x="1537765" y="2897639"/>
                </a:lnTo>
                <a:close/>
                <a:moveTo>
                  <a:pt x="919770" y="2882541"/>
                </a:moveTo>
                <a:cubicBezTo>
                  <a:pt x="916452" y="2886380"/>
                  <a:pt x="926993" y="2887779"/>
                  <a:pt x="936525" y="2889340"/>
                </a:cubicBezTo>
                <a:lnTo>
                  <a:pt x="942854" y="2890852"/>
                </a:lnTo>
                <a:lnTo>
                  <a:pt x="945015" y="2888268"/>
                </a:lnTo>
                <a:cubicBezTo>
                  <a:pt x="953897" y="2888658"/>
                  <a:pt x="959208" y="2890236"/>
                  <a:pt x="963032" y="2892460"/>
                </a:cubicBezTo>
                <a:lnTo>
                  <a:pt x="967990" y="2896859"/>
                </a:lnTo>
                <a:lnTo>
                  <a:pt x="991847" y="2896563"/>
                </a:lnTo>
                <a:cubicBezTo>
                  <a:pt x="998085" y="2896888"/>
                  <a:pt x="1003457" y="2897059"/>
                  <a:pt x="1007563" y="2896530"/>
                </a:cubicBezTo>
                <a:lnTo>
                  <a:pt x="1010991" y="2894744"/>
                </a:lnTo>
                <a:lnTo>
                  <a:pt x="1000972" y="2894905"/>
                </a:lnTo>
                <a:lnTo>
                  <a:pt x="1001890" y="2892139"/>
                </a:lnTo>
                <a:lnTo>
                  <a:pt x="983704" y="2891925"/>
                </a:lnTo>
                <a:cubicBezTo>
                  <a:pt x="960494" y="2889796"/>
                  <a:pt x="957541" y="2883550"/>
                  <a:pt x="920551" y="2883452"/>
                </a:cubicBezTo>
                <a:close/>
                <a:moveTo>
                  <a:pt x="1111975" y="2880459"/>
                </a:moveTo>
                <a:cubicBezTo>
                  <a:pt x="1098961" y="2882216"/>
                  <a:pt x="1093903" y="2884583"/>
                  <a:pt x="1092845" y="2887344"/>
                </a:cubicBezTo>
                <a:lnTo>
                  <a:pt x="1097256" y="2895706"/>
                </a:lnTo>
                <a:lnTo>
                  <a:pt x="1118285" y="2891262"/>
                </a:lnTo>
                <a:lnTo>
                  <a:pt x="1144460" y="2882800"/>
                </a:lnTo>
                <a:lnTo>
                  <a:pt x="1138857" y="2882549"/>
                </a:lnTo>
                <a:cubicBezTo>
                  <a:pt x="1131405" y="2882110"/>
                  <a:pt x="1122711" y="2881468"/>
                  <a:pt x="1111975" y="2880459"/>
                </a:cubicBezTo>
                <a:close/>
                <a:moveTo>
                  <a:pt x="1015868" y="2871078"/>
                </a:moveTo>
                <a:lnTo>
                  <a:pt x="1014868" y="2871562"/>
                </a:lnTo>
                <a:lnTo>
                  <a:pt x="1016979" y="2871220"/>
                </a:lnTo>
                <a:close/>
                <a:moveTo>
                  <a:pt x="959408" y="2867373"/>
                </a:moveTo>
                <a:lnTo>
                  <a:pt x="959460" y="2867448"/>
                </a:lnTo>
                <a:lnTo>
                  <a:pt x="959696" y="2867391"/>
                </a:lnTo>
                <a:close/>
                <a:moveTo>
                  <a:pt x="5599428" y="2864453"/>
                </a:moveTo>
                <a:cubicBezTo>
                  <a:pt x="5589277" y="2873302"/>
                  <a:pt x="5637036" y="2870049"/>
                  <a:pt x="5626885" y="2879028"/>
                </a:cubicBezTo>
                <a:cubicBezTo>
                  <a:pt x="5657466" y="2885795"/>
                  <a:pt x="5596565" y="2875384"/>
                  <a:pt x="5599428" y="2870309"/>
                </a:cubicBezTo>
                <a:cubicBezTo>
                  <a:pt x="5586415" y="2870309"/>
                  <a:pt x="5589017" y="2873823"/>
                  <a:pt x="5585634" y="2876035"/>
                </a:cubicBezTo>
                <a:cubicBezTo>
                  <a:pt x="5546594" y="2876035"/>
                  <a:pt x="5559607" y="2863672"/>
                  <a:pt x="5599428" y="2864453"/>
                </a:cubicBezTo>
                <a:close/>
                <a:moveTo>
                  <a:pt x="1178341" y="2863934"/>
                </a:moveTo>
                <a:lnTo>
                  <a:pt x="1171688" y="2863983"/>
                </a:lnTo>
                <a:lnTo>
                  <a:pt x="1177663" y="2864381"/>
                </a:lnTo>
                <a:close/>
                <a:moveTo>
                  <a:pt x="1132845" y="2855986"/>
                </a:moveTo>
                <a:cubicBezTo>
                  <a:pt x="1121783" y="2856051"/>
                  <a:pt x="1110446" y="2856840"/>
                  <a:pt x="1098441" y="2859117"/>
                </a:cubicBezTo>
                <a:lnTo>
                  <a:pt x="1127776" y="2861063"/>
                </a:lnTo>
                <a:lnTo>
                  <a:pt x="1128940" y="2860957"/>
                </a:lnTo>
                <a:cubicBezTo>
                  <a:pt x="1140700" y="2861299"/>
                  <a:pt x="1155243" y="2861982"/>
                  <a:pt x="1178341" y="2860030"/>
                </a:cubicBezTo>
                <a:lnTo>
                  <a:pt x="1165235" y="2857185"/>
                </a:lnTo>
                <a:close/>
                <a:moveTo>
                  <a:pt x="5804515" y="2844153"/>
                </a:moveTo>
                <a:lnTo>
                  <a:pt x="5804515" y="2852871"/>
                </a:lnTo>
                <a:cubicBezTo>
                  <a:pt x="5767948" y="2852221"/>
                  <a:pt x="5728518" y="2857816"/>
                  <a:pt x="5640159" y="2852871"/>
                </a:cubicBezTo>
                <a:cubicBezTo>
                  <a:pt x="5679719" y="2846105"/>
                  <a:pt x="5719149" y="2845844"/>
                  <a:pt x="5804515" y="2844153"/>
                </a:cubicBezTo>
                <a:close/>
                <a:moveTo>
                  <a:pt x="989651" y="2841940"/>
                </a:moveTo>
                <a:lnTo>
                  <a:pt x="950984" y="2843323"/>
                </a:lnTo>
                <a:lnTo>
                  <a:pt x="945015" y="2850009"/>
                </a:lnTo>
                <a:lnTo>
                  <a:pt x="935517" y="2845154"/>
                </a:lnTo>
                <a:lnTo>
                  <a:pt x="921739" y="2846869"/>
                </a:lnTo>
                <a:lnTo>
                  <a:pt x="914746" y="2849670"/>
                </a:lnTo>
                <a:lnTo>
                  <a:pt x="923462" y="2851328"/>
                </a:lnTo>
                <a:cubicBezTo>
                  <a:pt x="935963" y="2853889"/>
                  <a:pt x="946898" y="2856504"/>
                  <a:pt x="953740" y="2859186"/>
                </a:cubicBezTo>
                <a:lnTo>
                  <a:pt x="954001" y="2859562"/>
                </a:lnTo>
                <a:lnTo>
                  <a:pt x="965219" y="2860825"/>
                </a:lnTo>
                <a:lnTo>
                  <a:pt x="978266" y="2862937"/>
                </a:lnTo>
                <a:lnTo>
                  <a:pt x="990310" y="2860047"/>
                </a:lnTo>
                <a:lnTo>
                  <a:pt x="992002" y="2859304"/>
                </a:lnTo>
                <a:lnTo>
                  <a:pt x="973092" y="2858288"/>
                </a:lnTo>
                <a:cubicBezTo>
                  <a:pt x="955882" y="2857719"/>
                  <a:pt x="939616" y="2856970"/>
                  <a:pt x="948530" y="2851700"/>
                </a:cubicBezTo>
                <a:lnTo>
                  <a:pt x="1004694" y="2853729"/>
                </a:lnTo>
                <a:lnTo>
                  <a:pt x="1011478" y="2850748"/>
                </a:lnTo>
                <a:lnTo>
                  <a:pt x="1006292" y="2847519"/>
                </a:lnTo>
                <a:cubicBezTo>
                  <a:pt x="999931" y="2845811"/>
                  <a:pt x="992579" y="2844282"/>
                  <a:pt x="989651" y="2841940"/>
                </a:cubicBezTo>
                <a:close/>
                <a:moveTo>
                  <a:pt x="673577" y="2829864"/>
                </a:moveTo>
                <a:lnTo>
                  <a:pt x="619948" y="2837125"/>
                </a:lnTo>
                <a:cubicBezTo>
                  <a:pt x="587057" y="2838687"/>
                  <a:pt x="587545" y="2834319"/>
                  <a:pt x="578700" y="2831599"/>
                </a:cubicBezTo>
                <a:lnTo>
                  <a:pt x="567348" y="2830013"/>
                </a:lnTo>
                <a:lnTo>
                  <a:pt x="620549" y="2832052"/>
                </a:lnTo>
                <a:close/>
                <a:moveTo>
                  <a:pt x="674733" y="2829708"/>
                </a:moveTo>
                <a:lnTo>
                  <a:pt x="674212" y="2829838"/>
                </a:lnTo>
                <a:lnTo>
                  <a:pt x="673577" y="2829864"/>
                </a:lnTo>
                <a:close/>
                <a:moveTo>
                  <a:pt x="565162" y="2829708"/>
                </a:moveTo>
                <a:lnTo>
                  <a:pt x="567348" y="2830013"/>
                </a:lnTo>
                <a:lnTo>
                  <a:pt x="562746" y="2829836"/>
                </a:lnTo>
                <a:close/>
                <a:moveTo>
                  <a:pt x="906888" y="2829578"/>
                </a:moveTo>
                <a:cubicBezTo>
                  <a:pt x="888149" y="2829675"/>
                  <a:pt x="848182" y="2832701"/>
                  <a:pt x="843259" y="2835031"/>
                </a:cubicBezTo>
                <a:lnTo>
                  <a:pt x="849877" y="2836501"/>
                </a:lnTo>
                <a:lnTo>
                  <a:pt x="849889" y="2836476"/>
                </a:lnTo>
                <a:lnTo>
                  <a:pt x="852147" y="2836963"/>
                </a:lnTo>
                <a:lnTo>
                  <a:pt x="854900" y="2834978"/>
                </a:lnTo>
                <a:cubicBezTo>
                  <a:pt x="856754" y="2834490"/>
                  <a:pt x="859975" y="2834262"/>
                  <a:pt x="865896" y="2834523"/>
                </a:cubicBezTo>
                <a:cubicBezTo>
                  <a:pt x="864074" y="2838947"/>
                  <a:pt x="879560" y="2840248"/>
                  <a:pt x="906888" y="2839337"/>
                </a:cubicBezTo>
                <a:close/>
                <a:moveTo>
                  <a:pt x="495461" y="2827257"/>
                </a:moveTo>
                <a:lnTo>
                  <a:pt x="562746" y="2829836"/>
                </a:lnTo>
                <a:lnTo>
                  <a:pt x="542894" y="2830895"/>
                </a:lnTo>
                <a:cubicBezTo>
                  <a:pt x="537574" y="2831497"/>
                  <a:pt x="532825" y="2832115"/>
                  <a:pt x="524041" y="2832180"/>
                </a:cubicBezTo>
                <a:cubicBezTo>
                  <a:pt x="529766" y="2840509"/>
                  <a:pt x="561128" y="2835303"/>
                  <a:pt x="537054" y="2844413"/>
                </a:cubicBezTo>
                <a:cubicBezTo>
                  <a:pt x="539266" y="2849748"/>
                  <a:pt x="571669" y="2849618"/>
                  <a:pt x="605503" y="2849227"/>
                </a:cubicBezTo>
                <a:cubicBezTo>
                  <a:pt x="594051" y="2854433"/>
                  <a:pt x="571929" y="2857816"/>
                  <a:pt x="523390" y="2856515"/>
                </a:cubicBezTo>
                <a:cubicBezTo>
                  <a:pt x="529897" y="2847275"/>
                  <a:pt x="517664" y="2841289"/>
                  <a:pt x="482399" y="2839468"/>
                </a:cubicBezTo>
                <a:cubicBezTo>
                  <a:pt x="472952" y="2840613"/>
                  <a:pt x="463712" y="2843065"/>
                  <a:pt x="454941" y="2846755"/>
                </a:cubicBezTo>
                <a:cubicBezTo>
                  <a:pt x="414600" y="2843241"/>
                  <a:pt x="443099" y="2841420"/>
                  <a:pt x="427743" y="2832180"/>
                </a:cubicBezTo>
                <a:cubicBezTo>
                  <a:pt x="450582" y="2828732"/>
                  <a:pt x="473257" y="2827422"/>
                  <a:pt x="495461" y="2827257"/>
                </a:cubicBezTo>
                <a:close/>
                <a:moveTo>
                  <a:pt x="970804" y="2820417"/>
                </a:moveTo>
                <a:lnTo>
                  <a:pt x="970065" y="2821950"/>
                </a:lnTo>
                <a:lnTo>
                  <a:pt x="966294" y="2826174"/>
                </a:lnTo>
                <a:lnTo>
                  <a:pt x="1002014" y="2822420"/>
                </a:lnTo>
                <a:cubicBezTo>
                  <a:pt x="988512" y="2822453"/>
                  <a:pt x="978972" y="2821753"/>
                  <a:pt x="971681" y="2820639"/>
                </a:cubicBezTo>
                <a:close/>
                <a:moveTo>
                  <a:pt x="1945619" y="2819606"/>
                </a:moveTo>
                <a:lnTo>
                  <a:pt x="1945698" y="2821953"/>
                </a:lnTo>
                <a:lnTo>
                  <a:pt x="1947922" y="2820729"/>
                </a:lnTo>
                <a:close/>
                <a:moveTo>
                  <a:pt x="919770" y="2807846"/>
                </a:moveTo>
                <a:cubicBezTo>
                  <a:pt x="883789" y="2811815"/>
                  <a:pt x="893549" y="2818712"/>
                  <a:pt x="917705" y="2822990"/>
                </a:cubicBezTo>
                <a:lnTo>
                  <a:pt x="917838" y="2823001"/>
                </a:lnTo>
                <a:lnTo>
                  <a:pt x="917818" y="2822942"/>
                </a:lnTo>
                <a:cubicBezTo>
                  <a:pt x="934084" y="2822942"/>
                  <a:pt x="942600" y="2820794"/>
                  <a:pt x="947199" y="2817566"/>
                </a:cubicBezTo>
                <a:lnTo>
                  <a:pt x="948851" y="2814234"/>
                </a:lnTo>
                <a:lnTo>
                  <a:pt x="941222" y="2811514"/>
                </a:lnTo>
                <a:cubicBezTo>
                  <a:pt x="936078" y="2810009"/>
                  <a:pt x="929758" y="2808724"/>
                  <a:pt x="920551" y="2807976"/>
                </a:cubicBezTo>
                <a:close/>
                <a:moveTo>
                  <a:pt x="1979253" y="2805856"/>
                </a:moveTo>
                <a:lnTo>
                  <a:pt x="1968580" y="2806253"/>
                </a:lnTo>
                <a:lnTo>
                  <a:pt x="1946703" y="2808697"/>
                </a:lnTo>
                <a:lnTo>
                  <a:pt x="1946350" y="2813234"/>
                </a:lnTo>
                <a:lnTo>
                  <a:pt x="1945410" y="2813465"/>
                </a:lnTo>
                <a:lnTo>
                  <a:pt x="1945519" y="2816682"/>
                </a:lnTo>
                <a:lnTo>
                  <a:pt x="1958609" y="2818663"/>
                </a:lnTo>
                <a:cubicBezTo>
                  <a:pt x="1963944" y="2820005"/>
                  <a:pt x="1968694" y="2821774"/>
                  <a:pt x="1971362" y="2823687"/>
                </a:cubicBezTo>
                <a:lnTo>
                  <a:pt x="1971371" y="2823894"/>
                </a:lnTo>
                <a:lnTo>
                  <a:pt x="1983456" y="2824209"/>
                </a:lnTo>
                <a:lnTo>
                  <a:pt x="1992085" y="2819103"/>
                </a:lnTo>
                <a:lnTo>
                  <a:pt x="1995214" y="2817403"/>
                </a:lnTo>
                <a:lnTo>
                  <a:pt x="1994671" y="2817425"/>
                </a:lnTo>
                <a:cubicBezTo>
                  <a:pt x="1985084" y="2817728"/>
                  <a:pt x="1973901" y="2817898"/>
                  <a:pt x="1960432" y="2817606"/>
                </a:cubicBezTo>
                <a:cubicBezTo>
                  <a:pt x="1953535" y="2809928"/>
                  <a:pt x="2039552" y="2812791"/>
                  <a:pt x="1973445" y="2807846"/>
                </a:cubicBezTo>
                <a:close/>
                <a:moveTo>
                  <a:pt x="770119" y="2793401"/>
                </a:moveTo>
                <a:cubicBezTo>
                  <a:pt x="706225" y="2805373"/>
                  <a:pt x="739799" y="2818386"/>
                  <a:pt x="756456" y="2834783"/>
                </a:cubicBezTo>
                <a:cubicBezTo>
                  <a:pt x="805255" y="2832961"/>
                  <a:pt x="843253" y="2829187"/>
                  <a:pt x="852102" y="2820208"/>
                </a:cubicBezTo>
                <a:cubicBezTo>
                  <a:pt x="843904" y="2815914"/>
                  <a:pt x="787037" y="2820208"/>
                  <a:pt x="783653" y="2815263"/>
                </a:cubicBezTo>
                <a:cubicBezTo>
                  <a:pt x="807857" y="2813051"/>
                  <a:pt x="852102" y="2814482"/>
                  <a:pt x="865896" y="2810448"/>
                </a:cubicBezTo>
                <a:lnTo>
                  <a:pt x="847911" y="2807769"/>
                </a:lnTo>
                <a:lnTo>
                  <a:pt x="849369" y="2810969"/>
                </a:lnTo>
                <a:cubicBezTo>
                  <a:pt x="838893" y="2810969"/>
                  <a:pt x="832199" y="2809790"/>
                  <a:pt x="827986" y="2807838"/>
                </a:cubicBezTo>
                <a:lnTo>
                  <a:pt x="822202" y="2800924"/>
                </a:lnTo>
                <a:lnTo>
                  <a:pt x="808512" y="2801124"/>
                </a:lnTo>
                <a:cubicBezTo>
                  <a:pt x="792201" y="2799135"/>
                  <a:pt x="807402" y="2791547"/>
                  <a:pt x="770119" y="2793401"/>
                </a:cubicBezTo>
                <a:close/>
                <a:moveTo>
                  <a:pt x="1044388" y="2790609"/>
                </a:moveTo>
                <a:lnTo>
                  <a:pt x="1043656" y="2790798"/>
                </a:lnTo>
                <a:lnTo>
                  <a:pt x="1045044" y="2790747"/>
                </a:lnTo>
                <a:close/>
                <a:moveTo>
                  <a:pt x="5572360" y="2782340"/>
                </a:moveTo>
                <a:lnTo>
                  <a:pt x="5572100" y="2783121"/>
                </a:lnTo>
                <a:lnTo>
                  <a:pt x="5571232" y="2782741"/>
                </a:lnTo>
                <a:close/>
                <a:moveTo>
                  <a:pt x="820480" y="2780389"/>
                </a:moveTo>
                <a:lnTo>
                  <a:pt x="821911" y="2780389"/>
                </a:lnTo>
                <a:lnTo>
                  <a:pt x="821895" y="2781133"/>
                </a:lnTo>
                <a:close/>
                <a:moveTo>
                  <a:pt x="5873355" y="2771539"/>
                </a:moveTo>
                <a:cubicBezTo>
                  <a:pt x="5906148" y="2770368"/>
                  <a:pt x="5902764" y="2776875"/>
                  <a:pt x="5941804" y="2774402"/>
                </a:cubicBezTo>
                <a:cubicBezTo>
                  <a:pt x="5893265" y="2782210"/>
                  <a:pt x="5944406" y="2787285"/>
                  <a:pt x="5969001" y="2794703"/>
                </a:cubicBezTo>
                <a:cubicBezTo>
                  <a:pt x="5951564" y="2806414"/>
                  <a:pt x="5940763" y="2793922"/>
                  <a:pt x="5900682" y="2794703"/>
                </a:cubicBezTo>
                <a:cubicBezTo>
                  <a:pt x="5907839" y="2792360"/>
                  <a:pt x="5914997" y="2790018"/>
                  <a:pt x="5914346" y="2785984"/>
                </a:cubicBezTo>
                <a:cubicBezTo>
                  <a:pt x="5890615" y="2784336"/>
                  <a:pt x="5866898" y="2789386"/>
                  <a:pt x="5845897" y="2800558"/>
                </a:cubicBezTo>
                <a:cubicBezTo>
                  <a:pt x="5825987" y="2798086"/>
                  <a:pt x="5802433" y="2796134"/>
                  <a:pt x="5804775" y="2788977"/>
                </a:cubicBezTo>
                <a:cubicBezTo>
                  <a:pt x="5859170" y="2789758"/>
                  <a:pt x="5878820" y="2783381"/>
                  <a:pt x="5873355" y="2771539"/>
                </a:cubicBezTo>
                <a:close/>
                <a:moveTo>
                  <a:pt x="2017318" y="2770519"/>
                </a:moveTo>
                <a:lnTo>
                  <a:pt x="2007307" y="2770850"/>
                </a:lnTo>
                <a:lnTo>
                  <a:pt x="2007834" y="2774048"/>
                </a:lnTo>
                <a:lnTo>
                  <a:pt x="2012100" y="2776343"/>
                </a:lnTo>
                <a:lnTo>
                  <a:pt x="2017805" y="2771895"/>
                </a:lnTo>
                <a:close/>
                <a:moveTo>
                  <a:pt x="876984" y="2769686"/>
                </a:moveTo>
                <a:lnTo>
                  <a:pt x="876446" y="2771319"/>
                </a:lnTo>
                <a:lnTo>
                  <a:pt x="879690" y="2771409"/>
                </a:lnTo>
                <a:close/>
                <a:moveTo>
                  <a:pt x="843715" y="2764607"/>
                </a:moveTo>
                <a:lnTo>
                  <a:pt x="812054" y="2766724"/>
                </a:lnTo>
                <a:cubicBezTo>
                  <a:pt x="801416" y="2767619"/>
                  <a:pt x="791396" y="2768546"/>
                  <a:pt x="783653" y="2769066"/>
                </a:cubicBezTo>
                <a:cubicBezTo>
                  <a:pt x="791363" y="2778826"/>
                  <a:pt x="791827" y="2785951"/>
                  <a:pt x="811450" y="2793240"/>
                </a:cubicBezTo>
                <a:lnTo>
                  <a:pt x="821575" y="2796034"/>
                </a:lnTo>
                <a:lnTo>
                  <a:pt x="821895" y="2781133"/>
                </a:lnTo>
                <a:lnTo>
                  <a:pt x="840152" y="2790740"/>
                </a:lnTo>
                <a:lnTo>
                  <a:pt x="845953" y="2803473"/>
                </a:lnTo>
                <a:lnTo>
                  <a:pt x="862010" y="2799873"/>
                </a:lnTo>
                <a:cubicBezTo>
                  <a:pt x="900987" y="2793442"/>
                  <a:pt x="985796" y="2786813"/>
                  <a:pt x="1002795" y="2783641"/>
                </a:cubicBezTo>
                <a:cubicBezTo>
                  <a:pt x="972994" y="2783641"/>
                  <a:pt x="996548" y="2774922"/>
                  <a:pt x="989131" y="2771409"/>
                </a:cubicBezTo>
                <a:cubicBezTo>
                  <a:pt x="947098" y="2773231"/>
                  <a:pt x="939160" y="2768936"/>
                  <a:pt x="906888" y="2769066"/>
                </a:cubicBezTo>
                <a:cubicBezTo>
                  <a:pt x="902593" y="2773751"/>
                  <a:pt x="925366" y="2773751"/>
                  <a:pt x="934215" y="2776224"/>
                </a:cubicBezTo>
                <a:cubicBezTo>
                  <a:pt x="905977" y="2777785"/>
                  <a:pt x="890101" y="2781429"/>
                  <a:pt x="865896" y="2783641"/>
                </a:cubicBezTo>
                <a:cubicBezTo>
                  <a:pt x="852437" y="2778638"/>
                  <a:pt x="838656" y="2774551"/>
                  <a:pt x="824645" y="2771409"/>
                </a:cubicBezTo>
                <a:cubicBezTo>
                  <a:pt x="831444" y="2770400"/>
                  <a:pt x="835933" y="2769896"/>
                  <a:pt x="839431" y="2769707"/>
                </a:cubicBezTo>
                <a:lnTo>
                  <a:pt x="845433" y="2769835"/>
                </a:lnTo>
                <a:lnTo>
                  <a:pt x="842200" y="2768424"/>
                </a:lnTo>
                <a:close/>
                <a:moveTo>
                  <a:pt x="592230" y="2754362"/>
                </a:moveTo>
                <a:lnTo>
                  <a:pt x="592230" y="2754752"/>
                </a:lnTo>
                <a:cubicBezTo>
                  <a:pt x="605243" y="2759307"/>
                  <a:pt x="550978" y="2762950"/>
                  <a:pt x="592230" y="2764512"/>
                </a:cubicBezTo>
                <a:cubicBezTo>
                  <a:pt x="547204" y="2774662"/>
                  <a:pt x="534191" y="2751889"/>
                  <a:pt x="592230" y="2754362"/>
                </a:cubicBezTo>
                <a:close/>
                <a:moveTo>
                  <a:pt x="5504041" y="2753321"/>
                </a:moveTo>
                <a:lnTo>
                  <a:pt x="5571232" y="2782741"/>
                </a:lnTo>
                <a:lnTo>
                  <a:pt x="5564709" y="2785057"/>
                </a:lnTo>
                <a:cubicBezTo>
                  <a:pt x="5551979" y="2786691"/>
                  <a:pt x="5528213" y="2785984"/>
                  <a:pt x="5531239" y="2791059"/>
                </a:cubicBezTo>
                <a:cubicBezTo>
                  <a:pt x="5514322" y="2776094"/>
                  <a:pt x="5491158" y="2768286"/>
                  <a:pt x="5504041" y="2753321"/>
                </a:cubicBezTo>
                <a:close/>
                <a:moveTo>
                  <a:pt x="5610749" y="2752930"/>
                </a:moveTo>
                <a:cubicBezTo>
                  <a:pt x="5659939" y="2765293"/>
                  <a:pt x="5659939" y="2793531"/>
                  <a:pt x="5597215" y="2794052"/>
                </a:cubicBezTo>
                <a:lnTo>
                  <a:pt x="5596955" y="2793661"/>
                </a:lnTo>
                <a:cubicBezTo>
                  <a:pt x="5597606" y="2784032"/>
                  <a:pt x="5608797" y="2762820"/>
                  <a:pt x="5610749" y="2752930"/>
                </a:cubicBezTo>
                <a:close/>
                <a:moveTo>
                  <a:pt x="2119710" y="2751817"/>
                </a:moveTo>
                <a:lnTo>
                  <a:pt x="2102343" y="2752015"/>
                </a:lnTo>
                <a:lnTo>
                  <a:pt x="2102854" y="2754459"/>
                </a:lnTo>
                <a:lnTo>
                  <a:pt x="2105869" y="2756597"/>
                </a:lnTo>
                <a:cubicBezTo>
                  <a:pt x="2108830" y="2757737"/>
                  <a:pt x="2113694" y="2759079"/>
                  <a:pt x="2121794" y="2760999"/>
                </a:cubicBezTo>
                <a:cubicBezTo>
                  <a:pt x="2112945" y="2760999"/>
                  <a:pt x="2108618" y="2763667"/>
                  <a:pt x="2108667" y="2766448"/>
                </a:cubicBezTo>
                <a:lnTo>
                  <a:pt x="2115695" y="2769731"/>
                </a:lnTo>
                <a:lnTo>
                  <a:pt x="2127047" y="2765863"/>
                </a:lnTo>
                <a:lnTo>
                  <a:pt x="2132845" y="2763828"/>
                </a:lnTo>
                <a:lnTo>
                  <a:pt x="2130204" y="2755338"/>
                </a:lnTo>
                <a:lnTo>
                  <a:pt x="2122243" y="2752269"/>
                </a:lnTo>
                <a:close/>
                <a:moveTo>
                  <a:pt x="861731" y="2749417"/>
                </a:moveTo>
                <a:lnTo>
                  <a:pt x="863162" y="2749417"/>
                </a:lnTo>
                <a:lnTo>
                  <a:pt x="862643" y="2749657"/>
                </a:lnTo>
                <a:close/>
                <a:moveTo>
                  <a:pt x="2007744" y="2744520"/>
                </a:moveTo>
                <a:lnTo>
                  <a:pt x="1988124" y="2744647"/>
                </a:lnTo>
                <a:lnTo>
                  <a:pt x="1987600" y="2749067"/>
                </a:lnTo>
                <a:lnTo>
                  <a:pt x="1989206" y="2749434"/>
                </a:lnTo>
                <a:lnTo>
                  <a:pt x="2002116" y="2755641"/>
                </a:lnTo>
                <a:lnTo>
                  <a:pt x="2011767" y="2755130"/>
                </a:lnTo>
                <a:lnTo>
                  <a:pt x="2007496" y="2744840"/>
                </a:lnTo>
                <a:lnTo>
                  <a:pt x="2008250" y="2744593"/>
                </a:lnTo>
                <a:close/>
                <a:moveTo>
                  <a:pt x="726340" y="2743534"/>
                </a:moveTo>
                <a:cubicBezTo>
                  <a:pt x="740474" y="2742284"/>
                  <a:pt x="755772" y="2742324"/>
                  <a:pt x="770119" y="2744602"/>
                </a:cubicBezTo>
                <a:cubicBezTo>
                  <a:pt x="751120" y="2752670"/>
                  <a:pt x="704403" y="2755663"/>
                  <a:pt x="687746" y="2764121"/>
                </a:cubicBezTo>
                <a:cubicBezTo>
                  <a:pt x="652025" y="2762657"/>
                  <a:pt x="683940" y="2747286"/>
                  <a:pt x="726340" y="2743534"/>
                </a:cubicBezTo>
                <a:close/>
                <a:moveTo>
                  <a:pt x="2337880" y="2740542"/>
                </a:moveTo>
                <a:lnTo>
                  <a:pt x="2335635" y="2741527"/>
                </a:lnTo>
                <a:lnTo>
                  <a:pt x="2337373" y="2742958"/>
                </a:lnTo>
                <a:lnTo>
                  <a:pt x="2341585" y="2743952"/>
                </a:lnTo>
                <a:close/>
                <a:moveTo>
                  <a:pt x="2026667" y="2739527"/>
                </a:moveTo>
                <a:lnTo>
                  <a:pt x="2022484" y="2740346"/>
                </a:lnTo>
                <a:lnTo>
                  <a:pt x="2025544" y="2741716"/>
                </a:lnTo>
                <a:lnTo>
                  <a:pt x="2028919" y="2741691"/>
                </a:lnTo>
                <a:close/>
                <a:moveTo>
                  <a:pt x="5448668" y="2736665"/>
                </a:moveTo>
                <a:lnTo>
                  <a:pt x="5446109" y="2741031"/>
                </a:lnTo>
                <a:cubicBezTo>
                  <a:pt x="5436496" y="2744789"/>
                  <a:pt x="5411291" y="2745252"/>
                  <a:pt x="5408265" y="2750328"/>
                </a:cubicBezTo>
                <a:cubicBezTo>
                  <a:pt x="5384548" y="2748571"/>
                  <a:pt x="5393259" y="2739641"/>
                  <a:pt x="5418586" y="2736877"/>
                </a:cubicBezTo>
                <a:close/>
                <a:moveTo>
                  <a:pt x="5449126" y="2735883"/>
                </a:moveTo>
                <a:lnTo>
                  <a:pt x="5448866" y="2736664"/>
                </a:lnTo>
                <a:lnTo>
                  <a:pt x="5448668" y="2736665"/>
                </a:lnTo>
                <a:close/>
                <a:moveTo>
                  <a:pt x="2027019" y="2735120"/>
                </a:moveTo>
                <a:lnTo>
                  <a:pt x="2021255" y="2735980"/>
                </a:lnTo>
                <a:lnTo>
                  <a:pt x="2026621" y="2736556"/>
                </a:lnTo>
                <a:close/>
                <a:moveTo>
                  <a:pt x="1165328" y="2731980"/>
                </a:moveTo>
                <a:lnTo>
                  <a:pt x="1163934" y="2732383"/>
                </a:lnTo>
                <a:lnTo>
                  <a:pt x="1166212" y="2732452"/>
                </a:lnTo>
                <a:close/>
                <a:moveTo>
                  <a:pt x="5654343" y="2730802"/>
                </a:moveTo>
                <a:lnTo>
                  <a:pt x="5654734" y="2730808"/>
                </a:lnTo>
                <a:lnTo>
                  <a:pt x="5654343" y="2730808"/>
                </a:lnTo>
                <a:close/>
                <a:moveTo>
                  <a:pt x="5243518" y="2725603"/>
                </a:moveTo>
                <a:cubicBezTo>
                  <a:pt x="5294530" y="2726904"/>
                  <a:pt x="5310666" y="2737835"/>
                  <a:pt x="5366883" y="2730808"/>
                </a:cubicBezTo>
                <a:lnTo>
                  <a:pt x="5366883" y="2731459"/>
                </a:lnTo>
                <a:cubicBezTo>
                  <a:pt x="5356082" y="2734061"/>
                  <a:pt x="5352048" y="2737965"/>
                  <a:pt x="5352959" y="2743040"/>
                </a:cubicBezTo>
                <a:cubicBezTo>
                  <a:pt x="5271106" y="2746554"/>
                  <a:pt x="5267592" y="2748896"/>
                  <a:pt x="5188733" y="2743040"/>
                </a:cubicBezTo>
                <a:cubicBezTo>
                  <a:pt x="5179363" y="2731459"/>
                  <a:pt x="5246511" y="2736013"/>
                  <a:pt x="5243518" y="2725603"/>
                </a:cubicBezTo>
                <a:close/>
                <a:moveTo>
                  <a:pt x="1030252" y="2725212"/>
                </a:moveTo>
                <a:cubicBezTo>
                  <a:pt x="1052375" y="2727685"/>
                  <a:pt x="1061744" y="2731719"/>
                  <a:pt x="1043265" y="2735102"/>
                </a:cubicBezTo>
                <a:cubicBezTo>
                  <a:pt x="1030252" y="2735102"/>
                  <a:pt x="1032594" y="2732109"/>
                  <a:pt x="1030252" y="2730157"/>
                </a:cubicBezTo>
                <a:cubicBezTo>
                  <a:pt x="975857" y="2739787"/>
                  <a:pt x="1074107" y="2743170"/>
                  <a:pt x="1098441" y="2747074"/>
                </a:cubicBezTo>
                <a:lnTo>
                  <a:pt x="1098571" y="2747204"/>
                </a:lnTo>
                <a:cubicBezTo>
                  <a:pt x="1099742" y="2756314"/>
                  <a:pt x="1044957" y="2755533"/>
                  <a:pt x="1002924" y="2756964"/>
                </a:cubicBezTo>
                <a:cubicBezTo>
                  <a:pt x="1004876" y="2759827"/>
                  <a:pt x="1027649" y="2759046"/>
                  <a:pt x="1043916" y="2759437"/>
                </a:cubicBezTo>
                <a:cubicBezTo>
                  <a:pt x="921853" y="2762690"/>
                  <a:pt x="1039361" y="2743300"/>
                  <a:pt x="989261" y="2730157"/>
                </a:cubicBezTo>
                <a:cubicBezTo>
                  <a:pt x="1003121" y="2731492"/>
                  <a:pt x="1017107" y="2729805"/>
                  <a:pt x="1030252" y="2725212"/>
                </a:cubicBezTo>
                <a:close/>
                <a:moveTo>
                  <a:pt x="742401" y="2715452"/>
                </a:moveTo>
                <a:cubicBezTo>
                  <a:pt x="777927" y="2718705"/>
                  <a:pt x="710779" y="2724171"/>
                  <a:pt x="687486" y="2725082"/>
                </a:cubicBezTo>
                <a:cubicBezTo>
                  <a:pt x="694903" y="2727164"/>
                  <a:pt x="701800" y="2729116"/>
                  <a:pt x="701150" y="2732499"/>
                </a:cubicBezTo>
                <a:cubicBezTo>
                  <a:pt x="639337" y="2732499"/>
                  <a:pt x="696855" y="2721178"/>
                  <a:pt x="701150" y="2717795"/>
                </a:cubicBezTo>
                <a:cubicBezTo>
                  <a:pt x="720930" y="2718055"/>
                  <a:pt x="740189" y="2718315"/>
                  <a:pt x="742401" y="2715452"/>
                </a:cubicBezTo>
                <a:close/>
                <a:moveTo>
                  <a:pt x="577915" y="2712980"/>
                </a:moveTo>
                <a:cubicBezTo>
                  <a:pt x="549156" y="2720527"/>
                  <a:pt x="605633" y="2726383"/>
                  <a:pt x="578306" y="2732890"/>
                </a:cubicBezTo>
                <a:cubicBezTo>
                  <a:pt x="546628" y="2726803"/>
                  <a:pt x="514382" y="2724185"/>
                  <a:pt x="482138" y="2725082"/>
                </a:cubicBezTo>
                <a:cubicBezTo>
                  <a:pt x="498795" y="2718445"/>
                  <a:pt x="543560" y="2716623"/>
                  <a:pt x="577915" y="2712980"/>
                </a:cubicBezTo>
                <a:close/>
                <a:moveTo>
                  <a:pt x="2511588" y="2709718"/>
                </a:moveTo>
                <a:lnTo>
                  <a:pt x="2501731" y="2713192"/>
                </a:lnTo>
                <a:lnTo>
                  <a:pt x="2497330" y="2715620"/>
                </a:lnTo>
                <a:lnTo>
                  <a:pt x="2501607" y="2716769"/>
                </a:lnTo>
                <a:lnTo>
                  <a:pt x="2514543" y="2715704"/>
                </a:lnTo>
                <a:lnTo>
                  <a:pt x="2516422" y="2714968"/>
                </a:lnTo>
                <a:lnTo>
                  <a:pt x="2514972" y="2712350"/>
                </a:lnTo>
                <a:close/>
                <a:moveTo>
                  <a:pt x="1029992" y="2691378"/>
                </a:moveTo>
                <a:cubicBezTo>
                  <a:pt x="1049772" y="2691638"/>
                  <a:pt x="1034807" y="2698275"/>
                  <a:pt x="1057580" y="2698405"/>
                </a:cubicBezTo>
                <a:lnTo>
                  <a:pt x="1058100" y="2698795"/>
                </a:lnTo>
                <a:cubicBezTo>
                  <a:pt x="1055498" y="2700747"/>
                  <a:pt x="1044176" y="2701138"/>
                  <a:pt x="1044306" y="2703610"/>
                </a:cubicBezTo>
                <a:lnTo>
                  <a:pt x="1016979" y="2703610"/>
                </a:lnTo>
                <a:cubicBezTo>
                  <a:pt x="1001753" y="2695932"/>
                  <a:pt x="1010733" y="2697234"/>
                  <a:pt x="1029992" y="2691378"/>
                </a:cubicBezTo>
                <a:close/>
                <a:moveTo>
                  <a:pt x="5230505" y="2690467"/>
                </a:moveTo>
                <a:cubicBezTo>
                  <a:pt x="5285160" y="2693851"/>
                  <a:pt x="5226211" y="2705042"/>
                  <a:pt x="5257963" y="2707514"/>
                </a:cubicBezTo>
                <a:lnTo>
                  <a:pt x="5257963" y="2707775"/>
                </a:lnTo>
                <a:cubicBezTo>
                  <a:pt x="5213848" y="2720788"/>
                  <a:pt x="5201616" y="2693720"/>
                  <a:pt x="5230505" y="2690467"/>
                </a:cubicBezTo>
                <a:close/>
                <a:moveTo>
                  <a:pt x="904154" y="2679667"/>
                </a:moveTo>
                <a:cubicBezTo>
                  <a:pt x="945275" y="2690337"/>
                  <a:pt x="825554" y="2688255"/>
                  <a:pt x="849369" y="2706864"/>
                </a:cubicBezTo>
                <a:cubicBezTo>
                  <a:pt x="810329" y="2702830"/>
                  <a:pt x="853143" y="2690337"/>
                  <a:pt x="849369" y="2683571"/>
                </a:cubicBezTo>
                <a:cubicBezTo>
                  <a:pt x="871100" y="2683571"/>
                  <a:pt x="901421" y="2685392"/>
                  <a:pt x="904154" y="2679667"/>
                </a:cubicBezTo>
                <a:close/>
                <a:moveTo>
                  <a:pt x="5586024" y="2669776"/>
                </a:moveTo>
                <a:cubicBezTo>
                  <a:pt x="5659809" y="2676510"/>
                  <a:pt x="5657979" y="2694005"/>
                  <a:pt x="5654978" y="2712433"/>
                </a:cubicBezTo>
                <a:lnTo>
                  <a:pt x="5654343" y="2730802"/>
                </a:lnTo>
                <a:lnTo>
                  <a:pt x="5635507" y="2730507"/>
                </a:lnTo>
                <a:cubicBezTo>
                  <a:pt x="5620623" y="2729287"/>
                  <a:pt x="5615109" y="2726091"/>
                  <a:pt x="5586024" y="2727945"/>
                </a:cubicBezTo>
                <a:cubicBezTo>
                  <a:pt x="5594873" y="2698015"/>
                  <a:pt x="5554923" y="2695152"/>
                  <a:pt x="5586024" y="2669776"/>
                </a:cubicBezTo>
                <a:close/>
                <a:moveTo>
                  <a:pt x="5312097" y="2669776"/>
                </a:moveTo>
                <a:cubicBezTo>
                  <a:pt x="5376903" y="2669646"/>
                  <a:pt x="5449126" y="2692940"/>
                  <a:pt x="5517315" y="2701789"/>
                </a:cubicBezTo>
                <a:cubicBezTo>
                  <a:pt x="5444051" y="2703741"/>
                  <a:pt x="5372088" y="2680317"/>
                  <a:pt x="5312097" y="2669776"/>
                </a:cubicBezTo>
                <a:close/>
                <a:moveTo>
                  <a:pt x="1013594" y="2664181"/>
                </a:moveTo>
                <a:cubicBezTo>
                  <a:pt x="1066558" y="2678235"/>
                  <a:pt x="938769" y="2673811"/>
                  <a:pt x="958939" y="2691379"/>
                </a:cubicBezTo>
                <a:cubicBezTo>
                  <a:pt x="937728" y="2703090"/>
                  <a:pt x="946707" y="2674461"/>
                  <a:pt x="945015" y="2667955"/>
                </a:cubicBezTo>
                <a:cubicBezTo>
                  <a:pt x="990431" y="2674722"/>
                  <a:pt x="978589" y="2674982"/>
                  <a:pt x="1013594" y="2664181"/>
                </a:cubicBezTo>
                <a:close/>
                <a:moveTo>
                  <a:pt x="5626895" y="2663653"/>
                </a:moveTo>
                <a:lnTo>
                  <a:pt x="5627146" y="2663660"/>
                </a:lnTo>
                <a:lnTo>
                  <a:pt x="5626885" y="2664050"/>
                </a:lnTo>
                <a:close/>
                <a:moveTo>
                  <a:pt x="2174599" y="2659649"/>
                </a:moveTo>
                <a:lnTo>
                  <a:pt x="2163046" y="2663791"/>
                </a:lnTo>
                <a:lnTo>
                  <a:pt x="2179610" y="2664471"/>
                </a:lnTo>
                <a:lnTo>
                  <a:pt x="2177223" y="2664107"/>
                </a:lnTo>
                <a:cubicBezTo>
                  <a:pt x="2173872" y="2663294"/>
                  <a:pt x="2172481" y="2662488"/>
                  <a:pt x="2172319" y="2661610"/>
                </a:cubicBezTo>
                <a:close/>
                <a:moveTo>
                  <a:pt x="5216971" y="2652599"/>
                </a:moveTo>
                <a:lnTo>
                  <a:pt x="5285290" y="2652599"/>
                </a:lnTo>
                <a:cubicBezTo>
                  <a:pt x="5274619" y="2654681"/>
                  <a:pt x="5254709" y="2668865"/>
                  <a:pt x="5285290" y="2670037"/>
                </a:cubicBezTo>
                <a:cubicBezTo>
                  <a:pt x="5287633" y="2676413"/>
                  <a:pt x="5236881" y="2671468"/>
                  <a:pt x="5216971" y="2673030"/>
                </a:cubicBezTo>
                <a:cubicBezTo>
                  <a:pt x="5231156" y="2664831"/>
                  <a:pt x="5231156" y="2660797"/>
                  <a:pt x="5216971" y="2652599"/>
                </a:cubicBezTo>
                <a:close/>
                <a:moveTo>
                  <a:pt x="1013594" y="2648175"/>
                </a:moveTo>
                <a:cubicBezTo>
                  <a:pt x="1049771" y="2647004"/>
                  <a:pt x="1058620" y="2653510"/>
                  <a:pt x="1054716" y="2663661"/>
                </a:cubicBezTo>
                <a:cubicBezTo>
                  <a:pt x="1041703" y="2663661"/>
                  <a:pt x="1044175" y="2658976"/>
                  <a:pt x="1041703" y="2655983"/>
                </a:cubicBezTo>
                <a:cubicBezTo>
                  <a:pt x="1016848" y="2659887"/>
                  <a:pt x="1000972" y="2668736"/>
                  <a:pt x="972473" y="2660277"/>
                </a:cubicBezTo>
                <a:lnTo>
                  <a:pt x="972473" y="2659757"/>
                </a:lnTo>
                <a:cubicBezTo>
                  <a:pt x="975206" y="2655332"/>
                  <a:pt x="986397" y="2657674"/>
                  <a:pt x="986397" y="2659757"/>
                </a:cubicBezTo>
                <a:cubicBezTo>
                  <a:pt x="1003054" y="2658195"/>
                  <a:pt x="1014375" y="2654812"/>
                  <a:pt x="1013594" y="2648175"/>
                </a:cubicBezTo>
                <a:close/>
                <a:moveTo>
                  <a:pt x="999741" y="2648172"/>
                </a:moveTo>
                <a:lnTo>
                  <a:pt x="999801" y="2648175"/>
                </a:lnTo>
                <a:lnTo>
                  <a:pt x="999801" y="2648695"/>
                </a:lnTo>
                <a:close/>
                <a:moveTo>
                  <a:pt x="1963666" y="2643779"/>
                </a:moveTo>
                <a:lnTo>
                  <a:pt x="1958869" y="2644922"/>
                </a:lnTo>
                <a:cubicBezTo>
                  <a:pt x="1989840" y="2647980"/>
                  <a:pt x="1983334" y="2650225"/>
                  <a:pt x="1970630" y="2653478"/>
                </a:cubicBezTo>
                <a:lnTo>
                  <a:pt x="1952057" y="2658980"/>
                </a:lnTo>
                <a:lnTo>
                  <a:pt x="1949321" y="2661936"/>
                </a:lnTo>
                <a:lnTo>
                  <a:pt x="1949117" y="2662011"/>
                </a:lnTo>
                <a:lnTo>
                  <a:pt x="1945205" y="2668085"/>
                </a:lnTo>
                <a:cubicBezTo>
                  <a:pt x="1956820" y="2668801"/>
                  <a:pt x="1963676" y="2668175"/>
                  <a:pt x="1968225" y="2666898"/>
                </a:cubicBezTo>
                <a:lnTo>
                  <a:pt x="1969932" y="2665950"/>
                </a:lnTo>
                <a:lnTo>
                  <a:pt x="1958340" y="2664357"/>
                </a:lnTo>
                <a:cubicBezTo>
                  <a:pt x="1954625" y="2661666"/>
                  <a:pt x="1980245" y="2657641"/>
                  <a:pt x="1974096" y="2654421"/>
                </a:cubicBezTo>
                <a:lnTo>
                  <a:pt x="1998421" y="2656763"/>
                </a:lnTo>
                <a:lnTo>
                  <a:pt x="2013004" y="2656503"/>
                </a:lnTo>
                <a:lnTo>
                  <a:pt x="2013525" y="2656633"/>
                </a:lnTo>
                <a:cubicBezTo>
                  <a:pt x="2016062" y="2653315"/>
                  <a:pt x="2011865" y="2649210"/>
                  <a:pt x="2004558" y="2645985"/>
                </a:cubicBezTo>
                <a:lnTo>
                  <a:pt x="1998719" y="2644852"/>
                </a:lnTo>
                <a:lnTo>
                  <a:pt x="1982520" y="2645944"/>
                </a:lnTo>
                <a:close/>
                <a:moveTo>
                  <a:pt x="5613482" y="2643360"/>
                </a:moveTo>
                <a:cubicBezTo>
                  <a:pt x="5622787" y="2645377"/>
                  <a:pt x="5626137" y="2648597"/>
                  <a:pt x="5627162" y="2652290"/>
                </a:cubicBezTo>
                <a:lnTo>
                  <a:pt x="5626895" y="2663653"/>
                </a:lnTo>
                <a:lnTo>
                  <a:pt x="5585941" y="2662556"/>
                </a:lnTo>
                <a:cubicBezTo>
                  <a:pt x="5557241" y="2656999"/>
                  <a:pt x="5566147" y="2641212"/>
                  <a:pt x="5613482" y="2643360"/>
                </a:cubicBezTo>
                <a:close/>
                <a:moveTo>
                  <a:pt x="5490247" y="2642969"/>
                </a:moveTo>
                <a:lnTo>
                  <a:pt x="5489987" y="2643750"/>
                </a:lnTo>
                <a:lnTo>
                  <a:pt x="5489185" y="2643676"/>
                </a:lnTo>
                <a:close/>
                <a:moveTo>
                  <a:pt x="5449126" y="2639976"/>
                </a:moveTo>
                <a:lnTo>
                  <a:pt x="5489185" y="2643676"/>
                </a:lnTo>
                <a:lnTo>
                  <a:pt x="5482141" y="2648364"/>
                </a:lnTo>
                <a:cubicBezTo>
                  <a:pt x="5468629" y="2653323"/>
                  <a:pt x="5447011" y="2657056"/>
                  <a:pt x="5490247" y="2660277"/>
                </a:cubicBezTo>
                <a:cubicBezTo>
                  <a:pt x="5470467" y="2668995"/>
                  <a:pt x="5436763" y="2656503"/>
                  <a:pt x="5394210" y="2660277"/>
                </a:cubicBezTo>
                <a:cubicBezTo>
                  <a:pt x="5396683" y="2656893"/>
                  <a:pt x="5419326" y="2657934"/>
                  <a:pt x="5435462" y="2657414"/>
                </a:cubicBezTo>
                <a:cubicBezTo>
                  <a:pt x="5433640" y="2650257"/>
                  <a:pt x="5433250" y="2643490"/>
                  <a:pt x="5449126" y="2639976"/>
                </a:cubicBezTo>
                <a:close/>
                <a:moveTo>
                  <a:pt x="2112295" y="2637503"/>
                </a:moveTo>
                <a:lnTo>
                  <a:pt x="2104994" y="2639680"/>
                </a:lnTo>
                <a:lnTo>
                  <a:pt x="2103087" y="2641945"/>
                </a:lnTo>
                <a:cubicBezTo>
                  <a:pt x="2100599" y="2644686"/>
                  <a:pt x="2099127" y="2647024"/>
                  <a:pt x="2101351" y="2648840"/>
                </a:cubicBezTo>
                <a:lnTo>
                  <a:pt x="2117036" y="2651724"/>
                </a:lnTo>
                <a:lnTo>
                  <a:pt x="2120298" y="2650727"/>
                </a:lnTo>
                <a:cubicBezTo>
                  <a:pt x="2129375" y="2646026"/>
                  <a:pt x="2128952" y="2640561"/>
                  <a:pt x="2112295" y="2637503"/>
                </a:cubicBezTo>
                <a:close/>
                <a:moveTo>
                  <a:pt x="1136699" y="2633210"/>
                </a:moveTo>
                <a:cubicBezTo>
                  <a:pt x="1151534" y="2647654"/>
                  <a:pt x="1102865" y="2644271"/>
                  <a:pt x="1109501" y="2656503"/>
                </a:cubicBezTo>
                <a:cubicBezTo>
                  <a:pt x="1218942" y="2656503"/>
                  <a:pt x="1061093" y="2684221"/>
                  <a:pt x="1164157" y="2687344"/>
                </a:cubicBezTo>
                <a:cubicBezTo>
                  <a:pt x="1139041" y="2673941"/>
                  <a:pt x="1216860" y="2644661"/>
                  <a:pt x="1136699" y="2633210"/>
                </a:cubicBezTo>
                <a:close/>
                <a:moveTo>
                  <a:pt x="657685" y="2625532"/>
                </a:moveTo>
                <a:cubicBezTo>
                  <a:pt x="646768" y="2637210"/>
                  <a:pt x="637527" y="2650349"/>
                  <a:pt x="630227" y="2664571"/>
                </a:cubicBezTo>
                <a:cubicBezTo>
                  <a:pt x="578044" y="2652860"/>
                  <a:pt x="614351" y="2635292"/>
                  <a:pt x="657685" y="2625532"/>
                </a:cubicBezTo>
                <a:close/>
                <a:moveTo>
                  <a:pt x="999801" y="2613300"/>
                </a:moveTo>
                <a:cubicBezTo>
                  <a:pt x="1044305" y="2617887"/>
                  <a:pt x="1009024" y="2625109"/>
                  <a:pt x="998373" y="2636229"/>
                </a:cubicBezTo>
                <a:lnTo>
                  <a:pt x="999741" y="2648172"/>
                </a:lnTo>
                <a:lnTo>
                  <a:pt x="964063" y="2646386"/>
                </a:lnTo>
                <a:cubicBezTo>
                  <a:pt x="953441" y="2646483"/>
                  <a:pt x="945601" y="2645247"/>
                  <a:pt x="945015" y="2636593"/>
                </a:cubicBezTo>
                <a:cubicBezTo>
                  <a:pt x="976897" y="2635032"/>
                  <a:pt x="1021923" y="2623580"/>
                  <a:pt x="972473" y="2621108"/>
                </a:cubicBezTo>
                <a:cubicBezTo>
                  <a:pt x="975987" y="2616813"/>
                  <a:pt x="999801" y="2618375"/>
                  <a:pt x="999801" y="2613300"/>
                </a:cubicBezTo>
                <a:close/>
                <a:moveTo>
                  <a:pt x="5257312" y="2605882"/>
                </a:moveTo>
                <a:cubicBezTo>
                  <a:pt x="5190164" y="2608354"/>
                  <a:pt x="5239484" y="2617463"/>
                  <a:pt x="5202527" y="2626182"/>
                </a:cubicBezTo>
                <a:cubicBezTo>
                  <a:pt x="5233368" y="2622408"/>
                  <a:pt x="5276702" y="2611477"/>
                  <a:pt x="5257312" y="2605882"/>
                </a:cubicBezTo>
                <a:close/>
                <a:moveTo>
                  <a:pt x="1043786" y="2598464"/>
                </a:moveTo>
                <a:lnTo>
                  <a:pt x="1044306" y="2598854"/>
                </a:lnTo>
                <a:cubicBezTo>
                  <a:pt x="1044306" y="2601327"/>
                  <a:pt x="1027519" y="2600806"/>
                  <a:pt x="1016979" y="2601327"/>
                </a:cubicBezTo>
                <a:lnTo>
                  <a:pt x="1016979" y="2615771"/>
                </a:lnTo>
                <a:cubicBezTo>
                  <a:pt x="988089" y="2611477"/>
                  <a:pt x="976638" y="2597293"/>
                  <a:pt x="1043786" y="2598464"/>
                </a:cubicBezTo>
                <a:close/>
                <a:moveTo>
                  <a:pt x="712307" y="2597803"/>
                </a:moveTo>
                <a:lnTo>
                  <a:pt x="712340" y="2597814"/>
                </a:lnTo>
                <a:cubicBezTo>
                  <a:pt x="710258" y="2599831"/>
                  <a:pt x="709559" y="2599994"/>
                  <a:pt x="710451" y="2599073"/>
                </a:cubicBezTo>
                <a:close/>
                <a:moveTo>
                  <a:pt x="5599167" y="2596772"/>
                </a:moveTo>
                <a:cubicBezTo>
                  <a:pt x="5648357" y="2609135"/>
                  <a:pt x="5648357" y="2637374"/>
                  <a:pt x="5585634" y="2637894"/>
                </a:cubicBezTo>
                <a:lnTo>
                  <a:pt x="5585373" y="2637504"/>
                </a:lnTo>
                <a:cubicBezTo>
                  <a:pt x="5586024" y="2627874"/>
                  <a:pt x="5597215" y="2606662"/>
                  <a:pt x="5599167" y="2596772"/>
                </a:cubicBezTo>
                <a:close/>
                <a:moveTo>
                  <a:pt x="5490247" y="2596382"/>
                </a:moveTo>
                <a:lnTo>
                  <a:pt x="5489987" y="2597163"/>
                </a:lnTo>
                <a:lnTo>
                  <a:pt x="5489423" y="2597139"/>
                </a:lnTo>
                <a:close/>
                <a:moveTo>
                  <a:pt x="5450444" y="2595487"/>
                </a:moveTo>
                <a:lnTo>
                  <a:pt x="5489423" y="2597139"/>
                </a:lnTo>
                <a:lnTo>
                  <a:pt x="5485075" y="2601132"/>
                </a:lnTo>
                <a:cubicBezTo>
                  <a:pt x="5481268" y="2602270"/>
                  <a:pt x="5476909" y="2603279"/>
                  <a:pt x="5476584" y="2605101"/>
                </a:cubicBezTo>
                <a:cubicBezTo>
                  <a:pt x="5439366" y="2607183"/>
                  <a:pt x="5448996" y="2599375"/>
                  <a:pt x="5421928" y="2599375"/>
                </a:cubicBezTo>
                <a:cubicBezTo>
                  <a:pt x="5432014" y="2596382"/>
                  <a:pt x="5440310" y="2595471"/>
                  <a:pt x="5450444" y="2595487"/>
                </a:cubicBezTo>
                <a:close/>
                <a:moveTo>
                  <a:pt x="5025157" y="2582328"/>
                </a:moveTo>
                <a:cubicBezTo>
                  <a:pt x="4976618" y="2583629"/>
                  <a:pt x="4980132" y="2595341"/>
                  <a:pt x="4970372" y="2605491"/>
                </a:cubicBezTo>
                <a:cubicBezTo>
                  <a:pt x="5001473" y="2601587"/>
                  <a:pt x="5021774" y="2613039"/>
                  <a:pt x="5025157" y="2605491"/>
                </a:cubicBezTo>
                <a:cubicBezTo>
                  <a:pt x="5010713" y="2600676"/>
                  <a:pt x="5018521" y="2593259"/>
                  <a:pt x="5024637" y="2582718"/>
                </a:cubicBezTo>
                <a:close/>
                <a:moveTo>
                  <a:pt x="735733" y="2582170"/>
                </a:moveTo>
                <a:cubicBezTo>
                  <a:pt x="744417" y="2581718"/>
                  <a:pt x="754438" y="2581645"/>
                  <a:pt x="767125" y="2582328"/>
                </a:cubicBezTo>
                <a:cubicBezTo>
                  <a:pt x="742465" y="2583304"/>
                  <a:pt x="726687" y="2589193"/>
                  <a:pt x="718115" y="2593829"/>
                </a:cubicBezTo>
                <a:lnTo>
                  <a:pt x="712307" y="2597803"/>
                </a:lnTo>
                <a:lnTo>
                  <a:pt x="701366" y="2594231"/>
                </a:lnTo>
                <a:cubicBezTo>
                  <a:pt x="683988" y="2592902"/>
                  <a:pt x="652903" y="2597684"/>
                  <a:pt x="657685" y="2602759"/>
                </a:cubicBezTo>
                <a:lnTo>
                  <a:pt x="657685" y="2601718"/>
                </a:lnTo>
                <a:cubicBezTo>
                  <a:pt x="622419" y="2600807"/>
                  <a:pt x="676424" y="2595081"/>
                  <a:pt x="657685" y="2586232"/>
                </a:cubicBezTo>
                <a:cubicBezTo>
                  <a:pt x="695651" y="2588282"/>
                  <a:pt x="709681" y="2583524"/>
                  <a:pt x="735733" y="2582170"/>
                </a:cubicBezTo>
                <a:close/>
                <a:moveTo>
                  <a:pt x="5189253" y="2573739"/>
                </a:moveTo>
                <a:cubicBezTo>
                  <a:pt x="5115469" y="2573739"/>
                  <a:pt x="5181315" y="2585581"/>
                  <a:pt x="5148262" y="2591177"/>
                </a:cubicBezTo>
                <a:cubicBezTo>
                  <a:pt x="5210465" y="2592999"/>
                  <a:pt x="5202917" y="2581547"/>
                  <a:pt x="5188733" y="2573999"/>
                </a:cubicBezTo>
                <a:close/>
                <a:moveTo>
                  <a:pt x="1123295" y="2566973"/>
                </a:moveTo>
                <a:cubicBezTo>
                  <a:pt x="1121701" y="2569771"/>
                  <a:pt x="1117862" y="2571926"/>
                  <a:pt x="1113119" y="2573819"/>
                </a:cubicBezTo>
                <a:lnTo>
                  <a:pt x="1102413" y="2577436"/>
                </a:lnTo>
                <a:lnTo>
                  <a:pt x="1112138" y="2578245"/>
                </a:lnTo>
                <a:cubicBezTo>
                  <a:pt x="1119083" y="2579213"/>
                  <a:pt x="1118067" y="2580250"/>
                  <a:pt x="1103878" y="2580630"/>
                </a:cubicBezTo>
                <a:lnTo>
                  <a:pt x="1094178" y="2580626"/>
                </a:lnTo>
                <a:lnTo>
                  <a:pt x="1084518" y="2585071"/>
                </a:lnTo>
                <a:cubicBezTo>
                  <a:pt x="1081515" y="2587436"/>
                  <a:pt x="1080287" y="2590299"/>
                  <a:pt x="1082174" y="2594040"/>
                </a:cubicBezTo>
                <a:cubicBezTo>
                  <a:pt x="1094692" y="2601343"/>
                  <a:pt x="1108814" y="2605454"/>
                  <a:pt x="1123295" y="2606012"/>
                </a:cubicBezTo>
                <a:cubicBezTo>
                  <a:pt x="1125898" y="2592218"/>
                  <a:pt x="1168972" y="2582068"/>
                  <a:pt x="1123295" y="2566973"/>
                </a:cubicBezTo>
                <a:close/>
                <a:moveTo>
                  <a:pt x="5475073" y="2561637"/>
                </a:moveTo>
                <a:lnTo>
                  <a:pt x="5476584" y="2561637"/>
                </a:lnTo>
                <a:lnTo>
                  <a:pt x="5476323" y="2562418"/>
                </a:lnTo>
                <a:close/>
                <a:moveTo>
                  <a:pt x="5161926" y="2556302"/>
                </a:moveTo>
                <a:lnTo>
                  <a:pt x="5161405" y="2556562"/>
                </a:lnTo>
                <a:lnTo>
                  <a:pt x="5162067" y="2556660"/>
                </a:lnTo>
                <a:lnTo>
                  <a:pt x="5163798" y="2561047"/>
                </a:lnTo>
                <a:lnTo>
                  <a:pt x="5159224" y="2563131"/>
                </a:lnTo>
                <a:lnTo>
                  <a:pt x="5159845" y="2563199"/>
                </a:lnTo>
                <a:lnTo>
                  <a:pt x="5158033" y="2563673"/>
                </a:lnTo>
                <a:lnTo>
                  <a:pt x="5157290" y="2564012"/>
                </a:lnTo>
                <a:cubicBezTo>
                  <a:pt x="5151775" y="2565736"/>
                  <a:pt x="5145529" y="2567298"/>
                  <a:pt x="5148262" y="2570746"/>
                </a:cubicBezTo>
                <a:cubicBezTo>
                  <a:pt x="5166946" y="2572285"/>
                  <a:pt x="5185729" y="2569340"/>
                  <a:pt x="5203047" y="2562157"/>
                </a:cubicBezTo>
                <a:cubicBezTo>
                  <a:pt x="5192897" y="2561897"/>
                  <a:pt x="5187106" y="2560758"/>
                  <a:pt x="5181543" y="2559555"/>
                </a:cubicBezTo>
                <a:lnTo>
                  <a:pt x="5162067" y="2556660"/>
                </a:lnTo>
                <a:close/>
                <a:moveTo>
                  <a:pt x="5434941" y="2549925"/>
                </a:moveTo>
                <a:cubicBezTo>
                  <a:pt x="5445027" y="2551617"/>
                  <a:pt x="5455893" y="2552918"/>
                  <a:pt x="5463977" y="2554707"/>
                </a:cubicBezTo>
                <a:lnTo>
                  <a:pt x="5475073" y="2561637"/>
                </a:lnTo>
                <a:lnTo>
                  <a:pt x="5421928" y="2561637"/>
                </a:lnTo>
                <a:cubicBezTo>
                  <a:pt x="5445873" y="2555651"/>
                  <a:pt x="5411518" y="2555911"/>
                  <a:pt x="5434941" y="2549925"/>
                </a:cubicBezTo>
                <a:close/>
                <a:moveTo>
                  <a:pt x="3310035" y="2535662"/>
                </a:moveTo>
                <a:lnTo>
                  <a:pt x="3307439" y="2535757"/>
                </a:lnTo>
                <a:lnTo>
                  <a:pt x="3304344" y="2536231"/>
                </a:lnTo>
                <a:lnTo>
                  <a:pt x="3310604" y="2537323"/>
                </a:lnTo>
                <a:close/>
                <a:moveTo>
                  <a:pt x="1033279" y="2527992"/>
                </a:moveTo>
                <a:cubicBezTo>
                  <a:pt x="1052073" y="2527901"/>
                  <a:pt x="1070885" y="2538441"/>
                  <a:pt x="1096358" y="2536392"/>
                </a:cubicBezTo>
                <a:cubicBezTo>
                  <a:pt x="1074236" y="2541857"/>
                  <a:pt x="1085037" y="2556562"/>
                  <a:pt x="1041703" y="2555781"/>
                </a:cubicBezTo>
                <a:cubicBezTo>
                  <a:pt x="1069811" y="2547843"/>
                  <a:pt x="1054716" y="2532358"/>
                  <a:pt x="1014245" y="2532488"/>
                </a:cubicBezTo>
                <a:cubicBezTo>
                  <a:pt x="1020752" y="2529235"/>
                  <a:pt x="1027014" y="2528023"/>
                  <a:pt x="1033279" y="2527992"/>
                </a:cubicBezTo>
                <a:close/>
                <a:moveTo>
                  <a:pt x="5667747" y="2527542"/>
                </a:moveTo>
                <a:cubicBezTo>
                  <a:pt x="5692472" y="2527152"/>
                  <a:pt x="5696896" y="2531056"/>
                  <a:pt x="5722662" y="2530405"/>
                </a:cubicBezTo>
                <a:lnTo>
                  <a:pt x="5722402" y="2530405"/>
                </a:lnTo>
                <a:cubicBezTo>
                  <a:pt x="5692602" y="2535741"/>
                  <a:pt x="5724874" y="2554089"/>
                  <a:pt x="5695204" y="2559425"/>
                </a:cubicBezTo>
                <a:cubicBezTo>
                  <a:pt x="5642501" y="2546412"/>
                  <a:pt x="5713032" y="2539384"/>
                  <a:pt x="5667747" y="2527542"/>
                </a:cubicBezTo>
                <a:close/>
                <a:moveTo>
                  <a:pt x="5161926" y="2527282"/>
                </a:moveTo>
                <a:lnTo>
                  <a:pt x="5161405" y="2527542"/>
                </a:lnTo>
                <a:lnTo>
                  <a:pt x="5161926" y="2527577"/>
                </a:lnTo>
                <a:lnTo>
                  <a:pt x="5161926" y="2544720"/>
                </a:lnTo>
                <a:cubicBezTo>
                  <a:pt x="5211799" y="2545305"/>
                  <a:pt x="5224267" y="2534984"/>
                  <a:pt x="5199111" y="2530062"/>
                </a:cubicBezTo>
                <a:lnTo>
                  <a:pt x="5161926" y="2527577"/>
                </a:lnTo>
                <a:close/>
                <a:moveTo>
                  <a:pt x="5408265" y="2526762"/>
                </a:moveTo>
                <a:lnTo>
                  <a:pt x="5449126" y="2526762"/>
                </a:lnTo>
                <a:lnTo>
                  <a:pt x="5449126" y="2538343"/>
                </a:lnTo>
                <a:cubicBezTo>
                  <a:pt x="5413080" y="2539254"/>
                  <a:pt x="5413861" y="2532357"/>
                  <a:pt x="5408265" y="2526762"/>
                </a:cubicBezTo>
                <a:close/>
                <a:moveTo>
                  <a:pt x="3291061" y="2526429"/>
                </a:moveTo>
                <a:lnTo>
                  <a:pt x="3290258" y="2530150"/>
                </a:lnTo>
                <a:lnTo>
                  <a:pt x="3293261" y="2532375"/>
                </a:lnTo>
                <a:lnTo>
                  <a:pt x="3304430" y="2531609"/>
                </a:lnTo>
                <a:lnTo>
                  <a:pt x="3308329" y="2530681"/>
                </a:lnTo>
                <a:lnTo>
                  <a:pt x="3308090" y="2529983"/>
                </a:lnTo>
                <a:lnTo>
                  <a:pt x="3299501" y="2526951"/>
                </a:lnTo>
                <a:lnTo>
                  <a:pt x="3298963" y="2526925"/>
                </a:lnTo>
                <a:close/>
                <a:moveTo>
                  <a:pt x="5285994" y="2505486"/>
                </a:moveTo>
                <a:lnTo>
                  <a:pt x="5308405" y="2519490"/>
                </a:lnTo>
                <a:cubicBezTo>
                  <a:pt x="5323948" y="2535765"/>
                  <a:pt x="5312846" y="2555261"/>
                  <a:pt x="5257312" y="2568534"/>
                </a:cubicBezTo>
                <a:cubicBezTo>
                  <a:pt x="5267853" y="2555456"/>
                  <a:pt x="5276767" y="2545858"/>
                  <a:pt x="5282005" y="2536294"/>
                </a:cubicBezTo>
                <a:lnTo>
                  <a:pt x="5284505" y="2505886"/>
                </a:lnTo>
                <a:close/>
                <a:moveTo>
                  <a:pt x="5487477" y="2494749"/>
                </a:moveTo>
                <a:lnTo>
                  <a:pt x="5490247" y="2494749"/>
                </a:lnTo>
                <a:lnTo>
                  <a:pt x="5489987" y="2495530"/>
                </a:lnTo>
                <a:close/>
                <a:moveTo>
                  <a:pt x="3546449" y="2485718"/>
                </a:moveTo>
                <a:lnTo>
                  <a:pt x="3535479" y="2487559"/>
                </a:lnTo>
                <a:lnTo>
                  <a:pt x="3530063" y="2490773"/>
                </a:lnTo>
                <a:lnTo>
                  <a:pt x="3537965" y="2489415"/>
                </a:lnTo>
                <a:lnTo>
                  <a:pt x="3543871" y="2488137"/>
                </a:lnTo>
                <a:close/>
                <a:moveTo>
                  <a:pt x="4572820" y="2475230"/>
                </a:moveTo>
                <a:lnTo>
                  <a:pt x="4572823" y="2475233"/>
                </a:lnTo>
                <a:lnTo>
                  <a:pt x="4559552" y="2475364"/>
                </a:lnTo>
                <a:lnTo>
                  <a:pt x="4551334" y="2482420"/>
                </a:lnTo>
                <a:lnTo>
                  <a:pt x="4548689" y="2489485"/>
                </a:lnTo>
                <a:lnTo>
                  <a:pt x="4571649" y="2488003"/>
                </a:lnTo>
                <a:cubicBezTo>
                  <a:pt x="4577123" y="2487145"/>
                  <a:pt x="4579783" y="2486014"/>
                  <a:pt x="4580661" y="2484697"/>
                </a:cubicBezTo>
                <a:lnTo>
                  <a:pt x="4572823" y="2475233"/>
                </a:lnTo>
                <a:lnTo>
                  <a:pt x="4573211" y="2475230"/>
                </a:lnTo>
                <a:close/>
                <a:moveTo>
                  <a:pt x="5394210" y="2465730"/>
                </a:moveTo>
                <a:lnTo>
                  <a:pt x="5487477" y="2494749"/>
                </a:lnTo>
                <a:lnTo>
                  <a:pt x="5421928" y="2494749"/>
                </a:lnTo>
                <a:cubicBezTo>
                  <a:pt x="5398244" y="2488113"/>
                  <a:pt x="5388875" y="2478483"/>
                  <a:pt x="5394210" y="2465730"/>
                </a:cubicBezTo>
                <a:close/>
                <a:moveTo>
                  <a:pt x="671479" y="2462737"/>
                </a:moveTo>
                <a:cubicBezTo>
                  <a:pt x="640507" y="2488764"/>
                  <a:pt x="695683" y="2470285"/>
                  <a:pt x="671479" y="2497613"/>
                </a:cubicBezTo>
                <a:cubicBezTo>
                  <a:pt x="662408" y="2495813"/>
                  <a:pt x="653240" y="2494554"/>
                  <a:pt x="644021" y="2493839"/>
                </a:cubicBezTo>
                <a:cubicBezTo>
                  <a:pt x="632309" y="2493058"/>
                  <a:pt x="631138" y="2495270"/>
                  <a:pt x="630227" y="2497613"/>
                </a:cubicBezTo>
                <a:cubicBezTo>
                  <a:pt x="645583" y="2485250"/>
                  <a:pt x="599646" y="2480696"/>
                  <a:pt x="671479" y="2462737"/>
                </a:cubicBezTo>
                <a:close/>
                <a:moveTo>
                  <a:pt x="3547646" y="2452456"/>
                </a:moveTo>
                <a:cubicBezTo>
                  <a:pt x="3519733" y="2453139"/>
                  <a:pt x="3545987" y="2466486"/>
                  <a:pt x="3563109" y="2468834"/>
                </a:cubicBezTo>
                <a:lnTo>
                  <a:pt x="3564338" y="2468604"/>
                </a:lnTo>
                <a:lnTo>
                  <a:pt x="3565574" y="2466208"/>
                </a:lnTo>
                <a:lnTo>
                  <a:pt x="3564665" y="2466510"/>
                </a:lnTo>
                <a:cubicBezTo>
                  <a:pt x="3560382" y="2464607"/>
                  <a:pt x="3569020" y="2450114"/>
                  <a:pt x="3547646" y="2452456"/>
                </a:cubicBezTo>
                <a:close/>
                <a:moveTo>
                  <a:pt x="5161405" y="2443217"/>
                </a:moveTo>
                <a:lnTo>
                  <a:pt x="5162576" y="2443477"/>
                </a:lnTo>
                <a:cubicBezTo>
                  <a:pt x="5202266" y="2447512"/>
                  <a:pt x="5158672" y="2457922"/>
                  <a:pt x="5148912" y="2460915"/>
                </a:cubicBezTo>
                <a:cubicBezTo>
                  <a:pt x="5114818" y="2458182"/>
                  <a:pt x="5159063" y="2447902"/>
                  <a:pt x="5161405" y="2443217"/>
                </a:cubicBezTo>
                <a:close/>
                <a:moveTo>
                  <a:pt x="3614639" y="2442107"/>
                </a:moveTo>
                <a:lnTo>
                  <a:pt x="3605372" y="2444437"/>
                </a:lnTo>
                <a:lnTo>
                  <a:pt x="3605659" y="2444704"/>
                </a:lnTo>
                <a:cubicBezTo>
                  <a:pt x="3607383" y="2445551"/>
                  <a:pt x="3610140" y="2446178"/>
                  <a:pt x="3615053" y="2446340"/>
                </a:cubicBezTo>
                <a:close/>
                <a:moveTo>
                  <a:pt x="3362824" y="2439458"/>
                </a:moveTo>
                <a:lnTo>
                  <a:pt x="3362459" y="2439701"/>
                </a:lnTo>
                <a:cubicBezTo>
                  <a:pt x="3357259" y="2442112"/>
                  <a:pt x="3350627" y="2444145"/>
                  <a:pt x="3341648" y="2445560"/>
                </a:cubicBezTo>
                <a:lnTo>
                  <a:pt x="3360382" y="2445998"/>
                </a:lnTo>
                <a:lnTo>
                  <a:pt x="3360011" y="2442681"/>
                </a:lnTo>
                <a:close/>
                <a:moveTo>
                  <a:pt x="3185452" y="2431136"/>
                </a:moveTo>
                <a:lnTo>
                  <a:pt x="3135648" y="2447252"/>
                </a:lnTo>
                <a:lnTo>
                  <a:pt x="3135258" y="2447252"/>
                </a:lnTo>
                <a:lnTo>
                  <a:pt x="3125139" y="2445363"/>
                </a:lnTo>
                <a:lnTo>
                  <a:pt x="3122637" y="2449204"/>
                </a:lnTo>
                <a:cubicBezTo>
                  <a:pt x="3168833" y="2451936"/>
                  <a:pt x="3139293" y="2434759"/>
                  <a:pt x="3190305" y="2438533"/>
                </a:cubicBezTo>
                <a:cubicBezTo>
                  <a:pt x="3191997" y="2436516"/>
                  <a:pt x="3190703" y="2434173"/>
                  <a:pt x="3187493" y="2431961"/>
                </a:cubicBezTo>
                <a:close/>
                <a:moveTo>
                  <a:pt x="3145560" y="2425690"/>
                </a:moveTo>
                <a:lnTo>
                  <a:pt x="3135650" y="2427862"/>
                </a:lnTo>
                <a:lnTo>
                  <a:pt x="3140834" y="2428477"/>
                </a:lnTo>
                <a:close/>
                <a:moveTo>
                  <a:pt x="3601259" y="2423047"/>
                </a:moveTo>
                <a:lnTo>
                  <a:pt x="3594511" y="2425766"/>
                </a:lnTo>
                <a:lnTo>
                  <a:pt x="3596748" y="2426378"/>
                </a:lnTo>
                <a:close/>
                <a:moveTo>
                  <a:pt x="3386168" y="2421903"/>
                </a:moveTo>
                <a:lnTo>
                  <a:pt x="3374674" y="2431572"/>
                </a:lnTo>
                <a:lnTo>
                  <a:pt x="3371582" y="2433630"/>
                </a:lnTo>
                <a:lnTo>
                  <a:pt x="3382874" y="2431736"/>
                </a:lnTo>
                <a:lnTo>
                  <a:pt x="3392381" y="2431352"/>
                </a:lnTo>
                <a:lnTo>
                  <a:pt x="3394789" y="2429051"/>
                </a:lnTo>
                <a:lnTo>
                  <a:pt x="3399996" y="2423877"/>
                </a:lnTo>
                <a:lnTo>
                  <a:pt x="3393552" y="2422641"/>
                </a:lnTo>
                <a:close/>
                <a:moveTo>
                  <a:pt x="3394804" y="2414638"/>
                </a:moveTo>
                <a:lnTo>
                  <a:pt x="3390085" y="2418607"/>
                </a:lnTo>
                <a:lnTo>
                  <a:pt x="3397082" y="2418884"/>
                </a:lnTo>
                <a:close/>
                <a:moveTo>
                  <a:pt x="3286082" y="2407171"/>
                </a:moveTo>
                <a:lnTo>
                  <a:pt x="3288125" y="2416336"/>
                </a:lnTo>
                <a:lnTo>
                  <a:pt x="3299744" y="2415760"/>
                </a:lnTo>
                <a:lnTo>
                  <a:pt x="3280716" y="2424929"/>
                </a:lnTo>
                <a:lnTo>
                  <a:pt x="3280470" y="2425194"/>
                </a:lnTo>
                <a:cubicBezTo>
                  <a:pt x="3278022" y="2427683"/>
                  <a:pt x="3276611" y="2429830"/>
                  <a:pt x="3278927" y="2431510"/>
                </a:cubicBezTo>
                <a:lnTo>
                  <a:pt x="3298390" y="2434791"/>
                </a:lnTo>
                <a:lnTo>
                  <a:pt x="3299354" y="2434238"/>
                </a:lnTo>
                <a:lnTo>
                  <a:pt x="3300499" y="2434778"/>
                </a:lnTo>
                <a:lnTo>
                  <a:pt x="3311457" y="2421811"/>
                </a:lnTo>
                <a:cubicBezTo>
                  <a:pt x="3312140" y="2416508"/>
                  <a:pt x="3306642" y="2411075"/>
                  <a:pt x="3286082" y="2407171"/>
                </a:cubicBezTo>
                <a:close/>
                <a:moveTo>
                  <a:pt x="5069470" y="2382250"/>
                </a:moveTo>
                <a:lnTo>
                  <a:pt x="5062615" y="2389625"/>
                </a:lnTo>
                <a:lnTo>
                  <a:pt x="5051380" y="2401506"/>
                </a:lnTo>
                <a:lnTo>
                  <a:pt x="5056829" y="2403283"/>
                </a:lnTo>
                <a:cubicBezTo>
                  <a:pt x="5061758" y="2406163"/>
                  <a:pt x="5064524" y="2409644"/>
                  <a:pt x="5077732" y="2410424"/>
                </a:cubicBezTo>
                <a:cubicBezTo>
                  <a:pt x="5091454" y="2409992"/>
                  <a:pt x="5105140" y="2408776"/>
                  <a:pt x="5118723" y="2406781"/>
                </a:cubicBezTo>
                <a:cubicBezTo>
                  <a:pt x="5113127" y="2394679"/>
                  <a:pt x="5081766" y="2402226"/>
                  <a:pt x="5105059" y="2389083"/>
                </a:cubicBezTo>
                <a:cubicBezTo>
                  <a:pt x="5104018" y="2385179"/>
                  <a:pt x="5095364" y="2383259"/>
                  <a:pt x="5082742" y="2382381"/>
                </a:cubicBezTo>
                <a:close/>
                <a:moveTo>
                  <a:pt x="5121585" y="2373857"/>
                </a:moveTo>
                <a:cubicBezTo>
                  <a:pt x="5134772" y="2375736"/>
                  <a:pt x="5148085" y="2376607"/>
                  <a:pt x="5161405" y="2376460"/>
                </a:cubicBezTo>
                <a:lnTo>
                  <a:pt x="5162576" y="2376720"/>
                </a:lnTo>
                <a:cubicBezTo>
                  <a:pt x="5168172" y="2383747"/>
                  <a:pt x="5137591" y="2382966"/>
                  <a:pt x="5148912" y="2391295"/>
                </a:cubicBezTo>
                <a:cubicBezTo>
                  <a:pt x="5099723" y="2387391"/>
                  <a:pt x="5144748" y="2381665"/>
                  <a:pt x="5121585" y="2373857"/>
                </a:cubicBezTo>
                <a:close/>
                <a:moveTo>
                  <a:pt x="5557766" y="2300167"/>
                </a:moveTo>
                <a:lnTo>
                  <a:pt x="5558697" y="2300203"/>
                </a:lnTo>
                <a:lnTo>
                  <a:pt x="5558436" y="2300983"/>
                </a:lnTo>
                <a:close/>
                <a:moveTo>
                  <a:pt x="5517575" y="2279772"/>
                </a:moveTo>
                <a:cubicBezTo>
                  <a:pt x="5537030" y="2284001"/>
                  <a:pt x="5544903" y="2286669"/>
                  <a:pt x="5549083" y="2289597"/>
                </a:cubicBezTo>
                <a:lnTo>
                  <a:pt x="5557766" y="2300167"/>
                </a:lnTo>
                <a:lnTo>
                  <a:pt x="5529561" y="2299097"/>
                </a:lnTo>
                <a:cubicBezTo>
                  <a:pt x="5510816" y="2295803"/>
                  <a:pt x="5519137" y="2286799"/>
                  <a:pt x="5517575" y="2279772"/>
                </a:cubicBezTo>
                <a:close/>
                <a:moveTo>
                  <a:pt x="5242087" y="2276649"/>
                </a:moveTo>
                <a:cubicBezTo>
                  <a:pt x="5251781" y="2279447"/>
                  <a:pt x="5245795" y="2283578"/>
                  <a:pt x="5233530" y="2287482"/>
                </a:cubicBezTo>
                <a:lnTo>
                  <a:pt x="5227722" y="2288672"/>
                </a:lnTo>
                <a:lnTo>
                  <a:pt x="5224436" y="2278313"/>
                </a:lnTo>
                <a:close/>
                <a:moveTo>
                  <a:pt x="5298173" y="2239952"/>
                </a:moveTo>
                <a:lnTo>
                  <a:pt x="5298173" y="2240602"/>
                </a:lnTo>
                <a:cubicBezTo>
                  <a:pt x="5340206" y="2247760"/>
                  <a:pt x="5282167" y="2258170"/>
                  <a:pt x="5298173" y="2269622"/>
                </a:cubicBezTo>
                <a:cubicBezTo>
                  <a:pt x="5270195" y="2268841"/>
                  <a:pt x="5295050" y="2256609"/>
                  <a:pt x="5257312" y="2258040"/>
                </a:cubicBezTo>
                <a:cubicBezTo>
                  <a:pt x="5280736" y="2253616"/>
                  <a:pt x="5294399" y="2247760"/>
                  <a:pt x="5298173" y="2239952"/>
                </a:cubicBezTo>
                <a:close/>
                <a:moveTo>
                  <a:pt x="862555" y="2229785"/>
                </a:moveTo>
                <a:lnTo>
                  <a:pt x="863162" y="2229932"/>
                </a:lnTo>
                <a:lnTo>
                  <a:pt x="863162" y="2230453"/>
                </a:lnTo>
                <a:close/>
                <a:moveTo>
                  <a:pt x="5052355" y="2193235"/>
                </a:moveTo>
                <a:cubicBezTo>
                  <a:pt x="5034136" y="2206638"/>
                  <a:pt x="5056129" y="2215487"/>
                  <a:pt x="5038301" y="2231233"/>
                </a:cubicBezTo>
                <a:lnTo>
                  <a:pt x="5038821" y="2230973"/>
                </a:lnTo>
                <a:lnTo>
                  <a:pt x="5052503" y="2231925"/>
                </a:lnTo>
                <a:lnTo>
                  <a:pt x="5059757" y="2229721"/>
                </a:lnTo>
                <a:cubicBezTo>
                  <a:pt x="5064328" y="2226744"/>
                  <a:pt x="5066085" y="2223035"/>
                  <a:pt x="5064979" y="2218611"/>
                </a:cubicBezTo>
                <a:lnTo>
                  <a:pt x="5083521" y="2232636"/>
                </a:lnTo>
                <a:lnTo>
                  <a:pt x="5103676" y="2225881"/>
                </a:lnTo>
                <a:cubicBezTo>
                  <a:pt x="5109320" y="2222742"/>
                  <a:pt x="5111565" y="2218870"/>
                  <a:pt x="5107010" y="2213535"/>
                </a:cubicBezTo>
                <a:cubicBezTo>
                  <a:pt x="5083717" y="2212364"/>
                  <a:pt x="5072135" y="2217829"/>
                  <a:pt x="5066019" y="2213535"/>
                </a:cubicBezTo>
                <a:cubicBezTo>
                  <a:pt x="5078848" y="2205199"/>
                  <a:pt x="5092604" y="2198387"/>
                  <a:pt x="5107010" y="2193235"/>
                </a:cubicBezTo>
                <a:close/>
                <a:moveTo>
                  <a:pt x="849369" y="2190893"/>
                </a:moveTo>
                <a:cubicBezTo>
                  <a:pt x="861861" y="2196553"/>
                  <a:pt x="850125" y="2208509"/>
                  <a:pt x="853413" y="2219733"/>
                </a:cubicBezTo>
                <a:lnTo>
                  <a:pt x="862555" y="2229785"/>
                </a:lnTo>
                <a:lnTo>
                  <a:pt x="838553" y="2223960"/>
                </a:lnTo>
                <a:cubicBezTo>
                  <a:pt x="825359" y="2214804"/>
                  <a:pt x="842049" y="2198017"/>
                  <a:pt x="849369" y="2190893"/>
                </a:cubicBezTo>
                <a:close/>
                <a:moveTo>
                  <a:pt x="5312097" y="2181913"/>
                </a:moveTo>
                <a:lnTo>
                  <a:pt x="5312097" y="2182564"/>
                </a:lnTo>
                <a:cubicBezTo>
                  <a:pt x="5321467" y="2192193"/>
                  <a:pt x="5289194" y="2193104"/>
                  <a:pt x="5257312" y="2194145"/>
                </a:cubicBezTo>
                <a:cubicBezTo>
                  <a:pt x="5273448" y="2189200"/>
                  <a:pt x="5269154" y="2180482"/>
                  <a:pt x="5312097" y="2181913"/>
                </a:cubicBezTo>
                <a:close/>
                <a:moveTo>
                  <a:pt x="5312097" y="2144045"/>
                </a:moveTo>
                <a:lnTo>
                  <a:pt x="5312097" y="2144435"/>
                </a:lnTo>
                <a:cubicBezTo>
                  <a:pt x="5325110" y="2150551"/>
                  <a:pt x="5309104" y="2159010"/>
                  <a:pt x="5325110" y="2167729"/>
                </a:cubicBezTo>
                <a:cubicBezTo>
                  <a:pt x="5273969" y="2169290"/>
                  <a:pt x="5299865" y="2147298"/>
                  <a:pt x="5312097" y="2144045"/>
                </a:cubicBezTo>
                <a:close/>
                <a:moveTo>
                  <a:pt x="5462529" y="2134545"/>
                </a:moveTo>
                <a:cubicBezTo>
                  <a:pt x="5509897" y="2143004"/>
                  <a:pt x="5534492" y="2158359"/>
                  <a:pt x="5489987" y="2170201"/>
                </a:cubicBezTo>
                <a:lnTo>
                  <a:pt x="5490247" y="2169420"/>
                </a:lnTo>
                <a:cubicBezTo>
                  <a:pt x="5459797" y="2167208"/>
                  <a:pt x="5492720" y="2151462"/>
                  <a:pt x="5435462" y="2154846"/>
                </a:cubicBezTo>
                <a:cubicBezTo>
                  <a:pt x="5433250" y="2145737"/>
                  <a:pt x="5472029" y="2145216"/>
                  <a:pt x="5462529" y="2134545"/>
                </a:cubicBezTo>
                <a:close/>
                <a:moveTo>
                  <a:pt x="644021" y="2059460"/>
                </a:moveTo>
                <a:cubicBezTo>
                  <a:pt x="695683" y="2057508"/>
                  <a:pt x="669787" y="2087178"/>
                  <a:pt x="657685" y="2090952"/>
                </a:cubicBezTo>
                <a:lnTo>
                  <a:pt x="657685" y="2090431"/>
                </a:lnTo>
                <a:cubicBezTo>
                  <a:pt x="644672" y="2082363"/>
                  <a:pt x="660548" y="2071172"/>
                  <a:pt x="644021" y="2059460"/>
                </a:cubicBezTo>
                <a:close/>
                <a:moveTo>
                  <a:pt x="479665" y="2056207"/>
                </a:moveTo>
                <a:cubicBezTo>
                  <a:pt x="510116" y="2059330"/>
                  <a:pt x="477192" y="2080281"/>
                  <a:pt x="534450" y="2075596"/>
                </a:cubicBezTo>
                <a:cubicBezTo>
                  <a:pt x="536663" y="2088609"/>
                  <a:pt x="497883" y="2088609"/>
                  <a:pt x="507383" y="2102794"/>
                </a:cubicBezTo>
                <a:cubicBezTo>
                  <a:pt x="459755" y="2092383"/>
                  <a:pt x="435160" y="2071952"/>
                  <a:pt x="479665" y="2056207"/>
                </a:cubicBezTo>
                <a:close/>
                <a:moveTo>
                  <a:pt x="5107104" y="2040050"/>
                </a:moveTo>
                <a:lnTo>
                  <a:pt x="5131119" y="2044382"/>
                </a:lnTo>
                <a:cubicBezTo>
                  <a:pt x="5144350" y="2051220"/>
                  <a:pt x="5127733" y="2063786"/>
                  <a:pt x="5120414" y="2068959"/>
                </a:cubicBezTo>
                <a:cubicBezTo>
                  <a:pt x="5107824" y="2064860"/>
                  <a:pt x="5119608" y="2055929"/>
                  <a:pt x="5116296" y="2047548"/>
                </a:cubicBezTo>
                <a:close/>
                <a:moveTo>
                  <a:pt x="5106490" y="2039549"/>
                </a:moveTo>
                <a:lnTo>
                  <a:pt x="5107104" y="2040050"/>
                </a:lnTo>
                <a:lnTo>
                  <a:pt x="5106490" y="2039940"/>
                </a:lnTo>
                <a:close/>
                <a:moveTo>
                  <a:pt x="745345" y="2028228"/>
                </a:moveTo>
                <a:lnTo>
                  <a:pt x="753920" y="2028415"/>
                </a:lnTo>
                <a:lnTo>
                  <a:pt x="754517" y="2054336"/>
                </a:lnTo>
                <a:lnTo>
                  <a:pt x="738659" y="2052715"/>
                </a:lnTo>
                <a:cubicBezTo>
                  <a:pt x="709965" y="2048049"/>
                  <a:pt x="690348" y="2041241"/>
                  <a:pt x="648185" y="2048268"/>
                </a:cubicBezTo>
                <a:cubicBezTo>
                  <a:pt x="658986" y="2044885"/>
                  <a:pt x="663020" y="2039550"/>
                  <a:pt x="662109" y="2032913"/>
                </a:cubicBezTo>
                <a:cubicBezTo>
                  <a:pt x="703036" y="2030571"/>
                  <a:pt x="724377" y="2028619"/>
                  <a:pt x="745345" y="2028228"/>
                </a:cubicBezTo>
                <a:close/>
                <a:moveTo>
                  <a:pt x="890750" y="1970970"/>
                </a:moveTo>
                <a:cubicBezTo>
                  <a:pt x="872662" y="1977477"/>
                  <a:pt x="854574" y="1983984"/>
                  <a:pt x="863683" y="1998038"/>
                </a:cubicBezTo>
                <a:cubicBezTo>
                  <a:pt x="886977" y="1999599"/>
                  <a:pt x="898688" y="1992312"/>
                  <a:pt x="904674" y="1998038"/>
                </a:cubicBezTo>
                <a:cubicBezTo>
                  <a:pt x="892284" y="2008855"/>
                  <a:pt x="878497" y="2017959"/>
                  <a:pt x="863683" y="2025105"/>
                </a:cubicBezTo>
                <a:lnTo>
                  <a:pt x="918338" y="2025105"/>
                </a:lnTo>
                <a:cubicBezTo>
                  <a:pt x="935516" y="2007667"/>
                  <a:pt x="913523" y="1995825"/>
                  <a:pt x="931351" y="1974744"/>
                </a:cubicBezTo>
                <a:lnTo>
                  <a:pt x="931872" y="1974744"/>
                </a:lnTo>
                <a:cubicBezTo>
                  <a:pt x="918070" y="1974944"/>
                  <a:pt x="904285" y="1973679"/>
                  <a:pt x="890750" y="1970970"/>
                </a:cubicBezTo>
                <a:close/>
                <a:moveTo>
                  <a:pt x="671479" y="1923472"/>
                </a:moveTo>
                <a:cubicBezTo>
                  <a:pt x="699457" y="1924644"/>
                  <a:pt x="674602" y="1940650"/>
                  <a:pt x="712340" y="1939088"/>
                </a:cubicBezTo>
                <a:cubicBezTo>
                  <a:pt x="688916" y="1944944"/>
                  <a:pt x="675253" y="1952752"/>
                  <a:pt x="671479" y="1963162"/>
                </a:cubicBezTo>
                <a:lnTo>
                  <a:pt x="671479" y="1962512"/>
                </a:lnTo>
                <a:cubicBezTo>
                  <a:pt x="629446" y="1952882"/>
                  <a:pt x="687485" y="1939088"/>
                  <a:pt x="671479" y="1923472"/>
                </a:cubicBezTo>
                <a:close/>
                <a:moveTo>
                  <a:pt x="794453" y="1893672"/>
                </a:moveTo>
                <a:cubicBezTo>
                  <a:pt x="736675" y="1890419"/>
                  <a:pt x="747996" y="1914233"/>
                  <a:pt x="794453" y="1913062"/>
                </a:cubicBezTo>
                <a:cubicBezTo>
                  <a:pt x="784563" y="1901090"/>
                  <a:pt x="784563" y="1905644"/>
                  <a:pt x="794453" y="1893672"/>
                </a:cubicBezTo>
                <a:close/>
                <a:moveTo>
                  <a:pt x="411216" y="1881830"/>
                </a:moveTo>
                <a:cubicBezTo>
                  <a:pt x="465741" y="1879358"/>
                  <a:pt x="450255" y="1896535"/>
                  <a:pt x="452337" y="1908898"/>
                </a:cubicBezTo>
                <a:cubicBezTo>
                  <a:pt x="413168" y="1898877"/>
                  <a:pt x="420585" y="1895624"/>
                  <a:pt x="411216" y="1881830"/>
                </a:cubicBezTo>
                <a:close/>
                <a:moveTo>
                  <a:pt x="5298173" y="1839147"/>
                </a:moveTo>
                <a:cubicBezTo>
                  <a:pt x="5309495" y="1839147"/>
                  <a:pt x="5312097" y="1842009"/>
                  <a:pt x="5325630" y="1842009"/>
                </a:cubicBezTo>
                <a:cubicBezTo>
                  <a:pt x="5339164" y="1842009"/>
                  <a:pt x="5338514" y="1840838"/>
                  <a:pt x="5339425" y="1839147"/>
                </a:cubicBezTo>
                <a:cubicBezTo>
                  <a:pt x="5324069" y="1848386"/>
                  <a:pt x="5370006" y="1852160"/>
                  <a:pt x="5298173" y="1865173"/>
                </a:cubicBezTo>
                <a:cubicBezTo>
                  <a:pt x="5329145" y="1846044"/>
                  <a:pt x="5273969" y="1859577"/>
                  <a:pt x="5298173" y="1839147"/>
                </a:cubicBezTo>
                <a:close/>
                <a:moveTo>
                  <a:pt x="4928600" y="1795943"/>
                </a:moveTo>
                <a:cubicBezTo>
                  <a:pt x="4900491" y="1801799"/>
                  <a:pt x="4915587" y="1813381"/>
                  <a:pt x="4956058" y="1813381"/>
                </a:cubicBezTo>
                <a:cubicBezTo>
                  <a:pt x="4930031" y="1823140"/>
                  <a:pt x="4907909" y="1808436"/>
                  <a:pt x="4873945" y="1810387"/>
                </a:cubicBezTo>
                <a:cubicBezTo>
                  <a:pt x="4895416" y="1805833"/>
                  <a:pt x="4884615" y="1794902"/>
                  <a:pt x="4928600" y="1795943"/>
                </a:cubicBezTo>
                <a:close/>
                <a:moveTo>
                  <a:pt x="4881568" y="1765726"/>
                </a:moveTo>
                <a:lnTo>
                  <a:pt x="4885495" y="1772742"/>
                </a:lnTo>
                <a:lnTo>
                  <a:pt x="4887478" y="1767054"/>
                </a:lnTo>
                <a:close/>
                <a:moveTo>
                  <a:pt x="5259201" y="1763014"/>
                </a:moveTo>
                <a:lnTo>
                  <a:pt x="5257378" y="1763947"/>
                </a:lnTo>
                <a:lnTo>
                  <a:pt x="5257311" y="1763931"/>
                </a:lnTo>
                <a:cubicBezTo>
                  <a:pt x="5259394" y="1762434"/>
                  <a:pt x="5260093" y="1762320"/>
                  <a:pt x="5259201" y="1763014"/>
                </a:cubicBezTo>
                <a:close/>
                <a:moveTo>
                  <a:pt x="820480" y="1761849"/>
                </a:moveTo>
                <a:cubicBezTo>
                  <a:pt x="869669" y="1766924"/>
                  <a:pt x="824644" y="1774862"/>
                  <a:pt x="847937" y="1785012"/>
                </a:cubicBezTo>
                <a:cubicBezTo>
                  <a:pt x="834883" y="1782318"/>
                  <a:pt x="821575" y="1781052"/>
                  <a:pt x="808247" y="1781239"/>
                </a:cubicBezTo>
                <a:lnTo>
                  <a:pt x="807466" y="1781239"/>
                </a:lnTo>
                <a:cubicBezTo>
                  <a:pt x="801871" y="1771869"/>
                  <a:pt x="832582" y="1772780"/>
                  <a:pt x="820480" y="1761849"/>
                </a:cubicBezTo>
                <a:close/>
                <a:moveTo>
                  <a:pt x="5312097" y="1760677"/>
                </a:moveTo>
                <a:lnTo>
                  <a:pt x="5312097" y="1761068"/>
                </a:lnTo>
                <a:cubicBezTo>
                  <a:pt x="5347233" y="1761718"/>
                  <a:pt x="5293228" y="1766013"/>
                  <a:pt x="5312097" y="1772649"/>
                </a:cubicBezTo>
                <a:cubicBezTo>
                  <a:pt x="5261346" y="1770567"/>
                  <a:pt x="5253278" y="1777594"/>
                  <a:pt x="5202526" y="1775512"/>
                </a:cubicBezTo>
                <a:cubicBezTo>
                  <a:pt x="5227186" y="1774796"/>
                  <a:pt x="5242965" y="1770404"/>
                  <a:pt x="5251537" y="1766940"/>
                </a:cubicBezTo>
                <a:lnTo>
                  <a:pt x="5257378" y="1763947"/>
                </a:lnTo>
                <a:lnTo>
                  <a:pt x="5268233" y="1766606"/>
                </a:lnTo>
                <a:cubicBezTo>
                  <a:pt x="5285526" y="1767631"/>
                  <a:pt x="5316489" y="1764191"/>
                  <a:pt x="5312097" y="1760677"/>
                </a:cubicBezTo>
                <a:close/>
                <a:moveTo>
                  <a:pt x="4845091" y="1759566"/>
                </a:moveTo>
                <a:lnTo>
                  <a:pt x="4838836" y="1765651"/>
                </a:lnTo>
                <a:cubicBezTo>
                  <a:pt x="4827764" y="1772666"/>
                  <a:pt x="4812100" y="1779058"/>
                  <a:pt x="4846357" y="1787354"/>
                </a:cubicBezTo>
                <a:lnTo>
                  <a:pt x="4855206" y="1782909"/>
                </a:lnTo>
                <a:lnTo>
                  <a:pt x="4846878" y="1783841"/>
                </a:lnTo>
                <a:cubicBezTo>
                  <a:pt x="4879997" y="1776228"/>
                  <a:pt x="4870432" y="1770047"/>
                  <a:pt x="4855679" y="1764045"/>
                </a:cubicBezTo>
                <a:close/>
                <a:moveTo>
                  <a:pt x="5009543" y="1755993"/>
                </a:moveTo>
                <a:cubicBezTo>
                  <a:pt x="4993406" y="1764321"/>
                  <a:pt x="5001214" y="1779547"/>
                  <a:pt x="4942785" y="1777204"/>
                </a:cubicBezTo>
                <a:lnTo>
                  <a:pt x="4941224" y="1777204"/>
                </a:lnTo>
                <a:cubicBezTo>
                  <a:pt x="4961915" y="1769657"/>
                  <a:pt x="4974537" y="1759897"/>
                  <a:pt x="5009543" y="1755993"/>
                </a:cubicBezTo>
                <a:close/>
                <a:moveTo>
                  <a:pt x="4969870" y="1725933"/>
                </a:moveTo>
                <a:lnTo>
                  <a:pt x="5005589" y="1727266"/>
                </a:lnTo>
                <a:cubicBezTo>
                  <a:pt x="5016211" y="1727201"/>
                  <a:pt x="5024052" y="1728144"/>
                  <a:pt x="5024637" y="1734651"/>
                </a:cubicBezTo>
                <a:cubicBezTo>
                  <a:pt x="4992755" y="1735822"/>
                  <a:pt x="4947729" y="1744151"/>
                  <a:pt x="4997179" y="1746233"/>
                </a:cubicBezTo>
                <a:cubicBezTo>
                  <a:pt x="4993666" y="1749486"/>
                  <a:pt x="4969851" y="1748315"/>
                  <a:pt x="4969851" y="1752089"/>
                </a:cubicBezTo>
                <a:cubicBezTo>
                  <a:pt x="4925347" y="1748868"/>
                  <a:pt x="4960556" y="1743524"/>
                  <a:pt x="4971224" y="1735180"/>
                </a:cubicBezTo>
                <a:close/>
                <a:moveTo>
                  <a:pt x="4969851" y="1725802"/>
                </a:moveTo>
                <a:lnTo>
                  <a:pt x="4969870" y="1725933"/>
                </a:lnTo>
                <a:lnTo>
                  <a:pt x="4969851" y="1725932"/>
                </a:lnTo>
                <a:close/>
                <a:moveTo>
                  <a:pt x="3848221" y="1723059"/>
                </a:moveTo>
                <a:lnTo>
                  <a:pt x="3847990" y="1723851"/>
                </a:lnTo>
                <a:lnTo>
                  <a:pt x="3846463" y="1723769"/>
                </a:lnTo>
                <a:lnTo>
                  <a:pt x="3835509" y="1734168"/>
                </a:lnTo>
                <a:lnTo>
                  <a:pt x="3858644" y="1738514"/>
                </a:lnTo>
                <a:lnTo>
                  <a:pt x="3858500" y="1737872"/>
                </a:lnTo>
                <a:cubicBezTo>
                  <a:pt x="3862315" y="1732748"/>
                  <a:pt x="3872652" y="1728470"/>
                  <a:pt x="3868073" y="1725753"/>
                </a:cubicBezTo>
                <a:close/>
                <a:moveTo>
                  <a:pt x="5339425" y="1714871"/>
                </a:moveTo>
                <a:cubicBezTo>
                  <a:pt x="5391608" y="1722679"/>
                  <a:pt x="5355301" y="1735952"/>
                  <a:pt x="5312097" y="1743890"/>
                </a:cubicBezTo>
                <a:cubicBezTo>
                  <a:pt x="5322499" y="1735521"/>
                  <a:pt x="5331694" y="1725755"/>
                  <a:pt x="5339425" y="1714871"/>
                </a:cubicBezTo>
                <a:close/>
                <a:moveTo>
                  <a:pt x="4915066" y="1714350"/>
                </a:moveTo>
                <a:cubicBezTo>
                  <a:pt x="4928079" y="1714350"/>
                  <a:pt x="4925477" y="1717864"/>
                  <a:pt x="4928079" y="1720076"/>
                </a:cubicBezTo>
                <a:cubicBezTo>
                  <a:pt x="4952804" y="1717864"/>
                  <a:pt x="4968680" y="1710837"/>
                  <a:pt x="4997700" y="1717083"/>
                </a:cubicBezTo>
                <a:lnTo>
                  <a:pt x="4997179" y="1717213"/>
                </a:lnTo>
                <a:cubicBezTo>
                  <a:pt x="4994446" y="1720597"/>
                  <a:pt x="4983385" y="1718775"/>
                  <a:pt x="4983385" y="1717213"/>
                </a:cubicBezTo>
                <a:cubicBezTo>
                  <a:pt x="4966598" y="1718515"/>
                  <a:pt x="4955277" y="1720987"/>
                  <a:pt x="4956058" y="1725932"/>
                </a:cubicBezTo>
                <a:cubicBezTo>
                  <a:pt x="4919881" y="1726843"/>
                  <a:pt x="4911032" y="1721898"/>
                  <a:pt x="4915066" y="1714350"/>
                </a:cubicBezTo>
                <a:close/>
                <a:moveTo>
                  <a:pt x="3783679" y="1713679"/>
                </a:moveTo>
                <a:cubicBezTo>
                  <a:pt x="3778026" y="1713911"/>
                  <a:pt x="3773780" y="1714432"/>
                  <a:pt x="3769714" y="1715001"/>
                </a:cubicBezTo>
                <a:lnTo>
                  <a:pt x="3759065" y="1716335"/>
                </a:lnTo>
                <a:lnTo>
                  <a:pt x="3758385" y="1718810"/>
                </a:lnTo>
                <a:cubicBezTo>
                  <a:pt x="3759094" y="1722907"/>
                  <a:pt x="3761518" y="1727006"/>
                  <a:pt x="3765357" y="1730878"/>
                </a:cubicBezTo>
                <a:lnTo>
                  <a:pt x="3765923" y="1730883"/>
                </a:lnTo>
                <a:lnTo>
                  <a:pt x="3766867" y="1730275"/>
                </a:lnTo>
                <a:cubicBezTo>
                  <a:pt x="3774789" y="1723687"/>
                  <a:pt x="3782076" y="1717018"/>
                  <a:pt x="3806086" y="1714090"/>
                </a:cubicBezTo>
                <a:cubicBezTo>
                  <a:pt x="3796391" y="1713505"/>
                  <a:pt x="3789331" y="1713448"/>
                  <a:pt x="3783679" y="1713679"/>
                </a:cubicBezTo>
                <a:close/>
                <a:moveTo>
                  <a:pt x="4024967" y="1711357"/>
                </a:moveTo>
                <a:cubicBezTo>
                  <a:pt x="3978249" y="1709145"/>
                  <a:pt x="4007659" y="1723069"/>
                  <a:pt x="3956648" y="1719946"/>
                </a:cubicBezTo>
                <a:cubicBezTo>
                  <a:pt x="3949881" y="1726583"/>
                  <a:pt x="3991002" y="1737514"/>
                  <a:pt x="4011303" y="1728665"/>
                </a:cubicBezTo>
                <a:cubicBezTo>
                  <a:pt x="3949360" y="1724110"/>
                  <a:pt x="4037329" y="1722028"/>
                  <a:pt x="4024967" y="1711357"/>
                </a:cubicBezTo>
                <a:close/>
                <a:moveTo>
                  <a:pt x="4805495" y="1697173"/>
                </a:moveTo>
                <a:cubicBezTo>
                  <a:pt x="4827585" y="1705713"/>
                  <a:pt x="4770667" y="1723519"/>
                  <a:pt x="4809794" y="1733590"/>
                </a:cubicBezTo>
                <a:lnTo>
                  <a:pt x="4826745" y="1736367"/>
                </a:lnTo>
                <a:lnTo>
                  <a:pt x="4832803" y="1736940"/>
                </a:lnTo>
                <a:lnTo>
                  <a:pt x="4831878" y="1731792"/>
                </a:lnTo>
                <a:cubicBezTo>
                  <a:pt x="4838996" y="1727534"/>
                  <a:pt x="4865128" y="1727266"/>
                  <a:pt x="4860151" y="1720336"/>
                </a:cubicBezTo>
                <a:cubicBezTo>
                  <a:pt x="4750710" y="1720336"/>
                  <a:pt x="4908560" y="1699515"/>
                  <a:pt x="4805495" y="1697173"/>
                </a:cubicBezTo>
                <a:close/>
                <a:moveTo>
                  <a:pt x="5021599" y="1691901"/>
                </a:moveTo>
                <a:cubicBezTo>
                  <a:pt x="5028102" y="1694530"/>
                  <a:pt x="5023368" y="1707681"/>
                  <a:pt x="5024637" y="1711097"/>
                </a:cubicBezTo>
                <a:cubicBezTo>
                  <a:pt x="4979221" y="1706282"/>
                  <a:pt x="4991063" y="1706152"/>
                  <a:pt x="4956058" y="1714220"/>
                </a:cubicBezTo>
                <a:lnTo>
                  <a:pt x="4956058" y="1713960"/>
                </a:lnTo>
                <a:cubicBezTo>
                  <a:pt x="4903094" y="1703419"/>
                  <a:pt x="5030883" y="1706803"/>
                  <a:pt x="5010713" y="1693529"/>
                </a:cubicBezTo>
                <a:cubicBezTo>
                  <a:pt x="5016016" y="1691317"/>
                  <a:pt x="5019432" y="1691024"/>
                  <a:pt x="5021599" y="1691901"/>
                </a:cubicBezTo>
                <a:close/>
                <a:moveTo>
                  <a:pt x="5120414" y="1681948"/>
                </a:moveTo>
                <a:cubicBezTo>
                  <a:pt x="5159453" y="1684941"/>
                  <a:pt x="5116510" y="1694961"/>
                  <a:pt x="5120414" y="1699385"/>
                </a:cubicBezTo>
                <a:cubicBezTo>
                  <a:pt x="5098552" y="1699385"/>
                  <a:pt x="5068361" y="1697954"/>
                  <a:pt x="5065498" y="1702378"/>
                </a:cubicBezTo>
                <a:cubicBezTo>
                  <a:pt x="5024377" y="1694570"/>
                  <a:pt x="5144098" y="1696132"/>
                  <a:pt x="5120414" y="1682208"/>
                </a:cubicBezTo>
                <a:close/>
                <a:moveTo>
                  <a:pt x="820480" y="1668805"/>
                </a:moveTo>
                <a:cubicBezTo>
                  <a:pt x="854313" y="1672058"/>
                  <a:pt x="810589" y="1685852"/>
                  <a:pt x="808247" y="1691838"/>
                </a:cubicBezTo>
                <a:lnTo>
                  <a:pt x="807466" y="1692098"/>
                </a:lnTo>
                <a:cubicBezTo>
                  <a:pt x="767776" y="1686763"/>
                  <a:pt x="811370" y="1672969"/>
                  <a:pt x="820480" y="1668805"/>
                </a:cubicBezTo>
                <a:close/>
                <a:moveTo>
                  <a:pt x="5055357" y="1646866"/>
                </a:moveTo>
                <a:cubicBezTo>
                  <a:pt x="5077170" y="1647732"/>
                  <a:pt x="5107987" y="1656247"/>
                  <a:pt x="5093347" y="1666593"/>
                </a:cubicBezTo>
                <a:cubicBezTo>
                  <a:pt x="5051836" y="1667243"/>
                  <a:pt x="5079944" y="1649155"/>
                  <a:pt x="5038562" y="1649285"/>
                </a:cubicBezTo>
                <a:lnTo>
                  <a:pt x="5038562" y="1648765"/>
                </a:lnTo>
                <a:cubicBezTo>
                  <a:pt x="5041816" y="1647138"/>
                  <a:pt x="5048086" y="1646577"/>
                  <a:pt x="5055357" y="1646866"/>
                </a:cubicBezTo>
                <a:close/>
                <a:moveTo>
                  <a:pt x="3970833" y="1645772"/>
                </a:moveTo>
                <a:lnTo>
                  <a:pt x="3971066" y="1645793"/>
                </a:lnTo>
                <a:lnTo>
                  <a:pt x="3970313" y="1646292"/>
                </a:lnTo>
                <a:close/>
                <a:moveTo>
                  <a:pt x="3847337" y="1632888"/>
                </a:moveTo>
                <a:cubicBezTo>
                  <a:pt x="3834324" y="1636011"/>
                  <a:pt x="3832958" y="1641119"/>
                  <a:pt x="3838927" y="1645787"/>
                </a:cubicBezTo>
                <a:lnTo>
                  <a:pt x="3841866" y="1646635"/>
                </a:lnTo>
                <a:lnTo>
                  <a:pt x="3846966" y="1645266"/>
                </a:lnTo>
                <a:lnTo>
                  <a:pt x="3849651" y="1642075"/>
                </a:lnTo>
                <a:lnTo>
                  <a:pt x="3847337" y="1641607"/>
                </a:lnTo>
                <a:lnTo>
                  <a:pt x="3851016" y="1640454"/>
                </a:lnTo>
                <a:lnTo>
                  <a:pt x="3855094" y="1635608"/>
                </a:lnTo>
                <a:close/>
                <a:moveTo>
                  <a:pt x="3786630" y="1631892"/>
                </a:moveTo>
                <a:lnTo>
                  <a:pt x="3784846" y="1640161"/>
                </a:lnTo>
                <a:lnTo>
                  <a:pt x="3788817" y="1646011"/>
                </a:lnTo>
                <a:lnTo>
                  <a:pt x="3796130" y="1640110"/>
                </a:lnTo>
                <a:cubicBezTo>
                  <a:pt x="3796440" y="1637687"/>
                  <a:pt x="3794732" y="1635133"/>
                  <a:pt x="3791645" y="1633185"/>
                </a:cubicBezTo>
                <a:close/>
                <a:moveTo>
                  <a:pt x="1424290" y="1630156"/>
                </a:moveTo>
                <a:cubicBezTo>
                  <a:pt x="1376011" y="1631457"/>
                  <a:pt x="1388894" y="1639786"/>
                  <a:pt x="1396832" y="1649545"/>
                </a:cubicBezTo>
                <a:cubicBezTo>
                  <a:pt x="1443028" y="1653449"/>
                  <a:pt x="1418173" y="1637443"/>
                  <a:pt x="1424290" y="1630156"/>
                </a:cubicBezTo>
                <a:close/>
                <a:moveTo>
                  <a:pt x="5093476" y="1629765"/>
                </a:moveTo>
                <a:cubicBezTo>
                  <a:pt x="5144618" y="1633018"/>
                  <a:pt x="5133297" y="1643038"/>
                  <a:pt x="5106490" y="1650326"/>
                </a:cubicBezTo>
                <a:lnTo>
                  <a:pt x="5106490" y="1650065"/>
                </a:lnTo>
                <a:cubicBezTo>
                  <a:pt x="5064327" y="1644730"/>
                  <a:pt x="5099332" y="1641086"/>
                  <a:pt x="5093476" y="1629765"/>
                </a:cubicBezTo>
                <a:close/>
                <a:moveTo>
                  <a:pt x="3984105" y="1624169"/>
                </a:moveTo>
                <a:cubicBezTo>
                  <a:pt x="3910207" y="1631912"/>
                  <a:pt x="3989244" y="1652906"/>
                  <a:pt x="3952795" y="1655941"/>
                </a:cubicBezTo>
                <a:lnTo>
                  <a:pt x="3941064" y="1655996"/>
                </a:lnTo>
                <a:lnTo>
                  <a:pt x="3943767" y="1656311"/>
                </a:lnTo>
                <a:lnTo>
                  <a:pt x="3936868" y="1657015"/>
                </a:lnTo>
                <a:lnTo>
                  <a:pt x="3944296" y="1657963"/>
                </a:lnTo>
                <a:cubicBezTo>
                  <a:pt x="3948376" y="1662184"/>
                  <a:pt x="3927954" y="1671602"/>
                  <a:pt x="3956648" y="1670626"/>
                </a:cubicBezTo>
                <a:lnTo>
                  <a:pt x="3961407" y="1668494"/>
                </a:lnTo>
                <a:lnTo>
                  <a:pt x="3957430" y="1666593"/>
                </a:lnTo>
                <a:lnTo>
                  <a:pt x="3965148" y="1666818"/>
                </a:lnTo>
                <a:lnTo>
                  <a:pt x="3981141" y="1659652"/>
                </a:lnTo>
                <a:cubicBezTo>
                  <a:pt x="3984545" y="1656357"/>
                  <a:pt x="3984122" y="1653278"/>
                  <a:pt x="3982674" y="1649984"/>
                </a:cubicBezTo>
                <a:lnTo>
                  <a:pt x="3981309" y="1646742"/>
                </a:lnTo>
                <a:lnTo>
                  <a:pt x="3971066" y="1645793"/>
                </a:lnTo>
                <a:lnTo>
                  <a:pt x="3978761" y="1640692"/>
                </a:lnTo>
                <a:lnTo>
                  <a:pt x="3978058" y="1639023"/>
                </a:lnTo>
                <a:cubicBezTo>
                  <a:pt x="3977363" y="1634864"/>
                  <a:pt x="3978445" y="1630058"/>
                  <a:pt x="3984105" y="1624169"/>
                </a:cubicBezTo>
                <a:close/>
                <a:moveTo>
                  <a:pt x="479919" y="1622478"/>
                </a:moveTo>
                <a:lnTo>
                  <a:pt x="547984" y="1622478"/>
                </a:lnTo>
                <a:cubicBezTo>
                  <a:pt x="571668" y="1631327"/>
                  <a:pt x="581037" y="1644080"/>
                  <a:pt x="575702" y="1661518"/>
                </a:cubicBezTo>
                <a:cubicBezTo>
                  <a:pt x="558690" y="1657797"/>
                  <a:pt x="542061" y="1652624"/>
                  <a:pt x="525995" y="1646072"/>
                </a:cubicBezTo>
                <a:close/>
                <a:moveTo>
                  <a:pt x="479665" y="1622348"/>
                </a:moveTo>
                <a:lnTo>
                  <a:pt x="479919" y="1622478"/>
                </a:lnTo>
                <a:lnTo>
                  <a:pt x="479665" y="1622478"/>
                </a:lnTo>
                <a:close/>
                <a:moveTo>
                  <a:pt x="3642021" y="1613692"/>
                </a:moveTo>
                <a:lnTo>
                  <a:pt x="3637759" y="1622995"/>
                </a:lnTo>
                <a:lnTo>
                  <a:pt x="3638022" y="1623050"/>
                </a:lnTo>
                <a:lnTo>
                  <a:pt x="3642723" y="1622771"/>
                </a:lnTo>
                <a:cubicBezTo>
                  <a:pt x="3650092" y="1621730"/>
                  <a:pt x="3657282" y="1620656"/>
                  <a:pt x="3669579" y="1620917"/>
                </a:cubicBezTo>
                <a:lnTo>
                  <a:pt x="3665015" y="1615577"/>
                </a:lnTo>
                <a:lnTo>
                  <a:pt x="3655523" y="1614670"/>
                </a:lnTo>
                <a:lnTo>
                  <a:pt x="3657202" y="1614144"/>
                </a:lnTo>
                <a:close/>
                <a:moveTo>
                  <a:pt x="5120414" y="1603478"/>
                </a:moveTo>
                <a:cubicBezTo>
                  <a:pt x="5162836" y="1604519"/>
                  <a:pt x="5143577" y="1618313"/>
                  <a:pt x="5147741" y="1626772"/>
                </a:cubicBezTo>
                <a:cubicBezTo>
                  <a:pt x="5127311" y="1621436"/>
                  <a:pt x="5121715" y="1612978"/>
                  <a:pt x="5120414" y="1603478"/>
                </a:cubicBezTo>
                <a:close/>
                <a:moveTo>
                  <a:pt x="5051834" y="1594890"/>
                </a:moveTo>
                <a:lnTo>
                  <a:pt x="5051834" y="1595150"/>
                </a:lnTo>
                <a:lnTo>
                  <a:pt x="5051729" y="1594904"/>
                </a:lnTo>
                <a:close/>
                <a:moveTo>
                  <a:pt x="3998160" y="1589294"/>
                </a:moveTo>
                <a:cubicBezTo>
                  <a:pt x="3993605" y="1596972"/>
                  <a:pt x="3963935" y="1599444"/>
                  <a:pt x="3957038" y="1606732"/>
                </a:cubicBezTo>
                <a:cubicBezTo>
                  <a:pt x="3967839" y="1607382"/>
                  <a:pt x="3983975" y="1606732"/>
                  <a:pt x="3984496" y="1609595"/>
                </a:cubicBezTo>
                <a:cubicBezTo>
                  <a:pt x="3980462" y="1609595"/>
                  <a:pt x="3976460" y="1610180"/>
                  <a:pt x="3975419" y="1610847"/>
                </a:cubicBezTo>
                <a:lnTo>
                  <a:pt x="3982892" y="1612345"/>
                </a:lnTo>
                <a:lnTo>
                  <a:pt x="3994713" y="1609953"/>
                </a:lnTo>
                <a:cubicBezTo>
                  <a:pt x="4005253" y="1607936"/>
                  <a:pt x="4014492" y="1605561"/>
                  <a:pt x="4011304" y="1599965"/>
                </a:cubicBezTo>
                <a:lnTo>
                  <a:pt x="4019907" y="1607269"/>
                </a:lnTo>
                <a:lnTo>
                  <a:pt x="4025357" y="1606732"/>
                </a:lnTo>
                <a:cubicBezTo>
                  <a:pt x="4025357" y="1599054"/>
                  <a:pt x="4033035" y="1589684"/>
                  <a:pt x="3998160" y="1589294"/>
                </a:cubicBezTo>
                <a:close/>
                <a:moveTo>
                  <a:pt x="3874535" y="1577712"/>
                </a:moveTo>
                <a:cubicBezTo>
                  <a:pt x="3822352" y="1573418"/>
                  <a:pt x="3871802" y="1590725"/>
                  <a:pt x="3819749" y="1586431"/>
                </a:cubicBezTo>
                <a:cubicBezTo>
                  <a:pt x="3831656" y="1591116"/>
                  <a:pt x="3827167" y="1599314"/>
                  <a:pt x="3840428" y="1603779"/>
                </a:cubicBezTo>
                <a:lnTo>
                  <a:pt x="3859631" y="1606553"/>
                </a:lnTo>
                <a:lnTo>
                  <a:pt x="3859964" y="1605522"/>
                </a:lnTo>
                <a:lnTo>
                  <a:pt x="3853929" y="1597476"/>
                </a:lnTo>
                <a:cubicBezTo>
                  <a:pt x="3852307" y="1590303"/>
                  <a:pt x="3864775" y="1587960"/>
                  <a:pt x="3874535" y="1577712"/>
                </a:cubicBezTo>
                <a:close/>
                <a:moveTo>
                  <a:pt x="246990" y="1575891"/>
                </a:moveTo>
                <a:lnTo>
                  <a:pt x="247924" y="1575949"/>
                </a:lnTo>
                <a:lnTo>
                  <a:pt x="246990" y="1576542"/>
                </a:lnTo>
                <a:close/>
                <a:moveTo>
                  <a:pt x="5024637" y="1574459"/>
                </a:moveTo>
                <a:cubicBezTo>
                  <a:pt x="5035178" y="1576736"/>
                  <a:pt x="5042335" y="1579632"/>
                  <a:pt x="5046678" y="1583097"/>
                </a:cubicBezTo>
                <a:lnTo>
                  <a:pt x="5051729" y="1594904"/>
                </a:lnTo>
                <a:lnTo>
                  <a:pt x="5022455" y="1598956"/>
                </a:lnTo>
                <a:cubicBezTo>
                  <a:pt x="5008663" y="1606276"/>
                  <a:pt x="5030135" y="1620916"/>
                  <a:pt x="4983385" y="1620916"/>
                </a:cubicBezTo>
                <a:cubicBezTo>
                  <a:pt x="4992087" y="1601593"/>
                  <a:pt x="5006478" y="1585385"/>
                  <a:pt x="5024637" y="1574459"/>
                </a:cubicBezTo>
                <a:close/>
                <a:moveTo>
                  <a:pt x="3558035" y="1572333"/>
                </a:moveTo>
                <a:lnTo>
                  <a:pt x="3552646" y="1572588"/>
                </a:lnTo>
                <a:lnTo>
                  <a:pt x="3546475" y="1578103"/>
                </a:lnTo>
                <a:close/>
                <a:moveTo>
                  <a:pt x="521177" y="1564309"/>
                </a:moveTo>
                <a:cubicBezTo>
                  <a:pt x="557223" y="1563138"/>
                  <a:pt x="556442" y="1572377"/>
                  <a:pt x="562038" y="1579795"/>
                </a:cubicBezTo>
                <a:lnTo>
                  <a:pt x="521177" y="1579795"/>
                </a:lnTo>
                <a:close/>
                <a:moveTo>
                  <a:pt x="807466" y="1556501"/>
                </a:moveTo>
                <a:cubicBezTo>
                  <a:pt x="757788" y="1556013"/>
                  <a:pt x="745369" y="1569799"/>
                  <a:pt x="770537" y="1576393"/>
                </a:cubicBezTo>
                <a:lnTo>
                  <a:pt x="807466" y="1579724"/>
                </a:lnTo>
                <a:lnTo>
                  <a:pt x="807466" y="1580055"/>
                </a:lnTo>
                <a:lnTo>
                  <a:pt x="808247" y="1579795"/>
                </a:lnTo>
                <a:lnTo>
                  <a:pt x="807466" y="1579724"/>
                </a:lnTo>
                <a:close/>
                <a:moveTo>
                  <a:pt x="3655654" y="1554939"/>
                </a:moveTo>
                <a:lnTo>
                  <a:pt x="3635520" y="1562906"/>
                </a:lnTo>
                <a:lnTo>
                  <a:pt x="3652141" y="1564911"/>
                </a:lnTo>
                <a:cubicBezTo>
                  <a:pt x="3664113" y="1566554"/>
                  <a:pt x="3672767" y="1569059"/>
                  <a:pt x="3669579" y="1574590"/>
                </a:cubicBezTo>
                <a:lnTo>
                  <a:pt x="3633703" y="1575651"/>
                </a:lnTo>
                <a:lnTo>
                  <a:pt x="3635207" y="1580999"/>
                </a:lnTo>
                <a:lnTo>
                  <a:pt x="3635957" y="1583816"/>
                </a:lnTo>
                <a:lnTo>
                  <a:pt x="3669536" y="1577117"/>
                </a:lnTo>
                <a:lnTo>
                  <a:pt x="3671302" y="1574947"/>
                </a:lnTo>
                <a:cubicBezTo>
                  <a:pt x="3672440" y="1571694"/>
                  <a:pt x="3673408" y="1568806"/>
                  <a:pt x="3678483" y="1567058"/>
                </a:cubicBezTo>
                <a:lnTo>
                  <a:pt x="3680801" y="1566713"/>
                </a:lnTo>
                <a:lnTo>
                  <a:pt x="3681779" y="1565790"/>
                </a:lnTo>
                <a:lnTo>
                  <a:pt x="3672761" y="1556111"/>
                </a:lnTo>
                <a:close/>
                <a:moveTo>
                  <a:pt x="4448925" y="1550036"/>
                </a:moveTo>
                <a:lnTo>
                  <a:pt x="4423647" y="1551159"/>
                </a:lnTo>
                <a:lnTo>
                  <a:pt x="4449716" y="1554419"/>
                </a:lnTo>
                <a:lnTo>
                  <a:pt x="4450106" y="1554419"/>
                </a:lnTo>
                <a:close/>
                <a:moveTo>
                  <a:pt x="3569353" y="1549339"/>
                </a:moveTo>
                <a:cubicBezTo>
                  <a:pt x="3548650" y="1549863"/>
                  <a:pt x="3569204" y="1555749"/>
                  <a:pt x="3570937" y="1558738"/>
                </a:cubicBezTo>
                <a:lnTo>
                  <a:pt x="3570020" y="1558880"/>
                </a:lnTo>
                <a:lnTo>
                  <a:pt x="3575469" y="1561125"/>
                </a:lnTo>
                <a:lnTo>
                  <a:pt x="3574599" y="1564064"/>
                </a:lnTo>
                <a:lnTo>
                  <a:pt x="3587415" y="1557666"/>
                </a:lnTo>
                <a:lnTo>
                  <a:pt x="3595445" y="1550956"/>
                </a:lnTo>
                <a:lnTo>
                  <a:pt x="3586863" y="1549915"/>
                </a:lnTo>
                <a:lnTo>
                  <a:pt x="3585872" y="1549705"/>
                </a:lnTo>
                <a:close/>
                <a:moveTo>
                  <a:pt x="3876452" y="1545741"/>
                </a:moveTo>
                <a:lnTo>
                  <a:pt x="3866662" y="1550906"/>
                </a:lnTo>
                <a:lnTo>
                  <a:pt x="3865548" y="1551687"/>
                </a:lnTo>
                <a:lnTo>
                  <a:pt x="3869525" y="1550466"/>
                </a:lnTo>
                <a:cubicBezTo>
                  <a:pt x="3872859" y="1549238"/>
                  <a:pt x="3875478" y="1547851"/>
                  <a:pt x="3876580" y="1546137"/>
                </a:cubicBezTo>
                <a:close/>
                <a:moveTo>
                  <a:pt x="3821747" y="1543969"/>
                </a:moveTo>
                <a:lnTo>
                  <a:pt x="3806086" y="1548693"/>
                </a:lnTo>
                <a:cubicBezTo>
                  <a:pt x="3825605" y="1548693"/>
                  <a:pt x="3821116" y="1554037"/>
                  <a:pt x="3831101" y="1556324"/>
                </a:cubicBezTo>
                <a:lnTo>
                  <a:pt x="3834680" y="1556535"/>
                </a:lnTo>
                <a:lnTo>
                  <a:pt x="3830681" y="1554338"/>
                </a:lnTo>
                <a:close/>
                <a:moveTo>
                  <a:pt x="3648790" y="1539064"/>
                </a:moveTo>
                <a:lnTo>
                  <a:pt x="3646920" y="1540716"/>
                </a:lnTo>
                <a:lnTo>
                  <a:pt x="3647194" y="1543037"/>
                </a:lnTo>
                <a:lnTo>
                  <a:pt x="3672291" y="1544552"/>
                </a:lnTo>
                <a:lnTo>
                  <a:pt x="3676766" y="1543533"/>
                </a:lnTo>
                <a:lnTo>
                  <a:pt x="3675124" y="1542512"/>
                </a:lnTo>
                <a:lnTo>
                  <a:pt x="3678512" y="1539064"/>
                </a:lnTo>
                <a:close/>
                <a:moveTo>
                  <a:pt x="274187" y="1537502"/>
                </a:moveTo>
                <a:cubicBezTo>
                  <a:pt x="326891" y="1555721"/>
                  <a:pt x="256359" y="1564309"/>
                  <a:pt x="301645" y="1580055"/>
                </a:cubicBezTo>
                <a:cubicBezTo>
                  <a:pt x="289413" y="1580185"/>
                  <a:pt x="282190" y="1578851"/>
                  <a:pt x="274805" y="1577631"/>
                </a:cubicBezTo>
                <a:lnTo>
                  <a:pt x="247924" y="1575949"/>
                </a:lnTo>
                <a:lnTo>
                  <a:pt x="259639" y="1568520"/>
                </a:lnTo>
                <a:cubicBezTo>
                  <a:pt x="264525" y="1558291"/>
                  <a:pt x="251935" y="1543065"/>
                  <a:pt x="274187" y="1537502"/>
                </a:cubicBezTo>
                <a:close/>
                <a:moveTo>
                  <a:pt x="4436182" y="1536981"/>
                </a:moveTo>
                <a:lnTo>
                  <a:pt x="4435776" y="1537192"/>
                </a:lnTo>
                <a:lnTo>
                  <a:pt x="4442204" y="1537925"/>
                </a:lnTo>
                <a:close/>
                <a:moveTo>
                  <a:pt x="3578632" y="1535823"/>
                </a:moveTo>
                <a:lnTo>
                  <a:pt x="3580606" y="1539026"/>
                </a:lnTo>
                <a:lnTo>
                  <a:pt x="3586473" y="1538408"/>
                </a:lnTo>
                <a:close/>
                <a:moveTo>
                  <a:pt x="3683632" y="1533988"/>
                </a:moveTo>
                <a:lnTo>
                  <a:pt x="3666328" y="1534289"/>
                </a:lnTo>
                <a:lnTo>
                  <a:pt x="3679540" y="1538018"/>
                </a:lnTo>
                <a:lnTo>
                  <a:pt x="3683372" y="1534118"/>
                </a:lnTo>
                <a:close/>
                <a:moveTo>
                  <a:pt x="493487" y="1533468"/>
                </a:moveTo>
                <a:lnTo>
                  <a:pt x="547333" y="1533468"/>
                </a:lnTo>
                <a:cubicBezTo>
                  <a:pt x="523519" y="1541406"/>
                  <a:pt x="557744" y="1541016"/>
                  <a:pt x="534320" y="1548954"/>
                </a:cubicBezTo>
                <a:cubicBezTo>
                  <a:pt x="524430" y="1547197"/>
                  <a:pt x="513662" y="1545700"/>
                  <a:pt x="505626" y="1543439"/>
                </a:cubicBezTo>
                <a:close/>
                <a:moveTo>
                  <a:pt x="493329" y="1533338"/>
                </a:moveTo>
                <a:lnTo>
                  <a:pt x="493487" y="1533468"/>
                </a:lnTo>
                <a:lnTo>
                  <a:pt x="492678" y="1533468"/>
                </a:lnTo>
                <a:close/>
                <a:moveTo>
                  <a:pt x="3669468" y="1530531"/>
                </a:moveTo>
                <a:lnTo>
                  <a:pt x="3668838" y="1530778"/>
                </a:lnTo>
                <a:lnTo>
                  <a:pt x="3669057" y="1531255"/>
                </a:lnTo>
                <a:lnTo>
                  <a:pt x="3669057" y="1531125"/>
                </a:lnTo>
                <a:close/>
                <a:moveTo>
                  <a:pt x="712340" y="1525530"/>
                </a:moveTo>
                <a:cubicBezTo>
                  <a:pt x="691259" y="1560015"/>
                  <a:pt x="677335" y="1576281"/>
                  <a:pt x="685012" y="1610766"/>
                </a:cubicBezTo>
                <a:lnTo>
                  <a:pt x="685012" y="1610246"/>
                </a:lnTo>
                <a:cubicBezTo>
                  <a:pt x="643240" y="1587733"/>
                  <a:pt x="638295" y="1548693"/>
                  <a:pt x="712340" y="1525530"/>
                </a:cubicBezTo>
                <a:close/>
                <a:moveTo>
                  <a:pt x="820480" y="1521626"/>
                </a:moveTo>
                <a:cubicBezTo>
                  <a:pt x="801444" y="1519740"/>
                  <a:pt x="782294" y="1523833"/>
                  <a:pt x="765694" y="1533338"/>
                </a:cubicBezTo>
                <a:cubicBezTo>
                  <a:pt x="776300" y="1533793"/>
                  <a:pt x="782449" y="1535387"/>
                  <a:pt x="788191" y="1537030"/>
                </a:cubicBezTo>
                <a:lnTo>
                  <a:pt x="807417" y="1540851"/>
                </a:lnTo>
                <a:lnTo>
                  <a:pt x="807466" y="1541016"/>
                </a:lnTo>
                <a:lnTo>
                  <a:pt x="808247" y="1541016"/>
                </a:lnTo>
                <a:lnTo>
                  <a:pt x="807417" y="1540851"/>
                </a:lnTo>
                <a:lnTo>
                  <a:pt x="805583" y="1534692"/>
                </a:lnTo>
                <a:cubicBezTo>
                  <a:pt x="809085" y="1529898"/>
                  <a:pt x="825066" y="1528653"/>
                  <a:pt x="820480" y="1521626"/>
                </a:cubicBezTo>
                <a:close/>
                <a:moveTo>
                  <a:pt x="4107573" y="1502071"/>
                </a:moveTo>
                <a:lnTo>
                  <a:pt x="4107600" y="1502106"/>
                </a:lnTo>
                <a:lnTo>
                  <a:pt x="4107210" y="1502106"/>
                </a:lnTo>
                <a:close/>
                <a:moveTo>
                  <a:pt x="3680856" y="1500801"/>
                </a:moveTo>
                <a:lnTo>
                  <a:pt x="3680868" y="1502009"/>
                </a:lnTo>
                <a:lnTo>
                  <a:pt x="3671535" y="1505525"/>
                </a:lnTo>
                <a:lnTo>
                  <a:pt x="3663388" y="1518923"/>
                </a:lnTo>
                <a:lnTo>
                  <a:pt x="3665348" y="1523187"/>
                </a:lnTo>
                <a:lnTo>
                  <a:pt x="3673908" y="1524121"/>
                </a:lnTo>
                <a:lnTo>
                  <a:pt x="3677900" y="1518356"/>
                </a:lnTo>
                <a:cubicBezTo>
                  <a:pt x="3683099" y="1514037"/>
                  <a:pt x="3689854" y="1509719"/>
                  <a:pt x="3696076" y="1505587"/>
                </a:cubicBezTo>
                <a:lnTo>
                  <a:pt x="3696199" y="1505491"/>
                </a:lnTo>
                <a:lnTo>
                  <a:pt x="3683925" y="1503668"/>
                </a:lnTo>
                <a:close/>
                <a:moveTo>
                  <a:pt x="4149112" y="1496380"/>
                </a:moveTo>
                <a:cubicBezTo>
                  <a:pt x="4146835" y="1498397"/>
                  <a:pt x="4139125" y="1499211"/>
                  <a:pt x="4130601" y="1499829"/>
                </a:cubicBezTo>
                <a:lnTo>
                  <a:pt x="4107573" y="1502071"/>
                </a:lnTo>
                <a:lnTo>
                  <a:pt x="4104802" y="1498413"/>
                </a:lnTo>
                <a:lnTo>
                  <a:pt x="4095307" y="1496523"/>
                </a:lnTo>
                <a:lnTo>
                  <a:pt x="4094587" y="1496735"/>
                </a:lnTo>
                <a:lnTo>
                  <a:pt x="4094587" y="1507962"/>
                </a:lnTo>
                <a:cubicBezTo>
                  <a:pt x="4134928" y="1510434"/>
                  <a:pt x="4183337" y="1500154"/>
                  <a:pt x="4149112" y="1496380"/>
                </a:cubicBezTo>
                <a:close/>
                <a:moveTo>
                  <a:pt x="4752923" y="1495862"/>
                </a:moveTo>
                <a:cubicBezTo>
                  <a:pt x="4739910" y="1495862"/>
                  <a:pt x="4742253" y="1499505"/>
                  <a:pt x="4739129" y="1501717"/>
                </a:cubicBezTo>
                <a:cubicBezTo>
                  <a:pt x="4737958" y="1505817"/>
                  <a:pt x="4760374" y="1504938"/>
                  <a:pt x="4780446" y="1504564"/>
                </a:cubicBezTo>
                <a:lnTo>
                  <a:pt x="4784306" y="1504641"/>
                </a:lnTo>
                <a:lnTo>
                  <a:pt x="4769689" y="1500567"/>
                </a:lnTo>
                <a:lnTo>
                  <a:pt x="4768732" y="1499118"/>
                </a:lnTo>
                <a:close/>
                <a:moveTo>
                  <a:pt x="822431" y="1494559"/>
                </a:moveTo>
                <a:cubicBezTo>
                  <a:pt x="759188" y="1492477"/>
                  <a:pt x="766735" y="1507702"/>
                  <a:pt x="781440" y="1517852"/>
                </a:cubicBezTo>
                <a:cubicBezTo>
                  <a:pt x="855224" y="1517852"/>
                  <a:pt x="789378" y="1501976"/>
                  <a:pt x="822431" y="1494559"/>
                </a:cubicBezTo>
                <a:close/>
                <a:moveTo>
                  <a:pt x="4649700" y="1493307"/>
                </a:moveTo>
                <a:lnTo>
                  <a:pt x="4635310" y="1496314"/>
                </a:lnTo>
                <a:lnTo>
                  <a:pt x="4624159" y="1501884"/>
                </a:lnTo>
                <a:lnTo>
                  <a:pt x="4627345" y="1502106"/>
                </a:lnTo>
                <a:cubicBezTo>
                  <a:pt x="4626239" y="1500219"/>
                  <a:pt x="4637788" y="1497519"/>
                  <a:pt x="4645548" y="1495193"/>
                </a:cubicBezTo>
                <a:close/>
                <a:moveTo>
                  <a:pt x="3883048" y="1488242"/>
                </a:moveTo>
                <a:lnTo>
                  <a:pt x="3878065" y="1488410"/>
                </a:lnTo>
                <a:cubicBezTo>
                  <a:pt x="3875478" y="1488767"/>
                  <a:pt x="3874275" y="1489483"/>
                  <a:pt x="3875706" y="1490915"/>
                </a:cubicBezTo>
                <a:cubicBezTo>
                  <a:pt x="3893274" y="1491598"/>
                  <a:pt x="3874608" y="1496892"/>
                  <a:pt x="3888937" y="1498948"/>
                </a:cubicBezTo>
                <a:lnTo>
                  <a:pt x="3895269" y="1499104"/>
                </a:lnTo>
                <a:lnTo>
                  <a:pt x="3894887" y="1498495"/>
                </a:lnTo>
                <a:cubicBezTo>
                  <a:pt x="3893284" y="1495681"/>
                  <a:pt x="3891158" y="1492843"/>
                  <a:pt x="3886276" y="1489650"/>
                </a:cubicBezTo>
                <a:close/>
                <a:moveTo>
                  <a:pt x="479665" y="1486881"/>
                </a:moveTo>
                <a:lnTo>
                  <a:pt x="479765" y="1486886"/>
                </a:lnTo>
                <a:lnTo>
                  <a:pt x="479665" y="1487011"/>
                </a:lnTo>
                <a:close/>
                <a:moveTo>
                  <a:pt x="3867806" y="1481593"/>
                </a:moveTo>
                <a:lnTo>
                  <a:pt x="3869161" y="1482698"/>
                </a:lnTo>
                <a:lnTo>
                  <a:pt x="3870670" y="1482843"/>
                </a:lnTo>
                <a:close/>
                <a:moveTo>
                  <a:pt x="492678" y="1475299"/>
                </a:moveTo>
                <a:cubicBezTo>
                  <a:pt x="529896" y="1472567"/>
                  <a:pt x="520396" y="1482977"/>
                  <a:pt x="547333" y="1483107"/>
                </a:cubicBezTo>
                <a:cubicBezTo>
                  <a:pt x="537508" y="1487532"/>
                  <a:pt x="529310" y="1488963"/>
                  <a:pt x="519209" y="1489044"/>
                </a:cubicBezTo>
                <a:lnTo>
                  <a:pt x="479765" y="1486886"/>
                </a:lnTo>
                <a:lnTo>
                  <a:pt x="484756" y="1480667"/>
                </a:lnTo>
                <a:cubicBezTo>
                  <a:pt x="488481" y="1479138"/>
                  <a:pt x="492678" y="1477772"/>
                  <a:pt x="492678" y="1475299"/>
                </a:cubicBezTo>
                <a:close/>
                <a:moveTo>
                  <a:pt x="4655324" y="1473086"/>
                </a:moveTo>
                <a:cubicBezTo>
                  <a:pt x="4657015" y="1480374"/>
                  <a:pt x="4633331" y="1482066"/>
                  <a:pt x="4627606" y="1487661"/>
                </a:cubicBezTo>
                <a:lnTo>
                  <a:pt x="4668337" y="1487661"/>
                </a:lnTo>
                <a:cubicBezTo>
                  <a:pt x="4668986" y="1483627"/>
                  <a:pt x="4661700" y="1481285"/>
                  <a:pt x="4655324" y="1478942"/>
                </a:cubicBezTo>
                <a:cubicBezTo>
                  <a:pt x="4671460" y="1478942"/>
                  <a:pt x="4694363" y="1478942"/>
                  <a:pt x="4696315" y="1476080"/>
                </a:cubicBezTo>
                <a:cubicBezTo>
                  <a:pt x="4682594" y="1476159"/>
                  <a:pt x="4668887" y="1475158"/>
                  <a:pt x="4655324" y="1473086"/>
                </a:cubicBezTo>
                <a:close/>
                <a:moveTo>
                  <a:pt x="950224" y="1471877"/>
                </a:moveTo>
                <a:cubicBezTo>
                  <a:pt x="947390" y="1471924"/>
                  <a:pt x="945568" y="1472827"/>
                  <a:pt x="944885" y="1475299"/>
                </a:cubicBezTo>
                <a:cubicBezTo>
                  <a:pt x="959590" y="1482066"/>
                  <a:pt x="950611" y="1492086"/>
                  <a:pt x="945015" y="1506140"/>
                </a:cubicBezTo>
                <a:lnTo>
                  <a:pt x="944885" y="1506271"/>
                </a:lnTo>
                <a:cubicBezTo>
                  <a:pt x="993424" y="1504579"/>
                  <a:pt x="989911" y="1488052"/>
                  <a:pt x="999670" y="1475299"/>
                </a:cubicBezTo>
                <a:cubicBezTo>
                  <a:pt x="976344" y="1479301"/>
                  <a:pt x="958728" y="1471737"/>
                  <a:pt x="950224" y="1471877"/>
                </a:cubicBezTo>
                <a:close/>
                <a:moveTo>
                  <a:pt x="4823710" y="1469158"/>
                </a:moveTo>
                <a:lnTo>
                  <a:pt x="4818157" y="1469602"/>
                </a:lnTo>
                <a:lnTo>
                  <a:pt x="4820912" y="1479104"/>
                </a:lnTo>
                <a:lnTo>
                  <a:pt x="4817548" y="1485853"/>
                </a:lnTo>
                <a:lnTo>
                  <a:pt x="4819129" y="1486809"/>
                </a:lnTo>
                <a:cubicBezTo>
                  <a:pt x="4821315" y="1488938"/>
                  <a:pt x="4821762" y="1491240"/>
                  <a:pt x="4818509" y="1493777"/>
                </a:cubicBezTo>
                <a:lnTo>
                  <a:pt x="4859500" y="1493777"/>
                </a:lnTo>
                <a:cubicBezTo>
                  <a:pt x="4861127" y="1491045"/>
                  <a:pt x="4857223" y="1489451"/>
                  <a:pt x="4853140" y="1487889"/>
                </a:cubicBezTo>
                <a:lnTo>
                  <a:pt x="4846567" y="1482855"/>
                </a:lnTo>
                <a:lnTo>
                  <a:pt x="4833345" y="1481676"/>
                </a:lnTo>
                <a:lnTo>
                  <a:pt x="4839748" y="1479820"/>
                </a:lnTo>
                <a:lnTo>
                  <a:pt x="4829688" y="1480642"/>
                </a:lnTo>
                <a:cubicBezTo>
                  <a:pt x="4825044" y="1478365"/>
                  <a:pt x="4829330" y="1471370"/>
                  <a:pt x="4823710" y="1469158"/>
                </a:cubicBezTo>
                <a:close/>
                <a:moveTo>
                  <a:pt x="4409825" y="1455723"/>
                </a:moveTo>
                <a:lnTo>
                  <a:pt x="4408979" y="1455767"/>
                </a:lnTo>
                <a:lnTo>
                  <a:pt x="4414722" y="1461237"/>
                </a:lnTo>
                <a:lnTo>
                  <a:pt x="4416779" y="1461383"/>
                </a:lnTo>
                <a:cubicBezTo>
                  <a:pt x="4420398" y="1461920"/>
                  <a:pt x="4422814" y="1462774"/>
                  <a:pt x="4422911" y="1464238"/>
                </a:cubicBezTo>
                <a:cubicBezTo>
                  <a:pt x="4432671" y="1465832"/>
                  <a:pt x="4435347" y="1466434"/>
                  <a:pt x="4433350" y="1466489"/>
                </a:cubicBezTo>
                <a:lnTo>
                  <a:pt x="4432688" y="1466450"/>
                </a:lnTo>
                <a:lnTo>
                  <a:pt x="4436182" y="1467231"/>
                </a:lnTo>
                <a:cubicBezTo>
                  <a:pt x="4439566" y="1463196"/>
                  <a:pt x="4458695" y="1462416"/>
                  <a:pt x="4463770" y="1458642"/>
                </a:cubicBezTo>
                <a:close/>
                <a:moveTo>
                  <a:pt x="4037671" y="1454002"/>
                </a:moveTo>
                <a:lnTo>
                  <a:pt x="4010594" y="1459669"/>
                </a:lnTo>
                <a:cubicBezTo>
                  <a:pt x="4006662" y="1461770"/>
                  <a:pt x="4007223" y="1464018"/>
                  <a:pt x="4009646" y="1466402"/>
                </a:cubicBezTo>
                <a:lnTo>
                  <a:pt x="4013815" y="1469474"/>
                </a:lnTo>
                <a:lnTo>
                  <a:pt x="4025401" y="1467649"/>
                </a:lnTo>
                <a:cubicBezTo>
                  <a:pt x="4031629" y="1463922"/>
                  <a:pt x="4022138" y="1456334"/>
                  <a:pt x="4039803" y="1455261"/>
                </a:cubicBezTo>
                <a:close/>
                <a:moveTo>
                  <a:pt x="4518425" y="1452916"/>
                </a:moveTo>
                <a:cubicBezTo>
                  <a:pt x="4525745" y="1458479"/>
                  <a:pt x="4550121" y="1465653"/>
                  <a:pt x="4546424" y="1472405"/>
                </a:cubicBezTo>
                <a:lnTo>
                  <a:pt x="4544306" y="1473345"/>
                </a:lnTo>
                <a:lnTo>
                  <a:pt x="4545609" y="1473445"/>
                </a:lnTo>
                <a:lnTo>
                  <a:pt x="4558761" y="1474136"/>
                </a:lnTo>
                <a:lnTo>
                  <a:pt x="4559632" y="1472061"/>
                </a:lnTo>
                <a:lnTo>
                  <a:pt x="4554610" y="1471027"/>
                </a:lnTo>
                <a:cubicBezTo>
                  <a:pt x="4550696" y="1469578"/>
                  <a:pt x="4548935" y="1467971"/>
                  <a:pt x="4548667" y="1466206"/>
                </a:cubicBezTo>
                <a:lnTo>
                  <a:pt x="4554336" y="1459767"/>
                </a:lnTo>
                <a:lnTo>
                  <a:pt x="4547973" y="1455830"/>
                </a:lnTo>
                <a:cubicBezTo>
                  <a:pt x="4540393" y="1453518"/>
                  <a:pt x="4530332" y="1452233"/>
                  <a:pt x="4518425" y="1452916"/>
                </a:cubicBezTo>
                <a:close/>
                <a:moveTo>
                  <a:pt x="5051834" y="1452786"/>
                </a:moveTo>
                <a:lnTo>
                  <a:pt x="5051834" y="1453176"/>
                </a:lnTo>
                <a:cubicBezTo>
                  <a:pt x="5079162" y="1462676"/>
                  <a:pt x="5073696" y="1453827"/>
                  <a:pt x="5120414" y="1453176"/>
                </a:cubicBezTo>
                <a:cubicBezTo>
                  <a:pt x="5107400" y="1458642"/>
                  <a:pt x="5047539" y="1466190"/>
                  <a:pt x="5106489" y="1470614"/>
                </a:cubicBezTo>
                <a:cubicBezTo>
                  <a:pt x="4998349" y="1490654"/>
                  <a:pt x="5066538" y="1519934"/>
                  <a:pt x="5024636" y="1546090"/>
                </a:cubicBezTo>
                <a:cubicBezTo>
                  <a:pt x="4989110" y="1544919"/>
                  <a:pt x="5010712" y="1529564"/>
                  <a:pt x="4956057" y="1525790"/>
                </a:cubicBezTo>
                <a:cubicBezTo>
                  <a:pt x="4957879" y="1518372"/>
                  <a:pt x="4975967" y="1514468"/>
                  <a:pt x="5010713" y="1514208"/>
                </a:cubicBezTo>
                <a:cubicBezTo>
                  <a:pt x="4963735" y="1499113"/>
                  <a:pt x="5088792" y="1478422"/>
                  <a:pt x="5010713" y="1462155"/>
                </a:cubicBezTo>
                <a:cubicBezTo>
                  <a:pt x="5071354" y="1472045"/>
                  <a:pt x="5027500" y="1460854"/>
                  <a:pt x="5051834" y="1452786"/>
                </a:cubicBezTo>
                <a:close/>
                <a:moveTo>
                  <a:pt x="4751685" y="1449672"/>
                </a:moveTo>
                <a:lnTo>
                  <a:pt x="4750450" y="1449923"/>
                </a:lnTo>
                <a:lnTo>
                  <a:pt x="4754168" y="1451481"/>
                </a:lnTo>
                <a:lnTo>
                  <a:pt x="4751701" y="1449908"/>
                </a:lnTo>
                <a:close/>
                <a:moveTo>
                  <a:pt x="767125" y="1448102"/>
                </a:moveTo>
                <a:cubicBezTo>
                  <a:pt x="736284" y="1453307"/>
                  <a:pt x="692950" y="1467752"/>
                  <a:pt x="712340" y="1475169"/>
                </a:cubicBezTo>
                <a:cubicBezTo>
                  <a:pt x="779488" y="1472046"/>
                  <a:pt x="730168" y="1459683"/>
                  <a:pt x="767125" y="1448102"/>
                </a:cubicBezTo>
                <a:close/>
                <a:moveTo>
                  <a:pt x="4902965" y="1446542"/>
                </a:moveTo>
                <a:lnTo>
                  <a:pt x="4921901" y="1449129"/>
                </a:lnTo>
                <a:lnTo>
                  <a:pt x="4922615" y="1446595"/>
                </a:lnTo>
                <a:close/>
                <a:moveTo>
                  <a:pt x="4703853" y="1444960"/>
                </a:moveTo>
                <a:lnTo>
                  <a:pt x="4682727" y="1445881"/>
                </a:lnTo>
                <a:lnTo>
                  <a:pt x="4678083" y="1445439"/>
                </a:lnTo>
                <a:lnTo>
                  <a:pt x="4659358" y="1452005"/>
                </a:lnTo>
                <a:cubicBezTo>
                  <a:pt x="4654511" y="1454836"/>
                  <a:pt x="4652705" y="1457731"/>
                  <a:pt x="4655877" y="1460016"/>
                </a:cubicBezTo>
                <a:lnTo>
                  <a:pt x="4681955" y="1464317"/>
                </a:lnTo>
                <a:lnTo>
                  <a:pt x="4682001" y="1464368"/>
                </a:lnTo>
                <a:lnTo>
                  <a:pt x="4682261" y="1464368"/>
                </a:lnTo>
                <a:lnTo>
                  <a:pt x="4681955" y="1464317"/>
                </a:lnTo>
                <a:lnTo>
                  <a:pt x="4676482" y="1458278"/>
                </a:lnTo>
                <a:cubicBezTo>
                  <a:pt x="4678686" y="1454655"/>
                  <a:pt x="4690569" y="1451658"/>
                  <a:pt x="4699605" y="1447806"/>
                </a:cubicBezTo>
                <a:close/>
                <a:moveTo>
                  <a:pt x="3915390" y="1444721"/>
                </a:moveTo>
                <a:lnTo>
                  <a:pt x="3896821" y="1451129"/>
                </a:lnTo>
                <a:lnTo>
                  <a:pt x="3872067" y="1457608"/>
                </a:lnTo>
                <a:lnTo>
                  <a:pt x="3874147" y="1460855"/>
                </a:lnTo>
                <a:lnTo>
                  <a:pt x="3895369" y="1459053"/>
                </a:lnTo>
                <a:lnTo>
                  <a:pt x="3904842" y="1456184"/>
                </a:lnTo>
                <a:lnTo>
                  <a:pt x="3920351" y="1457393"/>
                </a:lnTo>
                <a:lnTo>
                  <a:pt x="3948810" y="1457585"/>
                </a:lnTo>
                <a:lnTo>
                  <a:pt x="3953438" y="1457598"/>
                </a:lnTo>
                <a:lnTo>
                  <a:pt x="3949296" y="1454171"/>
                </a:lnTo>
                <a:cubicBezTo>
                  <a:pt x="3942464" y="1452723"/>
                  <a:pt x="3931598" y="1452137"/>
                  <a:pt x="3916698" y="1452398"/>
                </a:cubicBezTo>
                <a:lnTo>
                  <a:pt x="3925179" y="1450993"/>
                </a:lnTo>
                <a:lnTo>
                  <a:pt x="3915386" y="1447496"/>
                </a:lnTo>
                <a:close/>
                <a:moveTo>
                  <a:pt x="4614465" y="1439382"/>
                </a:moveTo>
                <a:lnTo>
                  <a:pt x="4607350" y="1444512"/>
                </a:lnTo>
                <a:lnTo>
                  <a:pt x="4626695" y="1444067"/>
                </a:lnTo>
                <a:lnTo>
                  <a:pt x="4618140" y="1439732"/>
                </a:lnTo>
                <a:close/>
                <a:moveTo>
                  <a:pt x="4392580" y="1436119"/>
                </a:moveTo>
                <a:lnTo>
                  <a:pt x="4380681" y="1436682"/>
                </a:lnTo>
                <a:cubicBezTo>
                  <a:pt x="4373231" y="1437528"/>
                  <a:pt x="4365976" y="1438406"/>
                  <a:pt x="4353679" y="1438211"/>
                </a:cubicBezTo>
                <a:lnTo>
                  <a:pt x="4354069" y="1438211"/>
                </a:lnTo>
                <a:cubicBezTo>
                  <a:pt x="4357583" y="1441855"/>
                  <a:pt x="4364089" y="1444848"/>
                  <a:pt x="4371588" y="1447613"/>
                </a:cubicBezTo>
                <a:lnTo>
                  <a:pt x="4372477" y="1447917"/>
                </a:lnTo>
                <a:lnTo>
                  <a:pt x="4381334" y="1448590"/>
                </a:lnTo>
                <a:lnTo>
                  <a:pt x="4394963" y="1449308"/>
                </a:lnTo>
                <a:lnTo>
                  <a:pt x="4394882" y="1444035"/>
                </a:lnTo>
                <a:lnTo>
                  <a:pt x="4404569" y="1438012"/>
                </a:lnTo>
                <a:lnTo>
                  <a:pt x="4402253" y="1437659"/>
                </a:lnTo>
                <a:close/>
                <a:moveTo>
                  <a:pt x="383746" y="1432666"/>
                </a:moveTo>
                <a:lnTo>
                  <a:pt x="377349" y="1459700"/>
                </a:lnTo>
                <a:cubicBezTo>
                  <a:pt x="374226" y="1469996"/>
                  <a:pt x="370940" y="1480309"/>
                  <a:pt x="369964" y="1486881"/>
                </a:cubicBezTo>
                <a:cubicBezTo>
                  <a:pt x="333755" y="1474681"/>
                  <a:pt x="324410" y="1450623"/>
                  <a:pt x="348517" y="1439082"/>
                </a:cubicBezTo>
                <a:close/>
                <a:moveTo>
                  <a:pt x="383758" y="1432616"/>
                </a:moveTo>
                <a:lnTo>
                  <a:pt x="384018" y="1432616"/>
                </a:lnTo>
                <a:lnTo>
                  <a:pt x="383746" y="1432666"/>
                </a:lnTo>
                <a:close/>
                <a:moveTo>
                  <a:pt x="479665" y="1424808"/>
                </a:moveTo>
                <a:lnTo>
                  <a:pt x="479795" y="1424821"/>
                </a:lnTo>
                <a:lnTo>
                  <a:pt x="479665" y="1424938"/>
                </a:lnTo>
                <a:close/>
                <a:moveTo>
                  <a:pt x="4072656" y="1423164"/>
                </a:moveTo>
                <a:lnTo>
                  <a:pt x="4067669" y="1427654"/>
                </a:lnTo>
                <a:lnTo>
                  <a:pt x="4088749" y="1426920"/>
                </a:lnTo>
                <a:lnTo>
                  <a:pt x="4091822" y="1423737"/>
                </a:lnTo>
                <a:lnTo>
                  <a:pt x="4088389" y="1423214"/>
                </a:lnTo>
                <a:close/>
                <a:moveTo>
                  <a:pt x="4585423" y="1418831"/>
                </a:moveTo>
                <a:lnTo>
                  <a:pt x="4580081" y="1420179"/>
                </a:lnTo>
                <a:lnTo>
                  <a:pt x="4585573" y="1420774"/>
                </a:lnTo>
                <a:close/>
                <a:moveTo>
                  <a:pt x="4381527" y="1412055"/>
                </a:moveTo>
                <a:cubicBezTo>
                  <a:pt x="4392718" y="1424027"/>
                  <a:pt x="4288223" y="1429623"/>
                  <a:pt x="4353679" y="1435348"/>
                </a:cubicBezTo>
                <a:lnTo>
                  <a:pt x="4354069" y="1435348"/>
                </a:lnTo>
                <a:cubicBezTo>
                  <a:pt x="4363569" y="1429883"/>
                  <a:pt x="4430196" y="1411274"/>
                  <a:pt x="4381527" y="1412055"/>
                </a:cubicBezTo>
                <a:close/>
                <a:moveTo>
                  <a:pt x="4563342" y="1409833"/>
                </a:moveTo>
                <a:lnTo>
                  <a:pt x="4558181" y="1413470"/>
                </a:lnTo>
                <a:lnTo>
                  <a:pt x="4559836" y="1414656"/>
                </a:lnTo>
                <a:close/>
                <a:moveTo>
                  <a:pt x="4843709" y="1406393"/>
                </a:moveTo>
                <a:lnTo>
                  <a:pt x="4838611" y="1408223"/>
                </a:lnTo>
                <a:lnTo>
                  <a:pt x="4846877" y="1408802"/>
                </a:lnTo>
                <a:close/>
                <a:moveTo>
                  <a:pt x="4135058" y="1406329"/>
                </a:moveTo>
                <a:cubicBezTo>
                  <a:pt x="4134408" y="1412445"/>
                  <a:pt x="4130048" y="1418334"/>
                  <a:pt x="4119491" y="1423734"/>
                </a:cubicBezTo>
                <a:lnTo>
                  <a:pt x="4115524" y="1425204"/>
                </a:lnTo>
                <a:lnTo>
                  <a:pt x="4116443" y="1425346"/>
                </a:lnTo>
                <a:cubicBezTo>
                  <a:pt x="4119045" y="1426772"/>
                  <a:pt x="4117101" y="1428329"/>
                  <a:pt x="4111929" y="1429671"/>
                </a:cubicBezTo>
                <a:lnTo>
                  <a:pt x="4099049" y="1431306"/>
                </a:lnTo>
                <a:lnTo>
                  <a:pt x="4098696" y="1431436"/>
                </a:lnTo>
                <a:cubicBezTo>
                  <a:pt x="4090008" y="1433860"/>
                  <a:pt x="4079459" y="1436129"/>
                  <a:pt x="4066739" y="1438211"/>
                </a:cubicBezTo>
                <a:cubicBezTo>
                  <a:pt x="4149242" y="1432355"/>
                  <a:pt x="4087430" y="1443026"/>
                  <a:pt x="4107600" y="1449923"/>
                </a:cubicBezTo>
                <a:cubicBezTo>
                  <a:pt x="4159653" y="1444848"/>
                  <a:pt x="4165509" y="1445499"/>
                  <a:pt x="4217431" y="1444067"/>
                </a:cubicBezTo>
                <a:cubicBezTo>
                  <a:pt x="4218732" y="1447581"/>
                  <a:pt x="4221335" y="1450964"/>
                  <a:pt x="4244499" y="1449923"/>
                </a:cubicBezTo>
                <a:cubicBezTo>
                  <a:pt x="4256731" y="1440554"/>
                  <a:pt x="4208973" y="1443807"/>
                  <a:pt x="4203507" y="1438211"/>
                </a:cubicBezTo>
                <a:cubicBezTo>
                  <a:pt x="4224849" y="1438211"/>
                  <a:pt x="4213137" y="1429753"/>
                  <a:pt x="4203507" y="1435348"/>
                </a:cubicBezTo>
                <a:cubicBezTo>
                  <a:pt x="4200677" y="1436064"/>
                  <a:pt x="4195219" y="1437113"/>
                  <a:pt x="4188560" y="1438203"/>
                </a:cubicBezTo>
                <a:lnTo>
                  <a:pt x="4175125" y="1440082"/>
                </a:lnTo>
                <a:lnTo>
                  <a:pt x="4164020" y="1442653"/>
                </a:lnTo>
                <a:cubicBezTo>
                  <a:pt x="4157003" y="1443498"/>
                  <a:pt x="4147845" y="1443775"/>
                  <a:pt x="4134799" y="1443027"/>
                </a:cubicBezTo>
                <a:lnTo>
                  <a:pt x="4134279" y="1442766"/>
                </a:lnTo>
                <a:lnTo>
                  <a:pt x="4134279" y="1428582"/>
                </a:lnTo>
                <a:cubicBezTo>
                  <a:pt x="4163558" y="1433462"/>
                  <a:pt x="4182492" y="1429233"/>
                  <a:pt x="4203476" y="1424125"/>
                </a:cubicBezTo>
                <a:lnTo>
                  <a:pt x="4213984" y="1421908"/>
                </a:lnTo>
                <a:lnTo>
                  <a:pt x="4217431" y="1420774"/>
                </a:lnTo>
                <a:cubicBezTo>
                  <a:pt x="4171755" y="1416349"/>
                  <a:pt x="4165379" y="1434568"/>
                  <a:pt x="4135058" y="1423767"/>
                </a:cubicBezTo>
                <a:cubicBezTo>
                  <a:pt x="4147984" y="1418465"/>
                  <a:pt x="4162024" y="1416453"/>
                  <a:pt x="4175919" y="1417911"/>
                </a:cubicBezTo>
                <a:cubicBezTo>
                  <a:pt x="4170324" y="1412315"/>
                  <a:pt x="4171104" y="1404898"/>
                  <a:pt x="4135058" y="1406329"/>
                </a:cubicBezTo>
                <a:close/>
                <a:moveTo>
                  <a:pt x="3983717" y="1403986"/>
                </a:moveTo>
                <a:cubicBezTo>
                  <a:pt x="3964198" y="1406198"/>
                  <a:pt x="3951185" y="1408996"/>
                  <a:pt x="3941018" y="1409387"/>
                </a:cubicBezTo>
                <a:lnTo>
                  <a:pt x="3936486" y="1408854"/>
                </a:lnTo>
                <a:lnTo>
                  <a:pt x="3938544" y="1409406"/>
                </a:lnTo>
                <a:cubicBezTo>
                  <a:pt x="3942584" y="1411998"/>
                  <a:pt x="3940770" y="1414658"/>
                  <a:pt x="3928798" y="1416610"/>
                </a:cubicBezTo>
                <a:cubicBezTo>
                  <a:pt x="3915526" y="1412185"/>
                  <a:pt x="3910321" y="1411340"/>
                  <a:pt x="3902594" y="1411112"/>
                </a:cubicBezTo>
                <a:lnTo>
                  <a:pt x="3893418" y="1410958"/>
                </a:lnTo>
                <a:lnTo>
                  <a:pt x="3893615" y="1411296"/>
                </a:lnTo>
                <a:lnTo>
                  <a:pt x="3902383" y="1411925"/>
                </a:lnTo>
                <a:lnTo>
                  <a:pt x="3894144" y="1412201"/>
                </a:lnTo>
                <a:lnTo>
                  <a:pt x="3897373" y="1417727"/>
                </a:lnTo>
                <a:cubicBezTo>
                  <a:pt x="3897457" y="1420196"/>
                  <a:pt x="3895261" y="1422758"/>
                  <a:pt x="3887811" y="1425328"/>
                </a:cubicBezTo>
                <a:cubicBezTo>
                  <a:pt x="3853716" y="1425328"/>
                  <a:pt x="3845388" y="1418691"/>
                  <a:pt x="3819361" y="1425328"/>
                </a:cubicBezTo>
                <a:cubicBezTo>
                  <a:pt x="3819361" y="1428288"/>
                  <a:pt x="3824201" y="1429988"/>
                  <a:pt x="3831750" y="1430985"/>
                </a:cubicBezTo>
                <a:lnTo>
                  <a:pt x="3835556" y="1431175"/>
                </a:lnTo>
                <a:lnTo>
                  <a:pt x="3888460" y="1429104"/>
                </a:lnTo>
                <a:lnTo>
                  <a:pt x="3897386" y="1433618"/>
                </a:lnTo>
                <a:lnTo>
                  <a:pt x="3902743" y="1434326"/>
                </a:lnTo>
                <a:lnTo>
                  <a:pt x="3921002" y="1434755"/>
                </a:lnTo>
                <a:lnTo>
                  <a:pt x="3941197" y="1430273"/>
                </a:lnTo>
                <a:cubicBezTo>
                  <a:pt x="3946207" y="1427443"/>
                  <a:pt x="3949428" y="1424157"/>
                  <a:pt x="3956260" y="1421815"/>
                </a:cubicBezTo>
                <a:cubicBezTo>
                  <a:pt x="3979749" y="1425849"/>
                  <a:pt x="3964458" y="1430144"/>
                  <a:pt x="3956081" y="1433055"/>
                </a:cubicBezTo>
                <a:lnTo>
                  <a:pt x="3955053" y="1434980"/>
                </a:lnTo>
                <a:lnTo>
                  <a:pt x="3967276" y="1431394"/>
                </a:lnTo>
                <a:cubicBezTo>
                  <a:pt x="3975818" y="1429997"/>
                  <a:pt x="3986318" y="1429200"/>
                  <a:pt x="3997769" y="1429492"/>
                </a:cubicBezTo>
                <a:lnTo>
                  <a:pt x="3987279" y="1436200"/>
                </a:lnTo>
                <a:lnTo>
                  <a:pt x="3997381" y="1435999"/>
                </a:lnTo>
                <a:cubicBezTo>
                  <a:pt x="4003107" y="1444457"/>
                  <a:pt x="3972396" y="1443676"/>
                  <a:pt x="3983717" y="1453828"/>
                </a:cubicBezTo>
                <a:lnTo>
                  <a:pt x="3970441" y="1453422"/>
                </a:lnTo>
                <a:lnTo>
                  <a:pt x="3983383" y="1457681"/>
                </a:lnTo>
                <a:lnTo>
                  <a:pt x="3986068" y="1457689"/>
                </a:lnTo>
                <a:lnTo>
                  <a:pt x="4037501" y="1453901"/>
                </a:lnTo>
                <a:lnTo>
                  <a:pt x="4033453" y="1451511"/>
                </a:lnTo>
                <a:cubicBezTo>
                  <a:pt x="4019673" y="1449340"/>
                  <a:pt x="3989735" y="1450608"/>
                  <a:pt x="3998811" y="1443679"/>
                </a:cubicBezTo>
                <a:cubicBezTo>
                  <a:pt x="4074548" y="1444460"/>
                  <a:pt x="4045268" y="1436131"/>
                  <a:pt x="4026009" y="1429104"/>
                </a:cubicBezTo>
                <a:lnTo>
                  <a:pt x="4043857" y="1428483"/>
                </a:lnTo>
                <a:lnTo>
                  <a:pt x="4030060" y="1422432"/>
                </a:lnTo>
                <a:lnTo>
                  <a:pt x="4028264" y="1422380"/>
                </a:lnTo>
                <a:lnTo>
                  <a:pt x="4028072" y="1421560"/>
                </a:lnTo>
                <a:lnTo>
                  <a:pt x="4022383" y="1419065"/>
                </a:lnTo>
                <a:lnTo>
                  <a:pt x="3976580" y="1418272"/>
                </a:lnTo>
                <a:lnTo>
                  <a:pt x="3971484" y="1420385"/>
                </a:lnTo>
                <a:lnTo>
                  <a:pt x="3972344" y="1418199"/>
                </a:lnTo>
                <a:lnTo>
                  <a:pt x="3970704" y="1418171"/>
                </a:lnTo>
                <a:lnTo>
                  <a:pt x="3972545" y="1417688"/>
                </a:lnTo>
                <a:lnTo>
                  <a:pt x="3975081" y="1411241"/>
                </a:lnTo>
                <a:lnTo>
                  <a:pt x="3983923" y="1404063"/>
                </a:lnTo>
                <a:close/>
                <a:moveTo>
                  <a:pt x="4572560" y="1403336"/>
                </a:moveTo>
                <a:lnTo>
                  <a:pt x="4568140" y="1406451"/>
                </a:lnTo>
                <a:lnTo>
                  <a:pt x="4579401" y="1404353"/>
                </a:lnTo>
                <a:lnTo>
                  <a:pt x="4572820" y="1403336"/>
                </a:lnTo>
                <a:close/>
                <a:moveTo>
                  <a:pt x="3915398" y="1400343"/>
                </a:moveTo>
                <a:lnTo>
                  <a:pt x="3905856" y="1402235"/>
                </a:lnTo>
                <a:lnTo>
                  <a:pt x="3913167" y="1402605"/>
                </a:lnTo>
                <a:lnTo>
                  <a:pt x="3923561" y="1405390"/>
                </a:lnTo>
                <a:close/>
                <a:moveTo>
                  <a:pt x="4133830" y="1400258"/>
                </a:moveTo>
                <a:lnTo>
                  <a:pt x="4121265" y="1400343"/>
                </a:lnTo>
                <a:cubicBezTo>
                  <a:pt x="4105975" y="1403531"/>
                  <a:pt x="4093872" y="1407500"/>
                  <a:pt x="4084780" y="1412250"/>
                </a:cubicBezTo>
                <a:lnTo>
                  <a:pt x="4084270" y="1412708"/>
                </a:lnTo>
                <a:lnTo>
                  <a:pt x="4084928" y="1412521"/>
                </a:lnTo>
                <a:cubicBezTo>
                  <a:pt x="4100483" y="1409999"/>
                  <a:pt x="4121121" y="1408552"/>
                  <a:pt x="4130982" y="1404859"/>
                </a:cubicBezTo>
                <a:close/>
                <a:moveTo>
                  <a:pt x="4392434" y="1398267"/>
                </a:moveTo>
                <a:lnTo>
                  <a:pt x="4389926" y="1398465"/>
                </a:lnTo>
                <a:lnTo>
                  <a:pt x="4394933" y="1400343"/>
                </a:lnTo>
                <a:cubicBezTo>
                  <a:pt x="4383221" y="1406849"/>
                  <a:pt x="4376324" y="1404637"/>
                  <a:pt x="4368956" y="1401026"/>
                </a:cubicBezTo>
                <a:lnTo>
                  <a:pt x="4367273" y="1400252"/>
                </a:lnTo>
                <a:lnTo>
                  <a:pt x="4348181" y="1401758"/>
                </a:lnTo>
                <a:lnTo>
                  <a:pt x="4336912" y="1407004"/>
                </a:lnTo>
                <a:lnTo>
                  <a:pt x="4367605" y="1414657"/>
                </a:lnTo>
                <a:lnTo>
                  <a:pt x="4365979" y="1414841"/>
                </a:lnTo>
                <a:lnTo>
                  <a:pt x="4367473" y="1415048"/>
                </a:lnTo>
                <a:lnTo>
                  <a:pt x="4367863" y="1415048"/>
                </a:lnTo>
                <a:cubicBezTo>
                  <a:pt x="4351987" y="1395008"/>
                  <a:pt x="4421607" y="1411144"/>
                  <a:pt x="4450106" y="1400473"/>
                </a:cubicBezTo>
                <a:cubicBezTo>
                  <a:pt x="4430522" y="1398489"/>
                  <a:pt x="4410359" y="1397903"/>
                  <a:pt x="4392434" y="1398267"/>
                </a:cubicBezTo>
                <a:close/>
                <a:moveTo>
                  <a:pt x="342766" y="1397767"/>
                </a:moveTo>
                <a:lnTo>
                  <a:pt x="383191" y="1399152"/>
                </a:lnTo>
                <a:cubicBezTo>
                  <a:pt x="411891" y="1406533"/>
                  <a:pt x="402985" y="1427639"/>
                  <a:pt x="355650" y="1424808"/>
                </a:cubicBezTo>
                <a:cubicBezTo>
                  <a:pt x="346605" y="1422336"/>
                  <a:pt x="343385" y="1418139"/>
                  <a:pt x="342425" y="1413275"/>
                </a:cubicBezTo>
                <a:close/>
                <a:moveTo>
                  <a:pt x="341986" y="1397741"/>
                </a:moveTo>
                <a:lnTo>
                  <a:pt x="342767" y="1397741"/>
                </a:lnTo>
                <a:lnTo>
                  <a:pt x="342766" y="1397767"/>
                </a:lnTo>
                <a:close/>
                <a:moveTo>
                  <a:pt x="497031" y="1397657"/>
                </a:moveTo>
                <a:cubicBezTo>
                  <a:pt x="516850" y="1397237"/>
                  <a:pt x="543787" y="1405581"/>
                  <a:pt x="575702" y="1401775"/>
                </a:cubicBezTo>
                <a:cubicBezTo>
                  <a:pt x="573230" y="1406330"/>
                  <a:pt x="550587" y="1405028"/>
                  <a:pt x="534450" y="1405679"/>
                </a:cubicBezTo>
                <a:cubicBezTo>
                  <a:pt x="536272" y="1415178"/>
                  <a:pt x="536663" y="1424288"/>
                  <a:pt x="520787" y="1428842"/>
                </a:cubicBezTo>
                <a:lnTo>
                  <a:pt x="479795" y="1424821"/>
                </a:lnTo>
                <a:lnTo>
                  <a:pt x="487772" y="1417641"/>
                </a:lnTo>
                <a:cubicBezTo>
                  <a:pt x="501283" y="1410852"/>
                  <a:pt x="522901" y="1405581"/>
                  <a:pt x="479665" y="1401775"/>
                </a:cubicBezTo>
                <a:cubicBezTo>
                  <a:pt x="484610" y="1398912"/>
                  <a:pt x="490425" y="1397798"/>
                  <a:pt x="497031" y="1397657"/>
                </a:cubicBezTo>
                <a:close/>
                <a:moveTo>
                  <a:pt x="4626695" y="1397610"/>
                </a:moveTo>
                <a:cubicBezTo>
                  <a:pt x="4624482" y="1401905"/>
                  <a:pt x="4623376" y="1405776"/>
                  <a:pt x="4616642" y="1407354"/>
                </a:cubicBezTo>
                <a:lnTo>
                  <a:pt x="4609129" y="1407558"/>
                </a:lnTo>
                <a:lnTo>
                  <a:pt x="4604140" y="1412746"/>
                </a:lnTo>
                <a:lnTo>
                  <a:pt x="4606032" y="1413108"/>
                </a:lnTo>
                <a:cubicBezTo>
                  <a:pt x="4618499" y="1417983"/>
                  <a:pt x="4609477" y="1425349"/>
                  <a:pt x="4601352" y="1431754"/>
                </a:cubicBezTo>
                <a:lnTo>
                  <a:pt x="4601224" y="1431913"/>
                </a:lnTo>
                <a:lnTo>
                  <a:pt x="4611646" y="1433565"/>
                </a:lnTo>
                <a:lnTo>
                  <a:pt x="4620297" y="1433996"/>
                </a:lnTo>
                <a:lnTo>
                  <a:pt x="4656902" y="1427996"/>
                </a:lnTo>
                <a:cubicBezTo>
                  <a:pt x="4689451" y="1424515"/>
                  <a:pt x="4730149" y="1421554"/>
                  <a:pt x="4736005" y="1415048"/>
                </a:cubicBezTo>
                <a:cubicBezTo>
                  <a:pt x="4682261" y="1416089"/>
                  <a:pt x="4694363" y="1417130"/>
                  <a:pt x="4640359" y="1420774"/>
                </a:cubicBezTo>
                <a:cubicBezTo>
                  <a:pt x="4640359" y="1417911"/>
                  <a:pt x="4629167" y="1417390"/>
                  <a:pt x="4626695" y="1415048"/>
                </a:cubicBezTo>
                <a:cubicBezTo>
                  <a:pt x="4649589" y="1414962"/>
                  <a:pt x="4672439" y="1413004"/>
                  <a:pt x="4695014" y="1409192"/>
                </a:cubicBezTo>
                <a:cubicBezTo>
                  <a:pt x="4655974" y="1409192"/>
                  <a:pt x="4677967" y="1395398"/>
                  <a:pt x="4626695" y="1397610"/>
                </a:cubicBezTo>
                <a:close/>
                <a:moveTo>
                  <a:pt x="4351817" y="1394821"/>
                </a:moveTo>
                <a:lnTo>
                  <a:pt x="4341187" y="1400085"/>
                </a:lnTo>
                <a:lnTo>
                  <a:pt x="4361216" y="1397466"/>
                </a:lnTo>
                <a:lnTo>
                  <a:pt x="4356888" y="1395475"/>
                </a:lnTo>
                <a:close/>
                <a:moveTo>
                  <a:pt x="4887999" y="1388501"/>
                </a:moveTo>
                <a:cubicBezTo>
                  <a:pt x="4850261" y="1386809"/>
                  <a:pt x="4860021" y="1394617"/>
                  <a:pt x="4832953" y="1394747"/>
                </a:cubicBezTo>
                <a:lnTo>
                  <a:pt x="4833474" y="1394357"/>
                </a:lnTo>
                <a:cubicBezTo>
                  <a:pt x="4833051" y="1392568"/>
                  <a:pt x="4830001" y="1391673"/>
                  <a:pt x="4825731" y="1391382"/>
                </a:cubicBezTo>
                <a:lnTo>
                  <a:pt x="4822164" y="1391536"/>
                </a:lnTo>
                <a:lnTo>
                  <a:pt x="4826803" y="1396824"/>
                </a:lnTo>
                <a:lnTo>
                  <a:pt x="4847118" y="1398841"/>
                </a:lnTo>
                <a:lnTo>
                  <a:pt x="4850017" y="1397773"/>
                </a:lnTo>
                <a:cubicBezTo>
                  <a:pt x="4862168" y="1395203"/>
                  <a:pt x="4880126" y="1392925"/>
                  <a:pt x="4887999" y="1388501"/>
                </a:cubicBezTo>
                <a:close/>
                <a:moveTo>
                  <a:pt x="710827" y="1384793"/>
                </a:moveTo>
                <a:cubicBezTo>
                  <a:pt x="725711" y="1385151"/>
                  <a:pt x="743377" y="1386289"/>
                  <a:pt x="753332" y="1385248"/>
                </a:cubicBezTo>
                <a:cubicBezTo>
                  <a:pt x="739147" y="1396179"/>
                  <a:pt x="739147" y="1401385"/>
                  <a:pt x="753332" y="1412316"/>
                </a:cubicBezTo>
                <a:lnTo>
                  <a:pt x="685012" y="1412316"/>
                </a:lnTo>
                <a:cubicBezTo>
                  <a:pt x="695683" y="1409583"/>
                  <a:pt x="715593" y="1390714"/>
                  <a:pt x="685012" y="1389022"/>
                </a:cubicBezTo>
                <a:cubicBezTo>
                  <a:pt x="683841" y="1384858"/>
                  <a:pt x="695943" y="1384435"/>
                  <a:pt x="710827" y="1384793"/>
                </a:cubicBezTo>
                <a:close/>
                <a:moveTo>
                  <a:pt x="5285290" y="1383035"/>
                </a:moveTo>
                <a:cubicBezTo>
                  <a:pt x="5301166" y="1386939"/>
                  <a:pt x="5298173" y="1403076"/>
                  <a:pt x="5257963" y="1403336"/>
                </a:cubicBezTo>
                <a:cubicBezTo>
                  <a:pt x="5292578" y="1396569"/>
                  <a:pt x="5236231" y="1381734"/>
                  <a:pt x="5285290" y="1383035"/>
                </a:cubicBezTo>
                <a:close/>
                <a:moveTo>
                  <a:pt x="4863198" y="1380674"/>
                </a:moveTo>
                <a:lnTo>
                  <a:pt x="4861844" y="1388373"/>
                </a:lnTo>
                <a:lnTo>
                  <a:pt x="4880826" y="1383071"/>
                </a:lnTo>
                <a:close/>
                <a:moveTo>
                  <a:pt x="4118585" y="1375525"/>
                </a:moveTo>
                <a:lnTo>
                  <a:pt x="4065646" y="1376263"/>
                </a:lnTo>
                <a:lnTo>
                  <a:pt x="4043354" y="1381857"/>
                </a:lnTo>
                <a:lnTo>
                  <a:pt x="4038810" y="1385819"/>
                </a:lnTo>
                <a:lnTo>
                  <a:pt x="4029898" y="1392418"/>
                </a:lnTo>
                <a:lnTo>
                  <a:pt x="4048782" y="1391022"/>
                </a:lnTo>
                <a:cubicBezTo>
                  <a:pt x="4056119" y="1390444"/>
                  <a:pt x="4062641" y="1390204"/>
                  <a:pt x="4066265" y="1391394"/>
                </a:cubicBezTo>
                <a:lnTo>
                  <a:pt x="4066279" y="1392888"/>
                </a:lnTo>
                <a:lnTo>
                  <a:pt x="4069177" y="1393233"/>
                </a:lnTo>
                <a:lnTo>
                  <a:pt x="4066299" y="1394935"/>
                </a:lnTo>
                <a:lnTo>
                  <a:pt x="4066332" y="1398405"/>
                </a:lnTo>
                <a:lnTo>
                  <a:pt x="4077252" y="1399030"/>
                </a:lnTo>
                <a:lnTo>
                  <a:pt x="4082951" y="1398343"/>
                </a:lnTo>
                <a:lnTo>
                  <a:pt x="4093676" y="1391754"/>
                </a:lnTo>
                <a:lnTo>
                  <a:pt x="4107289" y="1393359"/>
                </a:lnTo>
                <a:lnTo>
                  <a:pt x="4108860" y="1392785"/>
                </a:lnTo>
                <a:lnTo>
                  <a:pt x="4107946" y="1388797"/>
                </a:lnTo>
                <a:lnTo>
                  <a:pt x="4106689" y="1388891"/>
                </a:lnTo>
                <a:cubicBezTo>
                  <a:pt x="4093676" y="1383751"/>
                  <a:pt x="4096344" y="1381344"/>
                  <a:pt x="4104363" y="1379245"/>
                </a:cubicBezTo>
                <a:close/>
                <a:moveTo>
                  <a:pt x="4612834" y="1372924"/>
                </a:moveTo>
                <a:lnTo>
                  <a:pt x="4607047" y="1375927"/>
                </a:lnTo>
                <a:lnTo>
                  <a:pt x="4604546" y="1380866"/>
                </a:lnTo>
                <a:lnTo>
                  <a:pt x="4629299" y="1382647"/>
                </a:lnTo>
                <a:cubicBezTo>
                  <a:pt x="4625460" y="1378418"/>
                  <a:pt x="4623021" y="1377149"/>
                  <a:pt x="4619312" y="1375750"/>
                </a:cubicBezTo>
                <a:close/>
                <a:moveTo>
                  <a:pt x="4678108" y="1368544"/>
                </a:moveTo>
                <a:lnTo>
                  <a:pt x="4679380" y="1369087"/>
                </a:lnTo>
                <a:cubicBezTo>
                  <a:pt x="4684833" y="1373741"/>
                  <a:pt x="4684540" y="1379622"/>
                  <a:pt x="4724946" y="1376791"/>
                </a:cubicBezTo>
                <a:cubicBezTo>
                  <a:pt x="4676928" y="1380825"/>
                  <a:pt x="4726508" y="1387592"/>
                  <a:pt x="4697618" y="1394229"/>
                </a:cubicBezTo>
                <a:lnTo>
                  <a:pt x="4714800" y="1393203"/>
                </a:lnTo>
                <a:lnTo>
                  <a:pt x="4717771" y="1386072"/>
                </a:lnTo>
                <a:cubicBezTo>
                  <a:pt x="4721408" y="1383047"/>
                  <a:pt x="4727841" y="1379570"/>
                  <a:pt x="4737828" y="1375487"/>
                </a:cubicBezTo>
                <a:cubicBezTo>
                  <a:pt x="4736722" y="1371649"/>
                  <a:pt x="4728101" y="1369762"/>
                  <a:pt x="4715495" y="1368899"/>
                </a:cubicBezTo>
                <a:close/>
                <a:moveTo>
                  <a:pt x="4847921" y="1368331"/>
                </a:moveTo>
                <a:cubicBezTo>
                  <a:pt x="4831394" y="1369698"/>
                  <a:pt x="4818381" y="1378384"/>
                  <a:pt x="4817633" y="1386371"/>
                </a:cubicBezTo>
                <a:lnTo>
                  <a:pt x="4818498" y="1387357"/>
                </a:lnTo>
                <a:lnTo>
                  <a:pt x="4827636" y="1385547"/>
                </a:lnTo>
                <a:cubicBezTo>
                  <a:pt x="4832377" y="1385095"/>
                  <a:pt x="4838746" y="1384990"/>
                  <a:pt x="4848050" y="1385510"/>
                </a:cubicBezTo>
                <a:cubicBezTo>
                  <a:pt x="4828270" y="1378743"/>
                  <a:pt x="4814086" y="1379003"/>
                  <a:pt x="4848050" y="1373928"/>
                </a:cubicBezTo>
                <a:lnTo>
                  <a:pt x="4855568" y="1374843"/>
                </a:lnTo>
                <a:close/>
                <a:moveTo>
                  <a:pt x="4368515" y="1368072"/>
                </a:moveTo>
                <a:cubicBezTo>
                  <a:pt x="4356803" y="1367552"/>
                  <a:pt x="4350297" y="1368137"/>
                  <a:pt x="4346555" y="1369292"/>
                </a:cubicBezTo>
                <a:lnTo>
                  <a:pt x="4344013" y="1371488"/>
                </a:lnTo>
                <a:lnTo>
                  <a:pt x="4348294" y="1378351"/>
                </a:lnTo>
                <a:lnTo>
                  <a:pt x="4382179" y="1379784"/>
                </a:lnTo>
                <a:lnTo>
                  <a:pt x="4365070" y="1388257"/>
                </a:lnTo>
                <a:lnTo>
                  <a:pt x="4372473" y="1391919"/>
                </a:lnTo>
                <a:lnTo>
                  <a:pt x="4380530" y="1394941"/>
                </a:lnTo>
                <a:lnTo>
                  <a:pt x="4385461" y="1394296"/>
                </a:lnTo>
                <a:cubicBezTo>
                  <a:pt x="4403996" y="1389859"/>
                  <a:pt x="4402345" y="1384325"/>
                  <a:pt x="4391146" y="1378034"/>
                </a:cubicBezTo>
                <a:lnTo>
                  <a:pt x="4372815" y="1369965"/>
                </a:lnTo>
                <a:lnTo>
                  <a:pt x="4370025" y="1369595"/>
                </a:lnTo>
                <a:lnTo>
                  <a:pt x="4369738" y="1368611"/>
                </a:lnTo>
                <a:close/>
                <a:moveTo>
                  <a:pt x="4498507" y="1367057"/>
                </a:moveTo>
                <a:lnTo>
                  <a:pt x="4490291" y="1370126"/>
                </a:lnTo>
                <a:lnTo>
                  <a:pt x="4485785" y="1370120"/>
                </a:lnTo>
                <a:lnTo>
                  <a:pt x="4527129" y="1376027"/>
                </a:lnTo>
                <a:lnTo>
                  <a:pt x="4554059" y="1377539"/>
                </a:lnTo>
                <a:lnTo>
                  <a:pt x="4559159" y="1375487"/>
                </a:lnTo>
                <a:cubicBezTo>
                  <a:pt x="4557272" y="1371844"/>
                  <a:pt x="4548131" y="1370087"/>
                  <a:pt x="4537199" y="1368786"/>
                </a:cubicBezTo>
                <a:lnTo>
                  <a:pt x="4529407" y="1367840"/>
                </a:lnTo>
                <a:lnTo>
                  <a:pt x="4533391" y="1371065"/>
                </a:lnTo>
                <a:close/>
                <a:moveTo>
                  <a:pt x="4670291" y="1365209"/>
                </a:moveTo>
                <a:lnTo>
                  <a:pt x="4676002" y="1367646"/>
                </a:lnTo>
                <a:lnTo>
                  <a:pt x="4677307" y="1365739"/>
                </a:lnTo>
                <a:close/>
                <a:moveTo>
                  <a:pt x="4626179" y="1363268"/>
                </a:moveTo>
                <a:lnTo>
                  <a:pt x="4622565" y="1366910"/>
                </a:lnTo>
                <a:lnTo>
                  <a:pt x="4638230" y="1365990"/>
                </a:lnTo>
                <a:cubicBezTo>
                  <a:pt x="4642434" y="1365600"/>
                  <a:pt x="4644171" y="1365144"/>
                  <a:pt x="4641147" y="1364559"/>
                </a:cubicBezTo>
                <a:close/>
                <a:moveTo>
                  <a:pt x="4367605" y="1361303"/>
                </a:moveTo>
                <a:lnTo>
                  <a:pt x="4357977" y="1364485"/>
                </a:lnTo>
                <a:lnTo>
                  <a:pt x="4368942" y="1365885"/>
                </a:lnTo>
                <a:close/>
                <a:moveTo>
                  <a:pt x="3993737" y="1352047"/>
                </a:moveTo>
                <a:lnTo>
                  <a:pt x="3990050" y="1356320"/>
                </a:lnTo>
                <a:lnTo>
                  <a:pt x="3998942" y="1354277"/>
                </a:lnTo>
                <a:cubicBezTo>
                  <a:pt x="3996860" y="1356099"/>
                  <a:pt x="3999097" y="1357473"/>
                  <a:pt x="4003005" y="1358449"/>
                </a:cubicBezTo>
                <a:lnTo>
                  <a:pt x="4006282" y="1358864"/>
                </a:lnTo>
                <a:lnTo>
                  <a:pt x="4011953" y="1359482"/>
                </a:lnTo>
                <a:lnTo>
                  <a:pt x="4011908" y="1359575"/>
                </a:lnTo>
                <a:lnTo>
                  <a:pt x="4017095" y="1360231"/>
                </a:lnTo>
                <a:cubicBezTo>
                  <a:pt x="4026302" y="1360686"/>
                  <a:pt x="4031605" y="1359743"/>
                  <a:pt x="4011825" y="1357791"/>
                </a:cubicBezTo>
                <a:lnTo>
                  <a:pt x="4012215" y="1357791"/>
                </a:lnTo>
                <a:close/>
                <a:moveTo>
                  <a:pt x="5162056" y="1348420"/>
                </a:moveTo>
                <a:cubicBezTo>
                  <a:pt x="5207602" y="1351804"/>
                  <a:pt x="5205910" y="1386028"/>
                  <a:pt x="5133947" y="1383035"/>
                </a:cubicBezTo>
                <a:lnTo>
                  <a:pt x="5134598" y="1383296"/>
                </a:lnTo>
                <a:cubicBezTo>
                  <a:pt x="5153597" y="1385118"/>
                  <a:pt x="5136680" y="1394487"/>
                  <a:pt x="5162056" y="1395008"/>
                </a:cubicBezTo>
                <a:cubicBezTo>
                  <a:pt x="5160104" y="1401254"/>
                  <a:pt x="5127701" y="1401254"/>
                  <a:pt x="5093737" y="1400733"/>
                </a:cubicBezTo>
                <a:cubicBezTo>
                  <a:pt x="5115078" y="1393056"/>
                  <a:pt x="5108832" y="1391754"/>
                  <a:pt x="5066149" y="1395008"/>
                </a:cubicBezTo>
                <a:lnTo>
                  <a:pt x="5066149" y="1383296"/>
                </a:lnTo>
                <a:cubicBezTo>
                  <a:pt x="5152686" y="1386549"/>
                  <a:pt x="5170254" y="1354537"/>
                  <a:pt x="5162056" y="1348420"/>
                </a:cubicBezTo>
                <a:close/>
                <a:moveTo>
                  <a:pt x="452337" y="1347380"/>
                </a:moveTo>
                <a:cubicBezTo>
                  <a:pt x="525601" y="1344907"/>
                  <a:pt x="597564" y="1376009"/>
                  <a:pt x="657685" y="1389933"/>
                </a:cubicBezTo>
                <a:cubicBezTo>
                  <a:pt x="592749" y="1390193"/>
                  <a:pt x="521177" y="1359092"/>
                  <a:pt x="452337" y="1347380"/>
                </a:cubicBezTo>
                <a:close/>
                <a:moveTo>
                  <a:pt x="4254933" y="1346847"/>
                </a:moveTo>
                <a:lnTo>
                  <a:pt x="4236853" y="1348762"/>
                </a:lnTo>
                <a:lnTo>
                  <a:pt x="4235947" y="1348739"/>
                </a:lnTo>
                <a:lnTo>
                  <a:pt x="4230013" y="1352355"/>
                </a:lnTo>
                <a:cubicBezTo>
                  <a:pt x="4222805" y="1353923"/>
                  <a:pt x="4213878" y="1354464"/>
                  <a:pt x="4205347" y="1354944"/>
                </a:cubicBezTo>
                <a:lnTo>
                  <a:pt x="4195550" y="1355920"/>
                </a:lnTo>
                <a:lnTo>
                  <a:pt x="4192820" y="1358717"/>
                </a:lnTo>
                <a:lnTo>
                  <a:pt x="4176556" y="1364009"/>
                </a:lnTo>
                <a:lnTo>
                  <a:pt x="4175790" y="1364817"/>
                </a:lnTo>
                <a:lnTo>
                  <a:pt x="4155654" y="1364817"/>
                </a:lnTo>
                <a:lnTo>
                  <a:pt x="4134928" y="1365338"/>
                </a:lnTo>
                <a:lnTo>
                  <a:pt x="4133685" y="1364817"/>
                </a:lnTo>
                <a:lnTo>
                  <a:pt x="4093678" y="1364817"/>
                </a:lnTo>
                <a:cubicBezTo>
                  <a:pt x="4098167" y="1366638"/>
                  <a:pt x="4106073" y="1367582"/>
                  <a:pt x="4112351" y="1368932"/>
                </a:cubicBezTo>
                <a:lnTo>
                  <a:pt x="4120600" y="1374998"/>
                </a:lnTo>
                <a:lnTo>
                  <a:pt x="4134147" y="1371454"/>
                </a:lnTo>
                <a:cubicBezTo>
                  <a:pt x="4150153" y="1371454"/>
                  <a:pt x="4145599" y="1376789"/>
                  <a:pt x="4147160" y="1380173"/>
                </a:cubicBezTo>
                <a:lnTo>
                  <a:pt x="4187198" y="1377454"/>
                </a:lnTo>
                <a:lnTo>
                  <a:pt x="4176637" y="1370413"/>
                </a:lnTo>
                <a:lnTo>
                  <a:pt x="4177481" y="1369825"/>
                </a:lnTo>
                <a:lnTo>
                  <a:pt x="4175529" y="1368591"/>
                </a:lnTo>
                <a:lnTo>
                  <a:pt x="4179174" y="1368646"/>
                </a:lnTo>
                <a:lnTo>
                  <a:pt x="4189715" y="1361304"/>
                </a:lnTo>
                <a:cubicBezTo>
                  <a:pt x="4196221" y="1364362"/>
                  <a:pt x="4205688" y="1366639"/>
                  <a:pt x="4219076" y="1367908"/>
                </a:cubicBezTo>
                <a:lnTo>
                  <a:pt x="4233620" y="1368060"/>
                </a:lnTo>
                <a:lnTo>
                  <a:pt x="4243897" y="1367257"/>
                </a:lnTo>
                <a:cubicBezTo>
                  <a:pt x="4255853" y="1365305"/>
                  <a:pt x="4258748" y="1362345"/>
                  <a:pt x="4257902" y="1359872"/>
                </a:cubicBezTo>
                <a:cubicBezTo>
                  <a:pt x="4319715" y="1359872"/>
                  <a:pt x="4251786" y="1368591"/>
                  <a:pt x="4270915" y="1377310"/>
                </a:cubicBezTo>
                <a:lnTo>
                  <a:pt x="4247380" y="1375077"/>
                </a:lnTo>
                <a:lnTo>
                  <a:pt x="4241621" y="1376627"/>
                </a:lnTo>
                <a:lnTo>
                  <a:pt x="4190246" y="1379107"/>
                </a:lnTo>
                <a:lnTo>
                  <a:pt x="4155773" y="1385197"/>
                </a:lnTo>
                <a:lnTo>
                  <a:pt x="4123712" y="1387610"/>
                </a:lnTo>
                <a:lnTo>
                  <a:pt x="4142898" y="1389312"/>
                </a:lnTo>
                <a:cubicBezTo>
                  <a:pt x="4152899" y="1390823"/>
                  <a:pt x="4161240" y="1392754"/>
                  <a:pt x="4168487" y="1394991"/>
                </a:cubicBezTo>
                <a:lnTo>
                  <a:pt x="4169123" y="1395285"/>
                </a:lnTo>
                <a:lnTo>
                  <a:pt x="4173909" y="1395008"/>
                </a:lnTo>
                <a:cubicBezTo>
                  <a:pt x="4199694" y="1393416"/>
                  <a:pt x="4193618" y="1392830"/>
                  <a:pt x="4204159" y="1385510"/>
                </a:cubicBezTo>
                <a:cubicBezTo>
                  <a:pt x="4218083" y="1385510"/>
                  <a:pt x="4231747" y="1398523"/>
                  <a:pt x="4245150" y="1388373"/>
                </a:cubicBezTo>
                <a:cubicBezTo>
                  <a:pt x="4274820" y="1388373"/>
                  <a:pt x="4251266" y="1398783"/>
                  <a:pt x="4258944" y="1402948"/>
                </a:cubicBezTo>
                <a:cubicBezTo>
                  <a:pt x="4234154" y="1402069"/>
                  <a:pt x="4229787" y="1405510"/>
                  <a:pt x="4212792" y="1406242"/>
                </a:cubicBezTo>
                <a:lnTo>
                  <a:pt x="4191924" y="1405841"/>
                </a:lnTo>
                <a:lnTo>
                  <a:pt x="4203378" y="1411143"/>
                </a:lnTo>
                <a:lnTo>
                  <a:pt x="4196611" y="1410623"/>
                </a:lnTo>
                <a:lnTo>
                  <a:pt x="4200710" y="1413781"/>
                </a:lnTo>
                <a:cubicBezTo>
                  <a:pt x="4203768" y="1415831"/>
                  <a:pt x="4203378" y="1417652"/>
                  <a:pt x="4190365" y="1420385"/>
                </a:cubicBezTo>
                <a:cubicBezTo>
                  <a:pt x="4202955" y="1417717"/>
                  <a:pt x="4210633" y="1417018"/>
                  <a:pt x="4216005" y="1417402"/>
                </a:cubicBezTo>
                <a:lnTo>
                  <a:pt x="4224018" y="1419791"/>
                </a:lnTo>
                <a:lnTo>
                  <a:pt x="4238038" y="1416834"/>
                </a:lnTo>
                <a:lnTo>
                  <a:pt x="4248656" y="1416283"/>
                </a:lnTo>
                <a:lnTo>
                  <a:pt x="4247883" y="1416176"/>
                </a:lnTo>
                <a:cubicBezTo>
                  <a:pt x="4244248" y="1415253"/>
                  <a:pt x="4242580" y="1413911"/>
                  <a:pt x="4245150" y="1411666"/>
                </a:cubicBezTo>
                <a:cubicBezTo>
                  <a:pt x="4282628" y="1413814"/>
                  <a:pt x="4267476" y="1404835"/>
                  <a:pt x="4283690" y="1402462"/>
                </a:cubicBezTo>
                <a:lnTo>
                  <a:pt x="4292326" y="1402603"/>
                </a:lnTo>
                <a:lnTo>
                  <a:pt x="4285362" y="1400343"/>
                </a:lnTo>
                <a:lnTo>
                  <a:pt x="4291287" y="1397107"/>
                </a:lnTo>
                <a:lnTo>
                  <a:pt x="4289185" y="1395376"/>
                </a:lnTo>
                <a:lnTo>
                  <a:pt x="4305029" y="1389024"/>
                </a:lnTo>
                <a:lnTo>
                  <a:pt x="4300490" y="1379457"/>
                </a:lnTo>
                <a:cubicBezTo>
                  <a:pt x="4293658" y="1372625"/>
                  <a:pt x="4284061" y="1365077"/>
                  <a:pt x="4299025" y="1354276"/>
                </a:cubicBezTo>
                <a:cubicBezTo>
                  <a:pt x="4303515" y="1346858"/>
                  <a:pt x="4272576" y="1348664"/>
                  <a:pt x="4255289" y="1346956"/>
                </a:cubicBezTo>
                <a:close/>
                <a:moveTo>
                  <a:pt x="3956166" y="1346394"/>
                </a:moveTo>
                <a:lnTo>
                  <a:pt x="3943504" y="1348030"/>
                </a:lnTo>
                <a:lnTo>
                  <a:pt x="3930952" y="1346525"/>
                </a:lnTo>
                <a:lnTo>
                  <a:pt x="3929092" y="1347624"/>
                </a:lnTo>
                <a:lnTo>
                  <a:pt x="3929656" y="1358444"/>
                </a:lnTo>
                <a:lnTo>
                  <a:pt x="3952960" y="1359642"/>
                </a:lnTo>
                <a:close/>
                <a:moveTo>
                  <a:pt x="4286317" y="1342985"/>
                </a:moveTo>
                <a:lnTo>
                  <a:pt x="4283603" y="1343069"/>
                </a:lnTo>
                <a:lnTo>
                  <a:pt x="4282132" y="1343273"/>
                </a:lnTo>
                <a:lnTo>
                  <a:pt x="4285882" y="1343606"/>
                </a:lnTo>
                <a:close/>
                <a:moveTo>
                  <a:pt x="4542231" y="1342718"/>
                </a:moveTo>
                <a:lnTo>
                  <a:pt x="4541208" y="1342923"/>
                </a:lnTo>
                <a:cubicBezTo>
                  <a:pt x="4536612" y="1344425"/>
                  <a:pt x="4534107" y="1346007"/>
                  <a:pt x="4534367" y="1347268"/>
                </a:cubicBezTo>
                <a:lnTo>
                  <a:pt x="4539376" y="1348509"/>
                </a:lnTo>
                <a:lnTo>
                  <a:pt x="4542655" y="1346173"/>
                </a:lnTo>
                <a:close/>
                <a:moveTo>
                  <a:pt x="4628128" y="1339962"/>
                </a:moveTo>
                <a:cubicBezTo>
                  <a:pt x="4534824" y="1342044"/>
                  <a:pt x="4620971" y="1353886"/>
                  <a:pt x="4573473" y="1371974"/>
                </a:cubicBezTo>
                <a:cubicBezTo>
                  <a:pt x="4627998" y="1373926"/>
                  <a:pt x="4558638" y="1358961"/>
                  <a:pt x="4628128" y="1361303"/>
                </a:cubicBezTo>
                <a:lnTo>
                  <a:pt x="4627093" y="1362347"/>
                </a:lnTo>
                <a:lnTo>
                  <a:pt x="4673644" y="1362347"/>
                </a:lnTo>
                <a:lnTo>
                  <a:pt x="4663753" y="1358534"/>
                </a:lnTo>
                <a:cubicBezTo>
                  <a:pt x="4641780" y="1353522"/>
                  <a:pt x="4605803" y="1349624"/>
                  <a:pt x="4628128" y="1339962"/>
                </a:cubicBezTo>
                <a:close/>
                <a:moveTo>
                  <a:pt x="739304" y="1334487"/>
                </a:moveTo>
                <a:cubicBezTo>
                  <a:pt x="760001" y="1337531"/>
                  <a:pt x="761465" y="1358636"/>
                  <a:pt x="739798" y="1361955"/>
                </a:cubicBezTo>
                <a:cubicBezTo>
                  <a:pt x="684492" y="1357921"/>
                  <a:pt x="743442" y="1343086"/>
                  <a:pt x="712340" y="1339702"/>
                </a:cubicBezTo>
                <a:lnTo>
                  <a:pt x="712340" y="1338791"/>
                </a:lnTo>
                <a:cubicBezTo>
                  <a:pt x="723369" y="1334464"/>
                  <a:pt x="732405" y="1333472"/>
                  <a:pt x="739304" y="1334487"/>
                </a:cubicBezTo>
                <a:close/>
                <a:moveTo>
                  <a:pt x="4293002" y="1331344"/>
                </a:moveTo>
                <a:lnTo>
                  <a:pt x="4268540" y="1335456"/>
                </a:lnTo>
                <a:lnTo>
                  <a:pt x="4251808" y="1333182"/>
                </a:lnTo>
                <a:lnTo>
                  <a:pt x="4250030" y="1334188"/>
                </a:lnTo>
                <a:cubicBezTo>
                  <a:pt x="4246224" y="1335571"/>
                  <a:pt x="4243003" y="1337100"/>
                  <a:pt x="4244890" y="1339963"/>
                </a:cubicBezTo>
                <a:lnTo>
                  <a:pt x="4255579" y="1340913"/>
                </a:lnTo>
                <a:lnTo>
                  <a:pt x="4282527" y="1339610"/>
                </a:lnTo>
                <a:lnTo>
                  <a:pt x="4288299" y="1340155"/>
                </a:lnTo>
                <a:lnTo>
                  <a:pt x="4293682" y="1332472"/>
                </a:lnTo>
                <a:close/>
                <a:moveTo>
                  <a:pt x="4983385" y="1327469"/>
                </a:moveTo>
                <a:cubicBezTo>
                  <a:pt x="4985077" y="1332675"/>
                  <a:pt x="4966858" y="1333585"/>
                  <a:pt x="4970372" y="1339181"/>
                </a:cubicBezTo>
                <a:cubicBezTo>
                  <a:pt x="4909340" y="1341263"/>
                  <a:pt x="4922484" y="1323826"/>
                  <a:pt x="4983385" y="1327469"/>
                </a:cubicBezTo>
                <a:close/>
                <a:moveTo>
                  <a:pt x="4491214" y="1327098"/>
                </a:moveTo>
                <a:lnTo>
                  <a:pt x="4478476" y="1327471"/>
                </a:lnTo>
                <a:cubicBezTo>
                  <a:pt x="4476784" y="1332677"/>
                  <a:pt x="4495133" y="1333588"/>
                  <a:pt x="4492270" y="1339053"/>
                </a:cubicBezTo>
                <a:lnTo>
                  <a:pt x="4540651" y="1339053"/>
                </a:lnTo>
                <a:lnTo>
                  <a:pt x="4514555" y="1329536"/>
                </a:lnTo>
                <a:close/>
                <a:moveTo>
                  <a:pt x="4468586" y="1324735"/>
                </a:moveTo>
                <a:lnTo>
                  <a:pt x="4432724" y="1325547"/>
                </a:lnTo>
                <a:lnTo>
                  <a:pt x="4436052" y="1327469"/>
                </a:lnTo>
                <a:lnTo>
                  <a:pt x="4406467" y="1325833"/>
                </a:lnTo>
                <a:lnTo>
                  <a:pt x="4404074" y="1333887"/>
                </a:lnTo>
                <a:cubicBezTo>
                  <a:pt x="4394070" y="1345579"/>
                  <a:pt x="4375729" y="1354271"/>
                  <a:pt x="4401410" y="1362887"/>
                </a:cubicBezTo>
                <a:lnTo>
                  <a:pt x="4414918" y="1366204"/>
                </a:lnTo>
                <a:lnTo>
                  <a:pt x="4419266" y="1362298"/>
                </a:lnTo>
                <a:cubicBezTo>
                  <a:pt x="4419266" y="1358735"/>
                  <a:pt x="4416013" y="1355189"/>
                  <a:pt x="4409506" y="1353628"/>
                </a:cubicBezTo>
                <a:cubicBezTo>
                  <a:pt x="4427464" y="1345950"/>
                  <a:pt x="4454272" y="1344649"/>
                  <a:pt x="4491619" y="1347772"/>
                </a:cubicBezTo>
                <a:cubicBezTo>
                  <a:pt x="4485763" y="1341265"/>
                  <a:pt x="4467415" y="1337361"/>
                  <a:pt x="4436834" y="1336190"/>
                </a:cubicBezTo>
                <a:cubicBezTo>
                  <a:pt x="4436444" y="1332221"/>
                  <a:pt x="4442755" y="1329675"/>
                  <a:pt x="4452527" y="1327866"/>
                </a:cubicBezTo>
                <a:lnTo>
                  <a:pt x="4475245" y="1325431"/>
                </a:lnTo>
                <a:close/>
                <a:moveTo>
                  <a:pt x="4258162" y="1321743"/>
                </a:moveTo>
                <a:cubicBezTo>
                  <a:pt x="4254063" y="1325517"/>
                  <a:pt x="4255397" y="1328120"/>
                  <a:pt x="4262197" y="1329551"/>
                </a:cubicBezTo>
                <a:lnTo>
                  <a:pt x="4292305" y="1330190"/>
                </a:lnTo>
                <a:lnTo>
                  <a:pt x="4288368" y="1323664"/>
                </a:lnTo>
                <a:close/>
                <a:moveTo>
                  <a:pt x="315309" y="1308609"/>
                </a:moveTo>
                <a:lnTo>
                  <a:pt x="334200" y="1309011"/>
                </a:lnTo>
                <a:cubicBezTo>
                  <a:pt x="349102" y="1310658"/>
                  <a:pt x="354544" y="1314977"/>
                  <a:pt x="383628" y="1312635"/>
                </a:cubicBezTo>
                <a:cubicBezTo>
                  <a:pt x="374779" y="1351674"/>
                  <a:pt x="414729" y="1356229"/>
                  <a:pt x="383628" y="1389933"/>
                </a:cubicBezTo>
                <a:cubicBezTo>
                  <a:pt x="309843" y="1381051"/>
                  <a:pt x="312039" y="1357677"/>
                  <a:pt x="314949" y="1333094"/>
                </a:cubicBezTo>
                <a:close/>
                <a:moveTo>
                  <a:pt x="314918" y="1308601"/>
                </a:moveTo>
                <a:lnTo>
                  <a:pt x="315309" y="1308601"/>
                </a:lnTo>
                <a:lnTo>
                  <a:pt x="315309" y="1308609"/>
                </a:lnTo>
                <a:close/>
                <a:moveTo>
                  <a:pt x="3932503" y="1304080"/>
                </a:moveTo>
                <a:lnTo>
                  <a:pt x="3929452" y="1307950"/>
                </a:lnTo>
                <a:lnTo>
                  <a:pt x="3947529" y="1306741"/>
                </a:lnTo>
                <a:close/>
                <a:moveTo>
                  <a:pt x="3956644" y="1302946"/>
                </a:moveTo>
                <a:lnTo>
                  <a:pt x="3959852" y="1303948"/>
                </a:lnTo>
                <a:lnTo>
                  <a:pt x="3964221" y="1304019"/>
                </a:lnTo>
                <a:close/>
                <a:moveTo>
                  <a:pt x="5010713" y="1301443"/>
                </a:moveTo>
                <a:cubicBezTo>
                  <a:pt x="5039081" y="1305737"/>
                  <a:pt x="5002514" y="1320833"/>
                  <a:pt x="4956058" y="1318881"/>
                </a:cubicBezTo>
                <a:cubicBezTo>
                  <a:pt x="4958140" y="1315497"/>
                  <a:pt x="4952934" y="1313675"/>
                  <a:pt x="4942394" y="1313155"/>
                </a:cubicBezTo>
                <a:cubicBezTo>
                  <a:pt x="4948380" y="1309121"/>
                  <a:pt x="4954366" y="1313675"/>
                  <a:pt x="4969851" y="1313415"/>
                </a:cubicBezTo>
                <a:lnTo>
                  <a:pt x="4969851" y="1313805"/>
                </a:lnTo>
                <a:cubicBezTo>
                  <a:pt x="4983790" y="1310822"/>
                  <a:pt x="4997458" y="1306687"/>
                  <a:pt x="5010713" y="1301443"/>
                </a:cubicBezTo>
                <a:close/>
                <a:moveTo>
                  <a:pt x="4231096" y="1300923"/>
                </a:moveTo>
                <a:lnTo>
                  <a:pt x="4231156" y="1300996"/>
                </a:lnTo>
                <a:lnTo>
                  <a:pt x="4231345" y="1300975"/>
                </a:lnTo>
                <a:close/>
                <a:moveTo>
                  <a:pt x="3983520" y="1300717"/>
                </a:moveTo>
                <a:lnTo>
                  <a:pt x="3983714" y="1300923"/>
                </a:lnTo>
                <a:cubicBezTo>
                  <a:pt x="3977859" y="1300533"/>
                  <a:pt x="3974605" y="1300923"/>
                  <a:pt x="3972718" y="1301704"/>
                </a:cubicBezTo>
                <a:lnTo>
                  <a:pt x="3970551" y="1304122"/>
                </a:lnTo>
                <a:lnTo>
                  <a:pt x="3997769" y="1304566"/>
                </a:lnTo>
                <a:lnTo>
                  <a:pt x="3998290" y="1304566"/>
                </a:lnTo>
                <a:lnTo>
                  <a:pt x="3975652" y="1307170"/>
                </a:lnTo>
                <a:lnTo>
                  <a:pt x="3990434" y="1309739"/>
                </a:lnTo>
                <a:lnTo>
                  <a:pt x="3993853" y="1310852"/>
                </a:lnTo>
                <a:lnTo>
                  <a:pt x="3998881" y="1308934"/>
                </a:lnTo>
                <a:lnTo>
                  <a:pt x="3998347" y="1304572"/>
                </a:lnTo>
                <a:close/>
                <a:moveTo>
                  <a:pt x="3953674" y="1293853"/>
                </a:moveTo>
                <a:lnTo>
                  <a:pt x="3951986" y="1294681"/>
                </a:lnTo>
                <a:lnTo>
                  <a:pt x="3953442" y="1294303"/>
                </a:lnTo>
                <a:close/>
                <a:moveTo>
                  <a:pt x="4422650" y="1290252"/>
                </a:moveTo>
                <a:cubicBezTo>
                  <a:pt x="4422650" y="1295067"/>
                  <a:pt x="4416143" y="1297930"/>
                  <a:pt x="4408856" y="1300923"/>
                </a:cubicBezTo>
                <a:cubicBezTo>
                  <a:pt x="4455573" y="1298190"/>
                  <a:pt x="4426163" y="1315368"/>
                  <a:pt x="4477175" y="1311594"/>
                </a:cubicBezTo>
                <a:cubicBezTo>
                  <a:pt x="4484202" y="1298581"/>
                  <a:pt x="4458436" y="1292725"/>
                  <a:pt x="4422650" y="1290252"/>
                </a:cubicBezTo>
                <a:close/>
                <a:moveTo>
                  <a:pt x="699929" y="1288560"/>
                </a:moveTo>
                <a:cubicBezTo>
                  <a:pt x="720896" y="1288170"/>
                  <a:pt x="741490" y="1289341"/>
                  <a:pt x="780919" y="1293245"/>
                </a:cubicBezTo>
                <a:cubicBezTo>
                  <a:pt x="790289" y="1308731"/>
                  <a:pt x="723141" y="1302745"/>
                  <a:pt x="726134" y="1316409"/>
                </a:cubicBezTo>
                <a:cubicBezTo>
                  <a:pt x="675122" y="1314457"/>
                  <a:pt x="658986" y="1299231"/>
                  <a:pt x="602769" y="1308601"/>
                </a:cubicBezTo>
                <a:cubicBezTo>
                  <a:pt x="613570" y="1305217"/>
                  <a:pt x="617604" y="1299882"/>
                  <a:pt x="616693" y="1293245"/>
                </a:cubicBezTo>
                <a:cubicBezTo>
                  <a:pt x="657620" y="1290903"/>
                  <a:pt x="678961" y="1288951"/>
                  <a:pt x="699929" y="1288560"/>
                </a:cubicBezTo>
                <a:close/>
                <a:moveTo>
                  <a:pt x="5054754" y="1286726"/>
                </a:moveTo>
                <a:cubicBezTo>
                  <a:pt x="5085467" y="1284591"/>
                  <a:pt x="5140976" y="1295815"/>
                  <a:pt x="5105059" y="1301183"/>
                </a:cubicBezTo>
                <a:cubicBezTo>
                  <a:pt x="5079684" y="1292334"/>
                  <a:pt x="5085279" y="1297279"/>
                  <a:pt x="5038562" y="1293766"/>
                </a:cubicBezTo>
                <a:lnTo>
                  <a:pt x="5036610" y="1294026"/>
                </a:lnTo>
                <a:cubicBezTo>
                  <a:pt x="5037033" y="1289634"/>
                  <a:pt x="5044516" y="1287438"/>
                  <a:pt x="5054754" y="1286726"/>
                </a:cubicBezTo>
                <a:close/>
                <a:moveTo>
                  <a:pt x="4805887" y="1283095"/>
                </a:moveTo>
                <a:cubicBezTo>
                  <a:pt x="4805887" y="1292855"/>
                  <a:pt x="4755917" y="1301183"/>
                  <a:pt x="4819551" y="1307950"/>
                </a:cubicBezTo>
                <a:cubicBezTo>
                  <a:pt x="4817859" y="1299101"/>
                  <a:pt x="4793525" y="1296889"/>
                  <a:pt x="4833345" y="1293766"/>
                </a:cubicBezTo>
                <a:cubicBezTo>
                  <a:pt x="4903616" y="1308861"/>
                  <a:pt x="4784545" y="1310032"/>
                  <a:pt x="4778429" y="1325778"/>
                </a:cubicBezTo>
                <a:cubicBezTo>
                  <a:pt x="4828530" y="1327470"/>
                  <a:pt x="4814215" y="1311334"/>
                  <a:pt x="4874206" y="1315107"/>
                </a:cubicBezTo>
                <a:cubicBezTo>
                  <a:pt x="4867049" y="1320703"/>
                  <a:pt x="4821373" y="1334107"/>
                  <a:pt x="4860542" y="1339963"/>
                </a:cubicBezTo>
                <a:cubicBezTo>
                  <a:pt x="4908561" y="1321224"/>
                  <a:pt x="4877069" y="1304306"/>
                  <a:pt x="4874206" y="1283095"/>
                </a:cubicBezTo>
                <a:cubicBezTo>
                  <a:pt x="4833995" y="1285568"/>
                  <a:pt x="4833865" y="1295067"/>
                  <a:pt x="4805887" y="1283095"/>
                </a:cubicBezTo>
                <a:close/>
                <a:moveTo>
                  <a:pt x="3976318" y="1282748"/>
                </a:moveTo>
                <a:lnTo>
                  <a:pt x="3960938" y="1290290"/>
                </a:lnTo>
                <a:lnTo>
                  <a:pt x="3963594" y="1290800"/>
                </a:lnTo>
                <a:lnTo>
                  <a:pt x="3964522" y="1290397"/>
                </a:lnTo>
                <a:cubicBezTo>
                  <a:pt x="3968792" y="1289720"/>
                  <a:pt x="3974282" y="1289366"/>
                  <a:pt x="3979585" y="1288967"/>
                </a:cubicBezTo>
                <a:lnTo>
                  <a:pt x="3988300" y="1287906"/>
                </a:lnTo>
                <a:lnTo>
                  <a:pt x="3980722" y="1285584"/>
                </a:lnTo>
                <a:close/>
                <a:moveTo>
                  <a:pt x="562038" y="1282054"/>
                </a:moveTo>
                <a:cubicBezTo>
                  <a:pt x="593009" y="1285698"/>
                  <a:pt x="566983" y="1305868"/>
                  <a:pt x="521177" y="1301444"/>
                </a:cubicBezTo>
                <a:cubicBezTo>
                  <a:pt x="514540" y="1289341"/>
                  <a:pt x="558004" y="1291293"/>
                  <a:pt x="562038" y="1282054"/>
                </a:cubicBezTo>
                <a:close/>
                <a:moveTo>
                  <a:pt x="4149114" y="1279582"/>
                </a:moveTo>
                <a:cubicBezTo>
                  <a:pt x="4165120" y="1279582"/>
                  <a:pt x="4163949" y="1285177"/>
                  <a:pt x="4162127" y="1290252"/>
                </a:cubicBezTo>
                <a:cubicBezTo>
                  <a:pt x="4123087" y="1287259"/>
                  <a:pt x="4126601" y="1295197"/>
                  <a:pt x="4093678" y="1293766"/>
                </a:cubicBezTo>
                <a:cubicBezTo>
                  <a:pt x="4089643" y="1290643"/>
                  <a:pt x="4066350" y="1275678"/>
                  <a:pt x="4052686" y="1286609"/>
                </a:cubicBezTo>
                <a:cubicBezTo>
                  <a:pt x="4072856" y="1287389"/>
                  <a:pt x="4065699" y="1295197"/>
                  <a:pt x="4066350" y="1300923"/>
                </a:cubicBezTo>
                <a:cubicBezTo>
                  <a:pt x="4017681" y="1295327"/>
                  <a:pt x="4058152" y="1312895"/>
                  <a:pt x="4025358" y="1311594"/>
                </a:cubicBezTo>
                <a:lnTo>
                  <a:pt x="4011457" y="1307980"/>
                </a:lnTo>
                <a:lnTo>
                  <a:pt x="4014703" y="1313578"/>
                </a:lnTo>
                <a:lnTo>
                  <a:pt x="4016111" y="1317564"/>
                </a:lnTo>
                <a:lnTo>
                  <a:pt x="4039022" y="1322265"/>
                </a:lnTo>
                <a:lnTo>
                  <a:pt x="4018731" y="1322511"/>
                </a:lnTo>
                <a:lnTo>
                  <a:pt x="4025357" y="1327990"/>
                </a:lnTo>
                <a:lnTo>
                  <a:pt x="4010790" y="1326880"/>
                </a:lnTo>
                <a:lnTo>
                  <a:pt x="4010377" y="1327210"/>
                </a:lnTo>
                <a:cubicBezTo>
                  <a:pt x="4010036" y="1331244"/>
                  <a:pt x="4014688" y="1336579"/>
                  <a:pt x="4011695" y="1339963"/>
                </a:cubicBezTo>
                <a:cubicBezTo>
                  <a:pt x="4034858" y="1336904"/>
                  <a:pt x="4049660" y="1336644"/>
                  <a:pt x="4061519" y="1338173"/>
                </a:cubicBezTo>
                <a:lnTo>
                  <a:pt x="4081662" y="1343777"/>
                </a:lnTo>
                <a:lnTo>
                  <a:pt x="4079882" y="1339572"/>
                </a:lnTo>
                <a:lnTo>
                  <a:pt x="4094326" y="1342729"/>
                </a:lnTo>
                <a:lnTo>
                  <a:pt x="4094910" y="1338771"/>
                </a:lnTo>
                <a:cubicBezTo>
                  <a:pt x="4085723" y="1333122"/>
                  <a:pt x="4050734" y="1334172"/>
                  <a:pt x="4039022" y="1329292"/>
                </a:cubicBezTo>
                <a:cubicBezTo>
                  <a:pt x="4037070" y="1320443"/>
                  <a:pt x="4060754" y="1318231"/>
                  <a:pt x="4080274" y="1315107"/>
                </a:cubicBezTo>
                <a:lnTo>
                  <a:pt x="4080664" y="1315107"/>
                </a:lnTo>
                <a:cubicBezTo>
                  <a:pt x="4062414" y="1330723"/>
                  <a:pt x="4130830" y="1335506"/>
                  <a:pt x="4173701" y="1331980"/>
                </a:cubicBezTo>
                <a:lnTo>
                  <a:pt x="4175085" y="1331696"/>
                </a:lnTo>
                <a:lnTo>
                  <a:pt x="4183483" y="1327020"/>
                </a:lnTo>
                <a:cubicBezTo>
                  <a:pt x="4193495" y="1324070"/>
                  <a:pt x="4208094" y="1322101"/>
                  <a:pt x="4230835" y="1321874"/>
                </a:cubicBezTo>
                <a:lnTo>
                  <a:pt x="4224187" y="1320686"/>
                </a:lnTo>
                <a:lnTo>
                  <a:pt x="4217433" y="1322265"/>
                </a:lnTo>
                <a:lnTo>
                  <a:pt x="4214056" y="1318876"/>
                </a:lnTo>
                <a:lnTo>
                  <a:pt x="4199603" y="1316294"/>
                </a:lnTo>
                <a:lnTo>
                  <a:pt x="4182211" y="1309725"/>
                </a:lnTo>
                <a:lnTo>
                  <a:pt x="4176311" y="1311594"/>
                </a:lnTo>
                <a:lnTo>
                  <a:pt x="4177230" y="1307843"/>
                </a:lnTo>
                <a:lnTo>
                  <a:pt x="4175789" y="1307299"/>
                </a:lnTo>
                <a:lnTo>
                  <a:pt x="4177409" y="1307115"/>
                </a:lnTo>
                <a:lnTo>
                  <a:pt x="4182135" y="1287829"/>
                </a:lnTo>
                <a:cubicBezTo>
                  <a:pt x="4180020" y="1281111"/>
                  <a:pt x="4171431" y="1276979"/>
                  <a:pt x="4149114" y="1279582"/>
                </a:cubicBezTo>
                <a:close/>
                <a:moveTo>
                  <a:pt x="4996530" y="1258240"/>
                </a:moveTo>
                <a:lnTo>
                  <a:pt x="4996530" y="1268911"/>
                </a:lnTo>
                <a:cubicBezTo>
                  <a:pt x="4977140" y="1268911"/>
                  <a:pt x="4957490" y="1268911"/>
                  <a:pt x="4955668" y="1265267"/>
                </a:cubicBezTo>
                <a:cubicBezTo>
                  <a:pt x="4942525" y="1267609"/>
                  <a:pt x="4942135" y="1273465"/>
                  <a:pt x="4915458" y="1272424"/>
                </a:cubicBezTo>
                <a:lnTo>
                  <a:pt x="4914547" y="1272424"/>
                </a:lnTo>
                <a:cubicBezTo>
                  <a:pt x="4921184" y="1262404"/>
                  <a:pt x="4957230" y="1259411"/>
                  <a:pt x="4996530" y="1258240"/>
                </a:cubicBezTo>
                <a:close/>
                <a:moveTo>
                  <a:pt x="3956779" y="1258240"/>
                </a:moveTo>
                <a:lnTo>
                  <a:pt x="3953927" y="1267219"/>
                </a:lnTo>
                <a:lnTo>
                  <a:pt x="3963886" y="1266373"/>
                </a:lnTo>
                <a:lnTo>
                  <a:pt x="3971974" y="1265825"/>
                </a:lnTo>
                <a:lnTo>
                  <a:pt x="3974508" y="1265121"/>
                </a:lnTo>
                <a:lnTo>
                  <a:pt x="3972775" y="1262947"/>
                </a:lnTo>
                <a:cubicBezTo>
                  <a:pt x="3969654" y="1260794"/>
                  <a:pt x="3964847" y="1259086"/>
                  <a:pt x="3956779" y="1258240"/>
                </a:cubicBezTo>
                <a:close/>
                <a:moveTo>
                  <a:pt x="4792093" y="1251083"/>
                </a:moveTo>
                <a:cubicBezTo>
                  <a:pt x="4780251" y="1257329"/>
                  <a:pt x="4748759" y="1261493"/>
                  <a:pt x="4778429" y="1268911"/>
                </a:cubicBezTo>
                <a:cubicBezTo>
                  <a:pt x="4819681" y="1274376"/>
                  <a:pt x="4814476" y="1250432"/>
                  <a:pt x="4792093" y="1251083"/>
                </a:cubicBezTo>
                <a:close/>
                <a:moveTo>
                  <a:pt x="341986" y="1250562"/>
                </a:moveTo>
                <a:cubicBezTo>
                  <a:pt x="363848" y="1250692"/>
                  <a:pt x="372697" y="1279191"/>
                  <a:pt x="329233" y="1273856"/>
                </a:cubicBezTo>
                <a:lnTo>
                  <a:pt x="328973" y="1273856"/>
                </a:lnTo>
                <a:cubicBezTo>
                  <a:pt x="327021" y="1264226"/>
                  <a:pt x="326761" y="1255117"/>
                  <a:pt x="341986" y="1250562"/>
                </a:cubicBezTo>
                <a:close/>
                <a:moveTo>
                  <a:pt x="4007742" y="1243198"/>
                </a:moveTo>
                <a:lnTo>
                  <a:pt x="4006264" y="1244616"/>
                </a:lnTo>
                <a:lnTo>
                  <a:pt x="4011825" y="1243925"/>
                </a:lnTo>
                <a:lnTo>
                  <a:pt x="4012215" y="1243535"/>
                </a:lnTo>
                <a:close/>
                <a:moveTo>
                  <a:pt x="3970882" y="1239638"/>
                </a:moveTo>
                <a:lnTo>
                  <a:pt x="3959885" y="1241160"/>
                </a:lnTo>
                <a:lnTo>
                  <a:pt x="3956806" y="1248988"/>
                </a:lnTo>
                <a:lnTo>
                  <a:pt x="3956930" y="1249415"/>
                </a:lnTo>
                <a:lnTo>
                  <a:pt x="3963169" y="1249964"/>
                </a:lnTo>
                <a:lnTo>
                  <a:pt x="3976014" y="1248370"/>
                </a:lnTo>
                <a:close/>
                <a:moveTo>
                  <a:pt x="438674" y="1227399"/>
                </a:moveTo>
                <a:cubicBezTo>
                  <a:pt x="455591" y="1247309"/>
                  <a:pt x="478754" y="1257719"/>
                  <a:pt x="465871" y="1277629"/>
                </a:cubicBezTo>
                <a:cubicBezTo>
                  <a:pt x="442406" y="1266009"/>
                  <a:pt x="419599" y="1253106"/>
                  <a:pt x="397552" y="1238980"/>
                </a:cubicBezTo>
                <a:cubicBezTo>
                  <a:pt x="399114" y="1231693"/>
                  <a:pt x="442708" y="1236248"/>
                  <a:pt x="438674" y="1227399"/>
                </a:cubicBezTo>
                <a:close/>
                <a:moveTo>
                  <a:pt x="5111722" y="1220110"/>
                </a:moveTo>
                <a:cubicBezTo>
                  <a:pt x="5127781" y="1219522"/>
                  <a:pt x="5143896" y="1220474"/>
                  <a:pt x="5159845" y="1222974"/>
                </a:cubicBezTo>
                <a:cubicBezTo>
                  <a:pt x="5155160" y="1235987"/>
                  <a:pt x="5125360" y="1245487"/>
                  <a:pt x="5187302" y="1247829"/>
                </a:cubicBezTo>
                <a:cubicBezTo>
                  <a:pt x="5197192" y="1258760"/>
                  <a:pt x="5139935" y="1252124"/>
                  <a:pt x="5159845" y="1265527"/>
                </a:cubicBezTo>
                <a:cubicBezTo>
                  <a:pt x="5119244" y="1260582"/>
                  <a:pt x="5123798" y="1241713"/>
                  <a:pt x="5132257" y="1233515"/>
                </a:cubicBezTo>
                <a:cubicBezTo>
                  <a:pt x="5091395" y="1230001"/>
                  <a:pt x="5108182" y="1241583"/>
                  <a:pt x="5105059" y="1247829"/>
                </a:cubicBezTo>
                <a:cubicBezTo>
                  <a:pt x="5049753" y="1247960"/>
                  <a:pt x="5085409" y="1226748"/>
                  <a:pt x="5065890" y="1226228"/>
                </a:cubicBezTo>
                <a:lnTo>
                  <a:pt x="5063938" y="1226488"/>
                </a:lnTo>
                <a:cubicBezTo>
                  <a:pt x="5079661" y="1222827"/>
                  <a:pt x="5095663" y="1220698"/>
                  <a:pt x="5111722" y="1220110"/>
                </a:cubicBezTo>
                <a:close/>
                <a:moveTo>
                  <a:pt x="123755" y="1215687"/>
                </a:moveTo>
                <a:cubicBezTo>
                  <a:pt x="143666" y="1219070"/>
                  <a:pt x="167219" y="1221543"/>
                  <a:pt x="164877" y="1231172"/>
                </a:cubicBezTo>
                <a:cubicBezTo>
                  <a:pt x="110482" y="1230001"/>
                  <a:pt x="90832" y="1238720"/>
                  <a:pt x="96298" y="1254466"/>
                </a:cubicBezTo>
                <a:cubicBezTo>
                  <a:pt x="63505" y="1256028"/>
                  <a:pt x="66888" y="1247309"/>
                  <a:pt x="27849" y="1250562"/>
                </a:cubicBezTo>
                <a:cubicBezTo>
                  <a:pt x="76388" y="1240152"/>
                  <a:pt x="25246" y="1233385"/>
                  <a:pt x="0" y="1223495"/>
                </a:cubicBezTo>
                <a:cubicBezTo>
                  <a:pt x="17438" y="1208009"/>
                  <a:pt x="28239" y="1224536"/>
                  <a:pt x="68319" y="1223495"/>
                </a:cubicBezTo>
                <a:cubicBezTo>
                  <a:pt x="61813" y="1226618"/>
                  <a:pt x="55306" y="1229741"/>
                  <a:pt x="55306" y="1235076"/>
                </a:cubicBezTo>
                <a:cubicBezTo>
                  <a:pt x="102023" y="1235337"/>
                  <a:pt x="106058" y="1223365"/>
                  <a:pt x="123755" y="1215687"/>
                </a:cubicBezTo>
                <a:close/>
                <a:moveTo>
                  <a:pt x="4628258" y="1215557"/>
                </a:moveTo>
                <a:cubicBezTo>
                  <a:pt x="4624614" y="1226097"/>
                  <a:pt x="4666646" y="1237289"/>
                  <a:pt x="4614594" y="1240412"/>
                </a:cubicBezTo>
                <a:cubicBezTo>
                  <a:pt x="4608347" y="1227399"/>
                  <a:pt x="4463121" y="1227399"/>
                  <a:pt x="4505153" y="1240412"/>
                </a:cubicBezTo>
                <a:cubicBezTo>
                  <a:pt x="4517255" y="1231823"/>
                  <a:pt x="4582451" y="1238980"/>
                  <a:pt x="4587266" y="1243925"/>
                </a:cubicBezTo>
                <a:cubicBezTo>
                  <a:pt x="4572431" y="1246138"/>
                  <a:pt x="4560890" y="1248212"/>
                  <a:pt x="4551458" y="1250393"/>
                </a:cubicBezTo>
                <a:lnTo>
                  <a:pt x="4545996" y="1252072"/>
                </a:lnTo>
                <a:lnTo>
                  <a:pt x="4550161" y="1252920"/>
                </a:lnTo>
                <a:cubicBezTo>
                  <a:pt x="4556879" y="1254823"/>
                  <a:pt x="4562019" y="1257003"/>
                  <a:pt x="4572820" y="1258109"/>
                </a:cubicBezTo>
                <a:lnTo>
                  <a:pt x="4555755" y="1265732"/>
                </a:lnTo>
                <a:lnTo>
                  <a:pt x="4573602" y="1265267"/>
                </a:lnTo>
                <a:cubicBezTo>
                  <a:pt x="4573602" y="1285958"/>
                  <a:pt x="4628518" y="1255247"/>
                  <a:pt x="4641921" y="1268911"/>
                </a:cubicBezTo>
                <a:cubicBezTo>
                  <a:pt x="4647907" y="1278671"/>
                  <a:pt x="4590910" y="1272164"/>
                  <a:pt x="4587266" y="1279582"/>
                </a:cubicBezTo>
                <a:cubicBezTo>
                  <a:pt x="4641401" y="1280883"/>
                  <a:pt x="4661701" y="1291033"/>
                  <a:pt x="4696837" y="1297410"/>
                </a:cubicBezTo>
                <a:cubicBezTo>
                  <a:pt x="4642572" y="1299492"/>
                  <a:pt x="4595726" y="1307430"/>
                  <a:pt x="4601061" y="1315107"/>
                </a:cubicBezTo>
                <a:cubicBezTo>
                  <a:pt x="4570741" y="1312245"/>
                  <a:pt x="4583103" y="1298320"/>
                  <a:pt x="4546276" y="1297410"/>
                </a:cubicBezTo>
                <a:cubicBezTo>
                  <a:pt x="4561111" y="1308341"/>
                  <a:pt x="4560200" y="1308731"/>
                  <a:pt x="4505154" y="1307950"/>
                </a:cubicBezTo>
                <a:cubicBezTo>
                  <a:pt x="4500958" y="1314392"/>
                  <a:pt x="4517037" y="1315563"/>
                  <a:pt x="4520672" y="1319973"/>
                </a:cubicBezTo>
                <a:lnTo>
                  <a:pt x="4520381" y="1320953"/>
                </a:lnTo>
                <a:lnTo>
                  <a:pt x="4526759" y="1320343"/>
                </a:lnTo>
                <a:cubicBezTo>
                  <a:pt x="4537409" y="1318728"/>
                  <a:pt x="4545038" y="1316475"/>
                  <a:pt x="4546405" y="1312897"/>
                </a:cubicBezTo>
                <a:cubicBezTo>
                  <a:pt x="4566315" y="1315369"/>
                  <a:pt x="4589869" y="1317321"/>
                  <a:pt x="4587526" y="1324608"/>
                </a:cubicBezTo>
                <a:cubicBezTo>
                  <a:pt x="4574513" y="1324608"/>
                  <a:pt x="4576725" y="1320965"/>
                  <a:pt x="4574513" y="1318753"/>
                </a:cubicBezTo>
                <a:cubicBezTo>
                  <a:pt x="4541134" y="1318753"/>
                  <a:pt x="4536905" y="1321290"/>
                  <a:pt x="4537995" y="1324365"/>
                </a:cubicBezTo>
                <a:lnTo>
                  <a:pt x="4538689" y="1325614"/>
                </a:lnTo>
                <a:lnTo>
                  <a:pt x="4547242" y="1325542"/>
                </a:lnTo>
                <a:cubicBezTo>
                  <a:pt x="4567414" y="1327421"/>
                  <a:pt x="4568756" y="1334204"/>
                  <a:pt x="4601061" y="1332935"/>
                </a:cubicBezTo>
                <a:cubicBezTo>
                  <a:pt x="4638669" y="1330853"/>
                  <a:pt x="4658059" y="1324086"/>
                  <a:pt x="4696837" y="1322265"/>
                </a:cubicBezTo>
                <a:cubicBezTo>
                  <a:pt x="4690721" y="1326526"/>
                  <a:pt x="4692152" y="1329991"/>
                  <a:pt x="4697252" y="1332624"/>
                </a:cubicBezTo>
                <a:lnTo>
                  <a:pt x="4713534" y="1336524"/>
                </a:lnTo>
                <a:lnTo>
                  <a:pt x="4736916" y="1336578"/>
                </a:lnTo>
                <a:lnTo>
                  <a:pt x="4734710" y="1335601"/>
                </a:lnTo>
                <a:lnTo>
                  <a:pt x="4734591" y="1335717"/>
                </a:lnTo>
                <a:cubicBezTo>
                  <a:pt x="4732688" y="1336417"/>
                  <a:pt x="4729435" y="1336774"/>
                  <a:pt x="4723644" y="1336449"/>
                </a:cubicBezTo>
                <a:lnTo>
                  <a:pt x="4725206" y="1331388"/>
                </a:lnTo>
                <a:lnTo>
                  <a:pt x="4720739" y="1329409"/>
                </a:lnTo>
                <a:lnTo>
                  <a:pt x="4720663" y="1327964"/>
                </a:lnTo>
                <a:lnTo>
                  <a:pt x="4718943" y="1326998"/>
                </a:lnTo>
                <a:cubicBezTo>
                  <a:pt x="4713494" y="1324867"/>
                  <a:pt x="4707443" y="1322915"/>
                  <a:pt x="4710631" y="1318621"/>
                </a:cubicBezTo>
                <a:lnTo>
                  <a:pt x="4728654" y="1315511"/>
                </a:lnTo>
                <a:lnTo>
                  <a:pt x="4736868" y="1307605"/>
                </a:lnTo>
                <a:lnTo>
                  <a:pt x="4737259" y="1305282"/>
                </a:lnTo>
                <a:cubicBezTo>
                  <a:pt x="4741049" y="1301997"/>
                  <a:pt x="4749540" y="1298451"/>
                  <a:pt x="4751362" y="1297410"/>
                </a:cubicBezTo>
                <a:cubicBezTo>
                  <a:pt x="4699309" y="1294156"/>
                  <a:pt x="4718309" y="1289081"/>
                  <a:pt x="4724164" y="1275938"/>
                </a:cubicBezTo>
                <a:cubicBezTo>
                  <a:pt x="4610690" y="1275287"/>
                  <a:pt x="4651161" y="1227919"/>
                  <a:pt x="4696837" y="1233255"/>
                </a:cubicBezTo>
                <a:cubicBezTo>
                  <a:pt x="4676305" y="1220528"/>
                  <a:pt x="4652384" y="1214355"/>
                  <a:pt x="4628258" y="1215557"/>
                </a:cubicBezTo>
                <a:close/>
                <a:moveTo>
                  <a:pt x="4995332" y="1215303"/>
                </a:moveTo>
                <a:cubicBezTo>
                  <a:pt x="5001995" y="1215736"/>
                  <a:pt x="5007396" y="1216923"/>
                  <a:pt x="5009543" y="1219070"/>
                </a:cubicBezTo>
                <a:lnTo>
                  <a:pt x="5009543" y="1226228"/>
                </a:lnTo>
                <a:cubicBezTo>
                  <a:pt x="4983907" y="1220242"/>
                  <a:pt x="4993667" y="1226488"/>
                  <a:pt x="4956579" y="1226228"/>
                </a:cubicBezTo>
                <a:lnTo>
                  <a:pt x="4955018" y="1226228"/>
                </a:lnTo>
                <a:cubicBezTo>
                  <a:pt x="4943989" y="1219493"/>
                  <a:pt x="4975343" y="1214003"/>
                  <a:pt x="4995332" y="1215303"/>
                </a:cubicBezTo>
                <a:close/>
                <a:moveTo>
                  <a:pt x="4627737" y="1197729"/>
                </a:moveTo>
                <a:cubicBezTo>
                  <a:pt x="4629299" y="1206838"/>
                  <a:pt x="4647777" y="1211523"/>
                  <a:pt x="4682522" y="1211913"/>
                </a:cubicBezTo>
                <a:cubicBezTo>
                  <a:pt x="4682522" y="1207098"/>
                  <a:pt x="4689029" y="1204235"/>
                  <a:pt x="4696316" y="1201372"/>
                </a:cubicBezTo>
                <a:cubicBezTo>
                  <a:pt x="4673392" y="1202661"/>
                  <a:pt x="4650395" y="1201440"/>
                  <a:pt x="4627737" y="1197729"/>
                </a:cubicBezTo>
                <a:close/>
                <a:moveTo>
                  <a:pt x="5173378" y="1194475"/>
                </a:moveTo>
                <a:cubicBezTo>
                  <a:pt x="5198364" y="1198640"/>
                  <a:pt x="5184179" y="1213084"/>
                  <a:pt x="5200966" y="1219331"/>
                </a:cubicBezTo>
                <a:cubicBezTo>
                  <a:pt x="5178193" y="1219591"/>
                  <a:pt x="5173769" y="1214776"/>
                  <a:pt x="5148003" y="1215557"/>
                </a:cubicBezTo>
                <a:lnTo>
                  <a:pt x="5146051" y="1215817"/>
                </a:lnTo>
                <a:cubicBezTo>
                  <a:pt x="5139284" y="1204626"/>
                  <a:pt x="5188213" y="1207749"/>
                  <a:pt x="5173378" y="1194475"/>
                </a:cubicBezTo>
                <a:close/>
                <a:moveTo>
                  <a:pt x="4942785" y="1190701"/>
                </a:moveTo>
                <a:lnTo>
                  <a:pt x="4942785" y="1190702"/>
                </a:lnTo>
                <a:lnTo>
                  <a:pt x="4942785" y="1190702"/>
                </a:lnTo>
                <a:close/>
                <a:moveTo>
                  <a:pt x="4942785" y="1165847"/>
                </a:moveTo>
                <a:cubicBezTo>
                  <a:pt x="4919101" y="1170531"/>
                  <a:pt x="4855077" y="1183024"/>
                  <a:pt x="4887870" y="1190702"/>
                </a:cubicBezTo>
                <a:cubicBezTo>
                  <a:pt x="4894507" y="1184325"/>
                  <a:pt x="4902575" y="1192263"/>
                  <a:pt x="4915458" y="1194215"/>
                </a:cubicBezTo>
                <a:lnTo>
                  <a:pt x="4922274" y="1193339"/>
                </a:lnTo>
                <a:lnTo>
                  <a:pt x="4928600" y="1187968"/>
                </a:lnTo>
                <a:cubicBezTo>
                  <a:pt x="4919751" y="1185105"/>
                  <a:pt x="4897368" y="1185105"/>
                  <a:pt x="4901272" y="1179380"/>
                </a:cubicBezTo>
                <a:lnTo>
                  <a:pt x="4933545" y="1181296"/>
                </a:lnTo>
                <a:lnTo>
                  <a:pt x="4930049" y="1177737"/>
                </a:lnTo>
                <a:cubicBezTo>
                  <a:pt x="4927495" y="1173362"/>
                  <a:pt x="4929187" y="1169165"/>
                  <a:pt x="4942785" y="1165847"/>
                </a:cubicBezTo>
                <a:close/>
                <a:moveTo>
                  <a:pt x="4846878" y="1165847"/>
                </a:moveTo>
                <a:cubicBezTo>
                  <a:pt x="4852084" y="1172353"/>
                  <a:pt x="4833930" y="1172939"/>
                  <a:pt x="4816704" y="1173817"/>
                </a:cubicBezTo>
                <a:lnTo>
                  <a:pt x="4796300" y="1175953"/>
                </a:lnTo>
                <a:lnTo>
                  <a:pt x="4794330" y="1176919"/>
                </a:lnTo>
                <a:lnTo>
                  <a:pt x="4793148" y="1180421"/>
                </a:lnTo>
                <a:lnTo>
                  <a:pt x="4795522" y="1182220"/>
                </a:lnTo>
                <a:lnTo>
                  <a:pt x="4818009" y="1182613"/>
                </a:lnTo>
                <a:lnTo>
                  <a:pt x="4829311" y="1182207"/>
                </a:lnTo>
                <a:cubicBezTo>
                  <a:pt x="4865471" y="1178730"/>
                  <a:pt x="4891676" y="1169946"/>
                  <a:pt x="4846878" y="1165847"/>
                </a:cubicBezTo>
                <a:close/>
                <a:moveTo>
                  <a:pt x="4805887" y="1155176"/>
                </a:moveTo>
                <a:cubicBezTo>
                  <a:pt x="4800617" y="1159210"/>
                  <a:pt x="4778332" y="1163407"/>
                  <a:pt x="4763350" y="1168043"/>
                </a:cubicBezTo>
                <a:lnTo>
                  <a:pt x="4751855" y="1174071"/>
                </a:lnTo>
                <a:lnTo>
                  <a:pt x="4756141" y="1174004"/>
                </a:lnTo>
                <a:lnTo>
                  <a:pt x="4766566" y="1172702"/>
                </a:lnTo>
                <a:lnTo>
                  <a:pt x="4766750" y="1171670"/>
                </a:lnTo>
                <a:lnTo>
                  <a:pt x="4773251" y="1171979"/>
                </a:lnTo>
                <a:lnTo>
                  <a:pt x="4783123" y="1171011"/>
                </a:lnTo>
                <a:lnTo>
                  <a:pt x="4793612" y="1171213"/>
                </a:lnTo>
                <a:lnTo>
                  <a:pt x="4796865" y="1167656"/>
                </a:lnTo>
                <a:cubicBezTo>
                  <a:pt x="4810889" y="1163057"/>
                  <a:pt x="4842975" y="1159958"/>
                  <a:pt x="4805887" y="1155176"/>
                </a:cubicBezTo>
                <a:close/>
                <a:moveTo>
                  <a:pt x="5107011" y="1151012"/>
                </a:moveTo>
                <a:cubicBezTo>
                  <a:pt x="5161146" y="1152833"/>
                  <a:pt x="5090615" y="1183675"/>
                  <a:pt x="5120675" y="1190051"/>
                </a:cubicBezTo>
                <a:cubicBezTo>
                  <a:pt x="5133688" y="1190051"/>
                  <a:pt x="5131346" y="1185627"/>
                  <a:pt x="5133688" y="1182894"/>
                </a:cubicBezTo>
                <a:cubicBezTo>
                  <a:pt x="5150475" y="1184455"/>
                  <a:pt x="5162057" y="1187448"/>
                  <a:pt x="5161276" y="1193565"/>
                </a:cubicBezTo>
                <a:cubicBezTo>
                  <a:pt x="5149564" y="1192914"/>
                  <a:pt x="5148263" y="1194996"/>
                  <a:pt x="5147482" y="1197078"/>
                </a:cubicBezTo>
                <a:cubicBezTo>
                  <a:pt x="5094258" y="1196297"/>
                  <a:pt x="5109224" y="1177168"/>
                  <a:pt x="5038562" y="1180031"/>
                </a:cubicBezTo>
                <a:lnTo>
                  <a:pt x="5038562" y="1179510"/>
                </a:lnTo>
                <a:cubicBezTo>
                  <a:pt x="5041946" y="1175606"/>
                  <a:pt x="5065760" y="1177038"/>
                  <a:pt x="5065890" y="1172353"/>
                </a:cubicBezTo>
                <a:cubicBezTo>
                  <a:pt x="5078903" y="1172353"/>
                  <a:pt x="5076691" y="1176778"/>
                  <a:pt x="5079684" y="1179510"/>
                </a:cubicBezTo>
                <a:cubicBezTo>
                  <a:pt x="5088713" y="1177758"/>
                  <a:pt x="5097839" y="1176541"/>
                  <a:pt x="5107011" y="1175867"/>
                </a:cubicBezTo>
                <a:cubicBezTo>
                  <a:pt x="5100375" y="1167799"/>
                  <a:pt x="5079814" y="1157778"/>
                  <a:pt x="5107011" y="1151012"/>
                </a:cubicBezTo>
                <a:close/>
                <a:moveTo>
                  <a:pt x="271418" y="1143972"/>
                </a:moveTo>
                <a:cubicBezTo>
                  <a:pt x="288111" y="1144228"/>
                  <a:pt x="307143" y="1145025"/>
                  <a:pt x="329233" y="1146717"/>
                </a:cubicBezTo>
                <a:cubicBezTo>
                  <a:pt x="289933" y="1155046"/>
                  <a:pt x="250504" y="1155306"/>
                  <a:pt x="164877" y="1158299"/>
                </a:cubicBezTo>
                <a:lnTo>
                  <a:pt x="164877" y="1146717"/>
                </a:lnTo>
                <a:cubicBezTo>
                  <a:pt x="192302" y="1147303"/>
                  <a:pt x="221338" y="1143204"/>
                  <a:pt x="271418" y="1143972"/>
                </a:cubicBezTo>
                <a:close/>
                <a:moveTo>
                  <a:pt x="4641728" y="1135135"/>
                </a:moveTo>
                <a:cubicBezTo>
                  <a:pt x="4621458" y="1131524"/>
                  <a:pt x="4584078" y="1142553"/>
                  <a:pt x="4559288" y="1144505"/>
                </a:cubicBezTo>
                <a:cubicBezTo>
                  <a:pt x="4576335" y="1153094"/>
                  <a:pt x="4603272" y="1159080"/>
                  <a:pt x="4614073" y="1169360"/>
                </a:cubicBezTo>
                <a:cubicBezTo>
                  <a:pt x="4637367" y="1157648"/>
                  <a:pt x="4607046" y="1153614"/>
                  <a:pt x="4586746" y="1144505"/>
                </a:cubicBezTo>
                <a:cubicBezTo>
                  <a:pt x="4612902" y="1137738"/>
                  <a:pt x="4621361" y="1144115"/>
                  <a:pt x="4655195" y="1144505"/>
                </a:cubicBezTo>
                <a:cubicBezTo>
                  <a:pt x="4653341" y="1139170"/>
                  <a:pt x="4648485" y="1136339"/>
                  <a:pt x="4641728" y="1135135"/>
                </a:cubicBezTo>
                <a:close/>
                <a:moveTo>
                  <a:pt x="5243389" y="1115746"/>
                </a:moveTo>
                <a:cubicBezTo>
                  <a:pt x="5266032" y="1119259"/>
                  <a:pt x="5258224" y="1130841"/>
                  <a:pt x="5270717" y="1137087"/>
                </a:cubicBezTo>
                <a:cubicBezTo>
                  <a:pt x="5242869" y="1139300"/>
                  <a:pt x="5226862" y="1147498"/>
                  <a:pt x="5202918" y="1140861"/>
                </a:cubicBezTo>
                <a:lnTo>
                  <a:pt x="5202398" y="1140601"/>
                </a:lnTo>
                <a:cubicBezTo>
                  <a:pt x="5202398" y="1128759"/>
                  <a:pt x="5246772" y="1128499"/>
                  <a:pt x="5243389" y="1115746"/>
                </a:cubicBezTo>
                <a:close/>
                <a:moveTo>
                  <a:pt x="4887870" y="1108849"/>
                </a:moveTo>
                <a:cubicBezTo>
                  <a:pt x="4885267" y="1119259"/>
                  <a:pt x="4891383" y="1126937"/>
                  <a:pt x="4915458" y="1130191"/>
                </a:cubicBezTo>
                <a:cubicBezTo>
                  <a:pt x="4926909" y="1126026"/>
                  <a:pt x="4933286" y="1120691"/>
                  <a:pt x="4929122" y="1112493"/>
                </a:cubicBezTo>
                <a:cubicBezTo>
                  <a:pt x="4915283" y="1112683"/>
                  <a:pt x="4901461" y="1111462"/>
                  <a:pt x="4887870" y="1108849"/>
                </a:cubicBezTo>
                <a:close/>
                <a:moveTo>
                  <a:pt x="334558" y="1108151"/>
                </a:moveTo>
                <a:cubicBezTo>
                  <a:pt x="338651" y="1108523"/>
                  <a:pt x="372372" y="1117698"/>
                  <a:pt x="370224" y="1122773"/>
                </a:cubicBezTo>
                <a:cubicBezTo>
                  <a:pt x="383238" y="1122773"/>
                  <a:pt x="380635" y="1118088"/>
                  <a:pt x="384018" y="1115095"/>
                </a:cubicBezTo>
                <a:cubicBezTo>
                  <a:pt x="423058" y="1115095"/>
                  <a:pt x="410045" y="1131492"/>
                  <a:pt x="370224" y="1130581"/>
                </a:cubicBezTo>
                <a:cubicBezTo>
                  <a:pt x="380375" y="1119259"/>
                  <a:pt x="332616" y="1123033"/>
                  <a:pt x="342767" y="1111191"/>
                </a:cubicBezTo>
                <a:cubicBezTo>
                  <a:pt x="335121" y="1108881"/>
                  <a:pt x="333194" y="1108027"/>
                  <a:pt x="334558" y="1108151"/>
                </a:cubicBezTo>
                <a:close/>
                <a:moveTo>
                  <a:pt x="5202918" y="1076576"/>
                </a:moveTo>
                <a:cubicBezTo>
                  <a:pt x="5248334" y="1077748"/>
                  <a:pt x="5166611" y="1092192"/>
                  <a:pt x="5215931" y="1094404"/>
                </a:cubicBezTo>
                <a:cubicBezTo>
                  <a:pt x="5208774" y="1102082"/>
                  <a:pt x="5163358" y="1089850"/>
                  <a:pt x="5175330" y="1080220"/>
                </a:cubicBezTo>
                <a:cubicBezTo>
                  <a:pt x="5191467" y="1080220"/>
                  <a:pt x="5199925" y="1079439"/>
                  <a:pt x="5202918" y="1076576"/>
                </a:cubicBezTo>
                <a:close/>
                <a:moveTo>
                  <a:pt x="4655195" y="1041181"/>
                </a:moveTo>
                <a:lnTo>
                  <a:pt x="4655195" y="1041311"/>
                </a:lnTo>
                <a:lnTo>
                  <a:pt x="4655195" y="1062652"/>
                </a:lnTo>
                <a:cubicBezTo>
                  <a:pt x="4682132" y="1063693"/>
                  <a:pt x="4682392" y="1057837"/>
                  <a:pt x="4696316" y="1055625"/>
                </a:cubicBezTo>
                <a:cubicBezTo>
                  <a:pt x="4697878" y="1059919"/>
                  <a:pt x="4700350" y="1063954"/>
                  <a:pt x="4723644" y="1062652"/>
                </a:cubicBezTo>
                <a:cubicBezTo>
                  <a:pt x="4714795" y="1051981"/>
                  <a:pt x="4702172" y="1042091"/>
                  <a:pt x="4655195" y="1041181"/>
                </a:cubicBezTo>
                <a:close/>
                <a:moveTo>
                  <a:pt x="273927" y="1037537"/>
                </a:moveTo>
                <a:cubicBezTo>
                  <a:pt x="298262" y="1043653"/>
                  <a:pt x="357992" y="1051461"/>
                  <a:pt x="328973" y="1060830"/>
                </a:cubicBezTo>
                <a:cubicBezTo>
                  <a:pt x="289933" y="1058878"/>
                  <a:pt x="289673" y="1046125"/>
                  <a:pt x="273927" y="1037537"/>
                </a:cubicBezTo>
                <a:close/>
                <a:moveTo>
                  <a:pt x="5296613" y="1030900"/>
                </a:moveTo>
                <a:cubicBezTo>
                  <a:pt x="5327324" y="1032462"/>
                  <a:pt x="5302208" y="1048468"/>
                  <a:pt x="5310537" y="1055885"/>
                </a:cubicBezTo>
                <a:cubicBezTo>
                  <a:pt x="5247814" y="1046256"/>
                  <a:pt x="5349056" y="1065385"/>
                  <a:pt x="5298565" y="1073323"/>
                </a:cubicBezTo>
                <a:lnTo>
                  <a:pt x="5296613" y="1073583"/>
                </a:lnTo>
                <a:cubicBezTo>
                  <a:pt x="5263169" y="1071631"/>
                  <a:pt x="5267593" y="1060570"/>
                  <a:pt x="5214370" y="1062913"/>
                </a:cubicBezTo>
                <a:cubicBezTo>
                  <a:pt x="5230376" y="1058748"/>
                  <a:pt x="5229855" y="1049899"/>
                  <a:pt x="5228294" y="1041571"/>
                </a:cubicBezTo>
                <a:cubicBezTo>
                  <a:pt x="5251848" y="1044824"/>
                  <a:pt x="5263559" y="1054584"/>
                  <a:pt x="5241958" y="1059399"/>
                </a:cubicBezTo>
                <a:cubicBezTo>
                  <a:pt x="5300387" y="1053803"/>
                  <a:pt x="5277483" y="1040660"/>
                  <a:pt x="5296613" y="1030900"/>
                </a:cubicBezTo>
                <a:close/>
                <a:moveTo>
                  <a:pt x="493329" y="1006565"/>
                </a:moveTo>
                <a:cubicBezTo>
                  <a:pt x="516883" y="1021010"/>
                  <a:pt x="485261" y="1012682"/>
                  <a:pt x="480316" y="1025955"/>
                </a:cubicBezTo>
                <a:cubicBezTo>
                  <a:pt x="521177" y="1023092"/>
                  <a:pt x="529505" y="1029859"/>
                  <a:pt x="561648" y="1029859"/>
                </a:cubicBezTo>
                <a:cubicBezTo>
                  <a:pt x="569846" y="1017496"/>
                  <a:pt x="535621" y="1017887"/>
                  <a:pt x="561648" y="1010469"/>
                </a:cubicBezTo>
                <a:cubicBezTo>
                  <a:pt x="518835" y="1014764"/>
                  <a:pt x="525731" y="1012291"/>
                  <a:pt x="493329" y="1006565"/>
                </a:cubicBezTo>
                <a:close/>
                <a:moveTo>
                  <a:pt x="4833865" y="980930"/>
                </a:moveTo>
                <a:cubicBezTo>
                  <a:pt x="4820332" y="995634"/>
                  <a:pt x="4830872" y="994203"/>
                  <a:pt x="4805887" y="1005785"/>
                </a:cubicBezTo>
                <a:cubicBezTo>
                  <a:pt x="4821893" y="1005785"/>
                  <a:pt x="4844926" y="1005785"/>
                  <a:pt x="4846878" y="1009428"/>
                </a:cubicBezTo>
                <a:cubicBezTo>
                  <a:pt x="4838550" y="1009428"/>
                  <a:pt x="4830612" y="1009428"/>
                  <a:pt x="4833865" y="1012942"/>
                </a:cubicBezTo>
                <a:cubicBezTo>
                  <a:pt x="4870302" y="1015284"/>
                  <a:pt x="4859892" y="1005524"/>
                  <a:pt x="4874727" y="1002271"/>
                </a:cubicBezTo>
                <a:cubicBezTo>
                  <a:pt x="4846618" y="1005394"/>
                  <a:pt x="4822674" y="990559"/>
                  <a:pt x="4847399" y="991600"/>
                </a:cubicBezTo>
                <a:cubicBezTo>
                  <a:pt x="4878761" y="995374"/>
                  <a:pt x="4918451" y="1007607"/>
                  <a:pt x="4888390" y="1016456"/>
                </a:cubicBezTo>
                <a:cubicBezTo>
                  <a:pt x="4937580" y="1014764"/>
                  <a:pt x="4903486" y="994073"/>
                  <a:pt x="4970503" y="1005785"/>
                </a:cubicBezTo>
                <a:cubicBezTo>
                  <a:pt x="4959108" y="994298"/>
                  <a:pt x="4945082" y="985766"/>
                  <a:pt x="4929642" y="980930"/>
                </a:cubicBezTo>
                <a:cubicBezTo>
                  <a:pt x="4936929" y="1009819"/>
                  <a:pt x="4854816" y="986265"/>
                  <a:pt x="4833865" y="980930"/>
                </a:cubicBezTo>
                <a:close/>
                <a:moveTo>
                  <a:pt x="5134209" y="973903"/>
                </a:moveTo>
                <a:cubicBezTo>
                  <a:pt x="5121326" y="992511"/>
                  <a:pt x="5114819" y="1008908"/>
                  <a:pt x="5079684" y="995114"/>
                </a:cubicBezTo>
                <a:cubicBezTo>
                  <a:pt x="5069273" y="1008127"/>
                  <a:pt x="5062767" y="1020359"/>
                  <a:pt x="5134209" y="1019969"/>
                </a:cubicBezTo>
                <a:cubicBezTo>
                  <a:pt x="5122497" y="1003963"/>
                  <a:pt x="5157112" y="1003573"/>
                  <a:pt x="5175330" y="1012942"/>
                </a:cubicBezTo>
                <a:cubicBezTo>
                  <a:pt x="5141236" y="1003442"/>
                  <a:pt x="5220746" y="975074"/>
                  <a:pt x="5134209" y="973903"/>
                </a:cubicBezTo>
                <a:close/>
                <a:moveTo>
                  <a:pt x="5024898" y="970259"/>
                </a:moveTo>
                <a:cubicBezTo>
                  <a:pt x="5031275" y="981320"/>
                  <a:pt x="4990544" y="983272"/>
                  <a:pt x="4969983" y="977416"/>
                </a:cubicBezTo>
                <a:cubicBezTo>
                  <a:pt x="4971805" y="986395"/>
                  <a:pt x="4972585" y="995634"/>
                  <a:pt x="5011104" y="995114"/>
                </a:cubicBezTo>
                <a:cubicBezTo>
                  <a:pt x="5004858" y="986005"/>
                  <a:pt x="5059643" y="974944"/>
                  <a:pt x="5024898" y="970259"/>
                </a:cubicBezTo>
                <a:close/>
                <a:moveTo>
                  <a:pt x="5134209" y="952431"/>
                </a:moveTo>
                <a:cubicBezTo>
                  <a:pt x="5132907" y="961670"/>
                  <a:pt x="5080855" y="957506"/>
                  <a:pt x="5079684" y="966745"/>
                </a:cubicBezTo>
                <a:cubicBezTo>
                  <a:pt x="5090224" y="967526"/>
                  <a:pt x="5095430" y="969608"/>
                  <a:pt x="5093347" y="973772"/>
                </a:cubicBezTo>
                <a:cubicBezTo>
                  <a:pt x="5127572" y="973772"/>
                  <a:pt x="5159975" y="955944"/>
                  <a:pt x="5134209" y="952431"/>
                </a:cubicBezTo>
                <a:close/>
                <a:moveTo>
                  <a:pt x="4601485" y="948460"/>
                </a:moveTo>
                <a:cubicBezTo>
                  <a:pt x="4594871" y="948226"/>
                  <a:pt x="4589478" y="949177"/>
                  <a:pt x="4586746" y="952431"/>
                </a:cubicBezTo>
                <a:cubicBezTo>
                  <a:pt x="4633333" y="956465"/>
                  <a:pt x="4582321" y="966225"/>
                  <a:pt x="4614073" y="970259"/>
                </a:cubicBezTo>
                <a:cubicBezTo>
                  <a:pt x="4629819" y="966875"/>
                  <a:pt x="4705165" y="960889"/>
                  <a:pt x="4655195" y="952431"/>
                </a:cubicBezTo>
                <a:cubicBezTo>
                  <a:pt x="4652169" y="960531"/>
                  <a:pt x="4621328" y="949161"/>
                  <a:pt x="4601485" y="948460"/>
                </a:cubicBezTo>
                <a:close/>
                <a:moveTo>
                  <a:pt x="4793566" y="914491"/>
                </a:moveTo>
                <a:cubicBezTo>
                  <a:pt x="4792753" y="914831"/>
                  <a:pt x="4795803" y="915636"/>
                  <a:pt x="4805888" y="916905"/>
                </a:cubicBezTo>
                <a:cubicBezTo>
                  <a:pt x="4794696" y="929267"/>
                  <a:pt x="4831263" y="931870"/>
                  <a:pt x="4805887" y="938246"/>
                </a:cubicBezTo>
                <a:cubicBezTo>
                  <a:pt x="4844926" y="938246"/>
                  <a:pt x="4840112" y="928226"/>
                  <a:pt x="4860542" y="924062"/>
                </a:cubicBezTo>
                <a:cubicBezTo>
                  <a:pt x="4847029" y="921195"/>
                  <a:pt x="4833065" y="921195"/>
                  <a:pt x="4819551" y="924062"/>
                </a:cubicBezTo>
                <a:cubicBezTo>
                  <a:pt x="4833215" y="916645"/>
                  <a:pt x="4796005" y="913473"/>
                  <a:pt x="4793566" y="914491"/>
                </a:cubicBezTo>
                <a:close/>
                <a:moveTo>
                  <a:pt x="4833345" y="856524"/>
                </a:moveTo>
                <a:cubicBezTo>
                  <a:pt x="4824886" y="864983"/>
                  <a:pt x="4813435" y="872790"/>
                  <a:pt x="4819551" y="884893"/>
                </a:cubicBezTo>
                <a:cubicBezTo>
                  <a:pt x="4800031" y="884112"/>
                  <a:pt x="4796387" y="879037"/>
                  <a:pt x="4778429" y="877866"/>
                </a:cubicBezTo>
                <a:cubicBezTo>
                  <a:pt x="4774786" y="883982"/>
                  <a:pt x="4817469" y="895564"/>
                  <a:pt x="4778429" y="899207"/>
                </a:cubicBezTo>
                <a:cubicBezTo>
                  <a:pt x="4778429" y="897125"/>
                  <a:pt x="4767367" y="895173"/>
                  <a:pt x="4764635" y="899207"/>
                </a:cubicBezTo>
                <a:cubicBezTo>
                  <a:pt x="4787408" y="899207"/>
                  <a:pt x="4772183" y="908967"/>
                  <a:pt x="4792093" y="909748"/>
                </a:cubicBezTo>
                <a:cubicBezTo>
                  <a:pt x="4821893" y="906885"/>
                  <a:pt x="4822674" y="896735"/>
                  <a:pt x="4860542" y="895564"/>
                </a:cubicBezTo>
                <a:cubicBezTo>
                  <a:pt x="4850652" y="906495"/>
                  <a:pt x="4874466" y="908576"/>
                  <a:pt x="4874206" y="916905"/>
                </a:cubicBezTo>
                <a:cubicBezTo>
                  <a:pt x="4908170" y="916905"/>
                  <a:pt x="4940833" y="916905"/>
                  <a:pt x="4942785" y="909748"/>
                </a:cubicBezTo>
                <a:cubicBezTo>
                  <a:pt x="4878500" y="915213"/>
                  <a:pt x="4960353" y="885153"/>
                  <a:pt x="4915458" y="895564"/>
                </a:cubicBezTo>
                <a:cubicBezTo>
                  <a:pt x="4917149" y="901940"/>
                  <a:pt x="4901534" y="903892"/>
                  <a:pt x="4874206" y="902721"/>
                </a:cubicBezTo>
                <a:cubicBezTo>
                  <a:pt x="4871213" y="884502"/>
                  <a:pt x="4876548" y="863681"/>
                  <a:pt x="4833345" y="856524"/>
                </a:cubicBezTo>
                <a:close/>
                <a:moveTo>
                  <a:pt x="411216" y="835833"/>
                </a:moveTo>
                <a:cubicBezTo>
                  <a:pt x="395600" y="844682"/>
                  <a:pt x="365019" y="848976"/>
                  <a:pt x="356431" y="858996"/>
                </a:cubicBezTo>
                <a:cubicBezTo>
                  <a:pt x="324548" y="852229"/>
                  <a:pt x="364629" y="832970"/>
                  <a:pt x="411216" y="835833"/>
                </a:cubicBezTo>
                <a:close/>
                <a:moveTo>
                  <a:pt x="4737438" y="810197"/>
                </a:moveTo>
                <a:cubicBezTo>
                  <a:pt x="4734315" y="813060"/>
                  <a:pt x="4725856" y="814361"/>
                  <a:pt x="4710110" y="813841"/>
                </a:cubicBezTo>
                <a:cubicBezTo>
                  <a:pt x="4734965" y="821518"/>
                  <a:pt x="4707117" y="842860"/>
                  <a:pt x="4737438" y="849367"/>
                </a:cubicBezTo>
                <a:cubicBezTo>
                  <a:pt x="4743034" y="819306"/>
                  <a:pt x="4790141" y="861469"/>
                  <a:pt x="4792093" y="852880"/>
                </a:cubicBezTo>
                <a:cubicBezTo>
                  <a:pt x="4815647" y="833491"/>
                  <a:pt x="4712323" y="830368"/>
                  <a:pt x="4778429" y="820998"/>
                </a:cubicBezTo>
                <a:cubicBezTo>
                  <a:pt x="4719740" y="822560"/>
                  <a:pt x="4760862" y="811368"/>
                  <a:pt x="4737438" y="810197"/>
                </a:cubicBezTo>
                <a:close/>
                <a:moveTo>
                  <a:pt x="4312949" y="806684"/>
                </a:moveTo>
                <a:cubicBezTo>
                  <a:pt x="4320236" y="811889"/>
                  <a:pt x="4297073" y="825162"/>
                  <a:pt x="4326613" y="824512"/>
                </a:cubicBezTo>
                <a:lnTo>
                  <a:pt x="4326613" y="817354"/>
                </a:lnTo>
                <a:cubicBezTo>
                  <a:pt x="4346133" y="818265"/>
                  <a:pt x="4349906" y="823210"/>
                  <a:pt x="4367734" y="824512"/>
                </a:cubicBezTo>
                <a:lnTo>
                  <a:pt x="4367734" y="810197"/>
                </a:lnTo>
                <a:cubicBezTo>
                  <a:pt x="4349399" y="811008"/>
                  <a:pt x="4331030" y="809829"/>
                  <a:pt x="4312949" y="806684"/>
                </a:cubicBezTo>
                <a:close/>
                <a:moveTo>
                  <a:pt x="465351" y="778055"/>
                </a:moveTo>
                <a:cubicBezTo>
                  <a:pt x="439324" y="777274"/>
                  <a:pt x="435160" y="782479"/>
                  <a:pt x="410695" y="781958"/>
                </a:cubicBezTo>
                <a:cubicBezTo>
                  <a:pt x="420065" y="798876"/>
                  <a:pt x="445050" y="811108"/>
                  <a:pt x="452337" y="828415"/>
                </a:cubicBezTo>
                <a:cubicBezTo>
                  <a:pt x="583640" y="818525"/>
                  <a:pt x="488904" y="793020"/>
                  <a:pt x="465351" y="778055"/>
                </a:cubicBezTo>
                <a:close/>
                <a:moveTo>
                  <a:pt x="4682522" y="717804"/>
                </a:moveTo>
                <a:cubicBezTo>
                  <a:pt x="4655065" y="725091"/>
                  <a:pt x="4688639" y="724831"/>
                  <a:pt x="4696316" y="731988"/>
                </a:cubicBezTo>
                <a:cubicBezTo>
                  <a:pt x="4682523" y="732273"/>
                  <a:pt x="4668739" y="731096"/>
                  <a:pt x="4655195" y="728475"/>
                </a:cubicBezTo>
                <a:cubicBezTo>
                  <a:pt x="4643223" y="739926"/>
                  <a:pt x="4690851" y="735892"/>
                  <a:pt x="4696316" y="742659"/>
                </a:cubicBezTo>
                <a:cubicBezTo>
                  <a:pt x="4672632" y="742659"/>
                  <a:pt x="4661181" y="745522"/>
                  <a:pt x="4655195" y="749816"/>
                </a:cubicBezTo>
                <a:cubicBezTo>
                  <a:pt x="4720911" y="754891"/>
                  <a:pt x="4639319" y="780007"/>
                  <a:pt x="4682522" y="785342"/>
                </a:cubicBezTo>
                <a:cubicBezTo>
                  <a:pt x="4715316" y="763610"/>
                  <a:pt x="4732623" y="744351"/>
                  <a:pt x="4682522" y="717804"/>
                </a:cubicBezTo>
                <a:close/>
                <a:moveTo>
                  <a:pt x="4641401" y="678764"/>
                </a:moveTo>
                <a:cubicBezTo>
                  <a:pt x="4644394" y="689826"/>
                  <a:pt x="4632292" y="704791"/>
                  <a:pt x="4655195" y="710647"/>
                </a:cubicBezTo>
                <a:lnTo>
                  <a:pt x="4710110" y="710647"/>
                </a:lnTo>
                <a:cubicBezTo>
                  <a:pt x="4695926" y="700106"/>
                  <a:pt x="4710110" y="682278"/>
                  <a:pt x="4668859" y="678764"/>
                </a:cubicBezTo>
                <a:cubicBezTo>
                  <a:pt x="4666126" y="683059"/>
                  <a:pt x="4653763" y="680846"/>
                  <a:pt x="4641401" y="678764"/>
                </a:cubicBezTo>
                <a:close/>
                <a:moveTo>
                  <a:pt x="534190" y="665751"/>
                </a:moveTo>
                <a:cubicBezTo>
                  <a:pt x="528855" y="677333"/>
                  <a:pt x="473158" y="694770"/>
                  <a:pt x="493069" y="700626"/>
                </a:cubicBezTo>
                <a:cubicBezTo>
                  <a:pt x="496062" y="697633"/>
                  <a:pt x="504910" y="696072"/>
                  <a:pt x="521177" y="696722"/>
                </a:cubicBezTo>
                <a:cubicBezTo>
                  <a:pt x="506602" y="667052"/>
                  <a:pt x="561648" y="699715"/>
                  <a:pt x="576093" y="681237"/>
                </a:cubicBezTo>
                <a:cubicBezTo>
                  <a:pt x="561897" y="680135"/>
                  <a:pt x="547854" y="677562"/>
                  <a:pt x="534190" y="673559"/>
                </a:cubicBezTo>
                <a:cubicBezTo>
                  <a:pt x="565291" y="668224"/>
                  <a:pt x="585592" y="683449"/>
                  <a:pt x="588845" y="673559"/>
                </a:cubicBezTo>
                <a:cubicBezTo>
                  <a:pt x="561648" y="673559"/>
                  <a:pt x="571408" y="662888"/>
                  <a:pt x="534190" y="665751"/>
                </a:cubicBezTo>
                <a:close/>
                <a:moveTo>
                  <a:pt x="4997441" y="643108"/>
                </a:moveTo>
                <a:lnTo>
                  <a:pt x="4997701" y="643108"/>
                </a:lnTo>
                <a:lnTo>
                  <a:pt x="4997472" y="643146"/>
                </a:lnTo>
                <a:close/>
                <a:moveTo>
                  <a:pt x="4710110" y="625411"/>
                </a:moveTo>
                <a:cubicBezTo>
                  <a:pt x="4716096" y="642327"/>
                  <a:pt x="4690591" y="651437"/>
                  <a:pt x="4668859" y="660936"/>
                </a:cubicBezTo>
                <a:cubicBezTo>
                  <a:pt x="4672893" y="653909"/>
                  <a:pt x="4650510" y="653909"/>
                  <a:pt x="4641401" y="650266"/>
                </a:cubicBezTo>
                <a:cubicBezTo>
                  <a:pt x="4630210" y="640245"/>
                  <a:pt x="4660790" y="641026"/>
                  <a:pt x="4655195" y="632437"/>
                </a:cubicBezTo>
                <a:cubicBezTo>
                  <a:pt x="4590650" y="639204"/>
                  <a:pt x="4646346" y="671347"/>
                  <a:pt x="4682522" y="675121"/>
                </a:cubicBezTo>
                <a:cubicBezTo>
                  <a:pt x="4669509" y="663539"/>
                  <a:pt x="4732623" y="653389"/>
                  <a:pt x="4764635" y="643108"/>
                </a:cubicBezTo>
                <a:cubicBezTo>
                  <a:pt x="4726767" y="642327"/>
                  <a:pt x="4759821" y="623068"/>
                  <a:pt x="4710110" y="625411"/>
                </a:cubicBezTo>
                <a:close/>
                <a:moveTo>
                  <a:pt x="5392520" y="600685"/>
                </a:moveTo>
                <a:cubicBezTo>
                  <a:pt x="5509638" y="593919"/>
                  <a:pt x="5415033" y="678764"/>
                  <a:pt x="5324201" y="693209"/>
                </a:cubicBezTo>
                <a:cubicBezTo>
                  <a:pt x="5281518" y="684100"/>
                  <a:pt x="5381589" y="669525"/>
                  <a:pt x="5312489" y="664450"/>
                </a:cubicBezTo>
                <a:lnTo>
                  <a:pt x="5310537" y="664710"/>
                </a:lnTo>
                <a:cubicBezTo>
                  <a:pt x="5368315" y="658464"/>
                  <a:pt x="5344241" y="630876"/>
                  <a:pt x="5419717" y="629184"/>
                </a:cubicBezTo>
                <a:cubicBezTo>
                  <a:pt x="5420888" y="617082"/>
                  <a:pt x="5424272" y="604329"/>
                  <a:pt x="5392520" y="600685"/>
                </a:cubicBezTo>
                <a:close/>
                <a:moveTo>
                  <a:pt x="5249278" y="575759"/>
                </a:moveTo>
                <a:cubicBezTo>
                  <a:pt x="5260501" y="578205"/>
                  <a:pt x="5249765" y="586306"/>
                  <a:pt x="5282949" y="582988"/>
                </a:cubicBezTo>
                <a:cubicBezTo>
                  <a:pt x="5282949" y="590015"/>
                  <a:pt x="5245601" y="587542"/>
                  <a:pt x="5255621" y="597172"/>
                </a:cubicBezTo>
                <a:cubicBezTo>
                  <a:pt x="5245276" y="595285"/>
                  <a:pt x="5242088" y="591446"/>
                  <a:pt x="5239908" y="587298"/>
                </a:cubicBezTo>
                <a:lnTo>
                  <a:pt x="5230455" y="575823"/>
                </a:lnTo>
                <a:close/>
                <a:moveTo>
                  <a:pt x="5230246" y="575570"/>
                </a:moveTo>
                <a:lnTo>
                  <a:pt x="5230455" y="575823"/>
                </a:lnTo>
                <a:lnTo>
                  <a:pt x="5228294" y="575830"/>
                </a:lnTo>
                <a:close/>
                <a:moveTo>
                  <a:pt x="4750451" y="540695"/>
                </a:moveTo>
                <a:cubicBezTo>
                  <a:pt x="4673934" y="539524"/>
                  <a:pt x="4641010" y="562036"/>
                  <a:pt x="4586355" y="576221"/>
                </a:cubicBezTo>
                <a:cubicBezTo>
                  <a:pt x="4625395" y="576221"/>
                  <a:pt x="4574904" y="598213"/>
                  <a:pt x="4613683" y="597562"/>
                </a:cubicBezTo>
                <a:cubicBezTo>
                  <a:pt x="4607176" y="586371"/>
                  <a:pt x="4648168" y="587542"/>
                  <a:pt x="4668468" y="583378"/>
                </a:cubicBezTo>
                <a:cubicBezTo>
                  <a:pt x="4651291" y="602507"/>
                  <a:pt x="4671071" y="615520"/>
                  <a:pt x="4641010" y="626061"/>
                </a:cubicBezTo>
                <a:cubicBezTo>
                  <a:pt x="4701783" y="626061"/>
                  <a:pt x="4707247" y="604199"/>
                  <a:pt x="4668468" y="597562"/>
                </a:cubicBezTo>
                <a:cubicBezTo>
                  <a:pt x="4706987" y="600685"/>
                  <a:pt x="4786367" y="600425"/>
                  <a:pt x="4750451" y="589884"/>
                </a:cubicBezTo>
                <a:cubicBezTo>
                  <a:pt x="4730931" y="591316"/>
                  <a:pt x="4693714" y="566851"/>
                  <a:pt x="4668468" y="557872"/>
                </a:cubicBezTo>
                <a:cubicBezTo>
                  <a:pt x="4705946" y="559694"/>
                  <a:pt x="4703083" y="572707"/>
                  <a:pt x="4750451" y="572707"/>
                </a:cubicBezTo>
                <a:cubicBezTo>
                  <a:pt x="4757218" y="559694"/>
                  <a:pt x="4772964" y="552146"/>
                  <a:pt x="4750451" y="540695"/>
                </a:cubicBezTo>
                <a:close/>
                <a:moveTo>
                  <a:pt x="5503750" y="527389"/>
                </a:moveTo>
                <a:cubicBezTo>
                  <a:pt x="5514713" y="531423"/>
                  <a:pt x="5516015" y="542191"/>
                  <a:pt x="5474763" y="547592"/>
                </a:cubicBezTo>
                <a:cubicBezTo>
                  <a:pt x="5472160" y="526055"/>
                  <a:pt x="5492786" y="523355"/>
                  <a:pt x="5503750" y="527389"/>
                </a:cubicBezTo>
                <a:close/>
                <a:moveTo>
                  <a:pt x="4697164" y="519235"/>
                </a:moveTo>
                <a:cubicBezTo>
                  <a:pt x="4690631" y="519353"/>
                  <a:pt x="4685418" y="520232"/>
                  <a:pt x="4682522" y="522346"/>
                </a:cubicBezTo>
                <a:cubicBezTo>
                  <a:pt x="4710761" y="523257"/>
                  <a:pt x="4685776" y="537962"/>
                  <a:pt x="4723644" y="536531"/>
                </a:cubicBezTo>
                <a:cubicBezTo>
                  <a:pt x="4726377" y="532236"/>
                  <a:pt x="4738869" y="534318"/>
                  <a:pt x="4750841" y="536531"/>
                </a:cubicBezTo>
                <a:cubicBezTo>
                  <a:pt x="4750841" y="531586"/>
                  <a:pt x="4757348" y="528723"/>
                  <a:pt x="4764635" y="525860"/>
                </a:cubicBezTo>
                <a:cubicBezTo>
                  <a:pt x="4748239" y="525372"/>
                  <a:pt x="4716763" y="518882"/>
                  <a:pt x="4697164" y="519235"/>
                </a:cubicBezTo>
                <a:close/>
                <a:moveTo>
                  <a:pt x="5260405" y="504786"/>
                </a:moveTo>
                <a:cubicBezTo>
                  <a:pt x="5264095" y="503160"/>
                  <a:pt x="5267640" y="503121"/>
                  <a:pt x="5269840" y="505480"/>
                </a:cubicBezTo>
                <a:cubicBezTo>
                  <a:pt x="5272774" y="508626"/>
                  <a:pt x="5273319" y="516035"/>
                  <a:pt x="5268635" y="529634"/>
                </a:cubicBezTo>
                <a:cubicBezTo>
                  <a:pt x="5255101" y="530024"/>
                  <a:pt x="5259655" y="535880"/>
                  <a:pt x="5257964" y="540044"/>
                </a:cubicBezTo>
                <a:lnTo>
                  <a:pt x="5255621" y="540304"/>
                </a:lnTo>
                <a:cubicBezTo>
                  <a:pt x="5236956" y="528812"/>
                  <a:pt x="5249336" y="509662"/>
                  <a:pt x="5260405" y="504786"/>
                </a:cubicBezTo>
                <a:close/>
                <a:moveTo>
                  <a:pt x="4723644" y="504518"/>
                </a:moveTo>
                <a:cubicBezTo>
                  <a:pt x="4693323" y="505169"/>
                  <a:pt x="4627737" y="514799"/>
                  <a:pt x="4668859" y="522346"/>
                </a:cubicBezTo>
                <a:cubicBezTo>
                  <a:pt x="4678879" y="514278"/>
                  <a:pt x="4721171" y="514538"/>
                  <a:pt x="4723644" y="504518"/>
                </a:cubicBezTo>
                <a:close/>
                <a:moveTo>
                  <a:pt x="5038562" y="487081"/>
                </a:moveTo>
                <a:cubicBezTo>
                  <a:pt x="4999523" y="538222"/>
                  <a:pt x="5030104" y="583638"/>
                  <a:pt x="5011104" y="615130"/>
                </a:cubicBezTo>
                <a:cubicBezTo>
                  <a:pt x="5011104" y="615130"/>
                  <a:pt x="4984297" y="611877"/>
                  <a:pt x="4983777" y="611617"/>
                </a:cubicBezTo>
                <a:cubicBezTo>
                  <a:pt x="4973627" y="622548"/>
                  <a:pt x="5030884" y="615911"/>
                  <a:pt x="5011104" y="629314"/>
                </a:cubicBezTo>
                <a:cubicBezTo>
                  <a:pt x="4977141" y="613569"/>
                  <a:pt x="4978441" y="633218"/>
                  <a:pt x="4956579" y="639985"/>
                </a:cubicBezTo>
                <a:cubicBezTo>
                  <a:pt x="4937710" y="618513"/>
                  <a:pt x="4930553" y="587933"/>
                  <a:pt x="4929123" y="632828"/>
                </a:cubicBezTo>
                <a:cubicBezTo>
                  <a:pt x="4928211" y="637383"/>
                  <a:pt x="4911295" y="637773"/>
                  <a:pt x="4915459" y="643499"/>
                </a:cubicBezTo>
                <a:cubicBezTo>
                  <a:pt x="4927170" y="646557"/>
                  <a:pt x="4943209" y="649127"/>
                  <a:pt x="4958580" y="649599"/>
                </a:cubicBezTo>
                <a:lnTo>
                  <a:pt x="4997472" y="643146"/>
                </a:lnTo>
                <a:lnTo>
                  <a:pt x="5020608" y="671247"/>
                </a:lnTo>
                <a:cubicBezTo>
                  <a:pt x="5029835" y="679152"/>
                  <a:pt x="5040427" y="685465"/>
                  <a:pt x="5051966" y="689826"/>
                </a:cubicBezTo>
                <a:cubicBezTo>
                  <a:pt x="5047151" y="677723"/>
                  <a:pt x="5112867" y="684230"/>
                  <a:pt x="5093347" y="668484"/>
                </a:cubicBezTo>
                <a:cubicBezTo>
                  <a:pt x="5067321" y="665101"/>
                  <a:pt x="5047671" y="679025"/>
                  <a:pt x="5038562" y="668484"/>
                </a:cubicBezTo>
                <a:cubicBezTo>
                  <a:pt x="5071616" y="660286"/>
                  <a:pt x="5120545" y="637773"/>
                  <a:pt x="5079684" y="622157"/>
                </a:cubicBezTo>
                <a:cubicBezTo>
                  <a:pt x="5079684" y="626842"/>
                  <a:pt x="5041815" y="626712"/>
                  <a:pt x="5038562" y="622157"/>
                </a:cubicBezTo>
                <a:cubicBezTo>
                  <a:pt x="5029063" y="580775"/>
                  <a:pt x="5086060" y="521696"/>
                  <a:pt x="5038562" y="487081"/>
                </a:cubicBezTo>
                <a:close/>
                <a:moveTo>
                  <a:pt x="4655195" y="479663"/>
                </a:moveTo>
                <a:cubicBezTo>
                  <a:pt x="4663393" y="486950"/>
                  <a:pt x="4638148" y="502957"/>
                  <a:pt x="4668859" y="504518"/>
                </a:cubicBezTo>
                <a:cubicBezTo>
                  <a:pt x="4671201" y="500354"/>
                  <a:pt x="4690591" y="500614"/>
                  <a:pt x="4710110" y="501005"/>
                </a:cubicBezTo>
                <a:cubicBezTo>
                  <a:pt x="4709329" y="496060"/>
                  <a:pt x="4716226" y="493197"/>
                  <a:pt x="4723123" y="490334"/>
                </a:cubicBezTo>
                <a:cubicBezTo>
                  <a:pt x="4709211" y="489332"/>
                  <a:pt x="4695435" y="486934"/>
                  <a:pt x="4682002" y="483177"/>
                </a:cubicBezTo>
                <a:cubicBezTo>
                  <a:pt x="4690200" y="483177"/>
                  <a:pt x="4698398" y="480314"/>
                  <a:pt x="4682522" y="479663"/>
                </a:cubicBezTo>
                <a:cubicBezTo>
                  <a:pt x="4679660" y="483957"/>
                  <a:pt x="4667557" y="481875"/>
                  <a:pt x="4655195" y="479663"/>
                </a:cubicBezTo>
                <a:close/>
                <a:moveTo>
                  <a:pt x="4600540" y="476019"/>
                </a:moveTo>
                <a:cubicBezTo>
                  <a:pt x="4582191" y="498662"/>
                  <a:pt x="4596636" y="510895"/>
                  <a:pt x="4573082" y="522346"/>
                </a:cubicBezTo>
                <a:cubicBezTo>
                  <a:pt x="4655715" y="520655"/>
                  <a:pt x="4603142" y="502436"/>
                  <a:pt x="4641401" y="486690"/>
                </a:cubicBezTo>
                <a:cubicBezTo>
                  <a:pt x="4592992" y="492286"/>
                  <a:pt x="4633203" y="474718"/>
                  <a:pt x="4600540" y="476019"/>
                </a:cubicBezTo>
                <a:close/>
                <a:moveTo>
                  <a:pt x="4627737" y="447651"/>
                </a:moveTo>
                <a:cubicBezTo>
                  <a:pt x="4616155" y="451815"/>
                  <a:pt x="4609779" y="457151"/>
                  <a:pt x="4614073" y="465349"/>
                </a:cubicBezTo>
                <a:cubicBezTo>
                  <a:pt x="4675105" y="475499"/>
                  <a:pt x="4666126" y="460664"/>
                  <a:pt x="4696316" y="476019"/>
                </a:cubicBezTo>
                <a:cubicBezTo>
                  <a:pt x="4741602" y="467561"/>
                  <a:pt x="4694104" y="447781"/>
                  <a:pt x="4627737" y="447651"/>
                </a:cubicBezTo>
                <a:close/>
                <a:moveTo>
                  <a:pt x="301645" y="441144"/>
                </a:moveTo>
                <a:cubicBezTo>
                  <a:pt x="354479" y="458452"/>
                  <a:pt x="257140" y="480184"/>
                  <a:pt x="205998" y="491505"/>
                </a:cubicBezTo>
                <a:cubicBezTo>
                  <a:pt x="248812" y="474718"/>
                  <a:pt x="303337" y="460403"/>
                  <a:pt x="301645" y="441144"/>
                </a:cubicBezTo>
                <a:close/>
                <a:moveTo>
                  <a:pt x="758260" y="432116"/>
                </a:moveTo>
                <a:cubicBezTo>
                  <a:pt x="768785" y="427870"/>
                  <a:pt x="777666" y="432750"/>
                  <a:pt x="753332" y="459493"/>
                </a:cubicBezTo>
                <a:cubicBezTo>
                  <a:pt x="735569" y="449733"/>
                  <a:pt x="747736" y="436362"/>
                  <a:pt x="758260" y="432116"/>
                </a:cubicBezTo>
                <a:close/>
                <a:moveTo>
                  <a:pt x="4367734" y="425919"/>
                </a:moveTo>
                <a:cubicBezTo>
                  <a:pt x="4348735" y="430473"/>
                  <a:pt x="4359276" y="442706"/>
                  <a:pt x="4340277" y="447260"/>
                </a:cubicBezTo>
                <a:cubicBezTo>
                  <a:pt x="4397404" y="455589"/>
                  <a:pt x="4391809" y="428261"/>
                  <a:pt x="4367734" y="426309"/>
                </a:cubicBezTo>
                <a:close/>
                <a:moveTo>
                  <a:pt x="5132257" y="419542"/>
                </a:moveTo>
                <a:cubicBezTo>
                  <a:pt x="5184960" y="441014"/>
                  <a:pt x="5076821" y="443617"/>
                  <a:pt x="5132257" y="419542"/>
                </a:cubicBezTo>
                <a:close/>
                <a:moveTo>
                  <a:pt x="4641401" y="380112"/>
                </a:moveTo>
                <a:cubicBezTo>
                  <a:pt x="4627607" y="384797"/>
                  <a:pt x="4628388" y="393126"/>
                  <a:pt x="4614073" y="397810"/>
                </a:cubicBezTo>
                <a:cubicBezTo>
                  <a:pt x="4632292" y="406529"/>
                  <a:pt x="4664955" y="394036"/>
                  <a:pt x="4668859" y="401454"/>
                </a:cubicBezTo>
                <a:cubicBezTo>
                  <a:pt x="4649859" y="409392"/>
                  <a:pt x="4657277" y="420844"/>
                  <a:pt x="4627737" y="408481"/>
                </a:cubicBezTo>
                <a:cubicBezTo>
                  <a:pt x="4645825" y="424617"/>
                  <a:pt x="4639449" y="433336"/>
                  <a:pt x="4655195" y="444007"/>
                </a:cubicBezTo>
                <a:cubicBezTo>
                  <a:pt x="4717007" y="431905"/>
                  <a:pt x="4685124" y="457931"/>
                  <a:pt x="4723644" y="458322"/>
                </a:cubicBezTo>
                <a:cubicBezTo>
                  <a:pt x="4740560" y="431515"/>
                  <a:pt x="4699440" y="381414"/>
                  <a:pt x="4641401" y="383626"/>
                </a:cubicBezTo>
                <a:cubicBezTo>
                  <a:pt x="4649079" y="383626"/>
                  <a:pt x="4657147" y="380763"/>
                  <a:pt x="4641401" y="380112"/>
                </a:cubicBezTo>
                <a:close/>
                <a:moveTo>
                  <a:pt x="4244500" y="337299"/>
                </a:moveTo>
                <a:cubicBezTo>
                  <a:pt x="4213138" y="336258"/>
                  <a:pt x="4192447" y="338080"/>
                  <a:pt x="4189715" y="344326"/>
                </a:cubicBezTo>
                <a:cubicBezTo>
                  <a:pt x="4282759" y="344326"/>
                  <a:pt x="4179695" y="392345"/>
                  <a:pt x="4258294" y="383366"/>
                </a:cubicBezTo>
                <a:cubicBezTo>
                  <a:pt x="4216912" y="370613"/>
                  <a:pt x="4288875" y="359421"/>
                  <a:pt x="4271958" y="351483"/>
                </a:cubicBezTo>
                <a:cubicBezTo>
                  <a:pt x="4259725" y="361113"/>
                  <a:pt x="4233699" y="345367"/>
                  <a:pt x="4244500" y="337299"/>
                </a:cubicBezTo>
                <a:close/>
                <a:moveTo>
                  <a:pt x="4352782" y="326041"/>
                </a:moveTo>
                <a:cubicBezTo>
                  <a:pt x="4334323" y="328353"/>
                  <a:pt x="4341155" y="337234"/>
                  <a:pt x="4326613" y="340552"/>
                </a:cubicBezTo>
                <a:cubicBezTo>
                  <a:pt x="4400495" y="358511"/>
                  <a:pt x="4410767" y="375883"/>
                  <a:pt x="4404753" y="393878"/>
                </a:cubicBezTo>
                <a:lnTo>
                  <a:pt x="4395264" y="411745"/>
                </a:lnTo>
                <a:lnTo>
                  <a:pt x="4395062" y="411735"/>
                </a:lnTo>
                <a:lnTo>
                  <a:pt x="4395062" y="412125"/>
                </a:lnTo>
                <a:lnTo>
                  <a:pt x="4395264" y="411745"/>
                </a:lnTo>
                <a:lnTo>
                  <a:pt x="4422113" y="413150"/>
                </a:lnTo>
                <a:cubicBezTo>
                  <a:pt x="4428733" y="413979"/>
                  <a:pt x="4433190" y="414337"/>
                  <a:pt x="4436184" y="411735"/>
                </a:cubicBezTo>
                <a:cubicBezTo>
                  <a:pt x="4402610" y="409002"/>
                  <a:pt x="4433321" y="401064"/>
                  <a:pt x="4449977" y="408091"/>
                </a:cubicBezTo>
                <a:cubicBezTo>
                  <a:pt x="4438526" y="377900"/>
                  <a:pt x="4379576" y="359942"/>
                  <a:pt x="4381398" y="326368"/>
                </a:cubicBezTo>
                <a:cubicBezTo>
                  <a:pt x="4367897" y="325230"/>
                  <a:pt x="4358934" y="325270"/>
                  <a:pt x="4352782" y="326041"/>
                </a:cubicBezTo>
                <a:close/>
                <a:moveTo>
                  <a:pt x="5086629" y="321456"/>
                </a:moveTo>
                <a:cubicBezTo>
                  <a:pt x="5096796" y="322302"/>
                  <a:pt x="5110785" y="324416"/>
                  <a:pt x="5132257" y="323505"/>
                </a:cubicBezTo>
                <a:cubicBezTo>
                  <a:pt x="5117422" y="334046"/>
                  <a:pt x="5094649" y="334566"/>
                  <a:pt x="5065890" y="326758"/>
                </a:cubicBezTo>
                <a:lnTo>
                  <a:pt x="5063938" y="327019"/>
                </a:lnTo>
                <a:cubicBezTo>
                  <a:pt x="5070119" y="321033"/>
                  <a:pt x="5076463" y="320610"/>
                  <a:pt x="5086629" y="321456"/>
                </a:cubicBezTo>
                <a:close/>
                <a:moveTo>
                  <a:pt x="4901534" y="319601"/>
                </a:moveTo>
                <a:cubicBezTo>
                  <a:pt x="4861583" y="331053"/>
                  <a:pt x="4923526" y="337560"/>
                  <a:pt x="4915458" y="351483"/>
                </a:cubicBezTo>
                <a:lnTo>
                  <a:pt x="4915458" y="351614"/>
                </a:lnTo>
                <a:cubicBezTo>
                  <a:pt x="4958922" y="348621"/>
                  <a:pt x="4957620" y="357209"/>
                  <a:pt x="4983777" y="358771"/>
                </a:cubicBezTo>
                <a:cubicBezTo>
                  <a:pt x="4983777" y="343416"/>
                  <a:pt x="4955408" y="335347"/>
                  <a:pt x="4942785" y="323245"/>
                </a:cubicBezTo>
                <a:cubicBezTo>
                  <a:pt x="4935108" y="333526"/>
                  <a:pt x="4921314" y="317780"/>
                  <a:pt x="4901534" y="319601"/>
                </a:cubicBezTo>
                <a:close/>
                <a:moveTo>
                  <a:pt x="1102037" y="302708"/>
                </a:moveTo>
                <a:cubicBezTo>
                  <a:pt x="1096204" y="302001"/>
                  <a:pt x="1089591" y="302749"/>
                  <a:pt x="1082564" y="305677"/>
                </a:cubicBezTo>
                <a:cubicBezTo>
                  <a:pt x="1115097" y="307889"/>
                  <a:pt x="1075537" y="330662"/>
                  <a:pt x="1123295" y="328840"/>
                </a:cubicBezTo>
                <a:lnTo>
                  <a:pt x="1123686" y="328840"/>
                </a:lnTo>
                <a:cubicBezTo>
                  <a:pt x="1130030" y="320057"/>
                  <a:pt x="1119538" y="304831"/>
                  <a:pt x="1102037" y="302708"/>
                </a:cubicBezTo>
                <a:close/>
                <a:moveTo>
                  <a:pt x="4381398" y="301513"/>
                </a:moveTo>
                <a:cubicBezTo>
                  <a:pt x="4334681" y="302945"/>
                  <a:pt x="4364221" y="311013"/>
                  <a:pt x="4312949" y="305027"/>
                </a:cubicBezTo>
                <a:cubicBezTo>
                  <a:pt x="4298374" y="318691"/>
                  <a:pt x="4364351" y="311013"/>
                  <a:pt x="4353940" y="323245"/>
                </a:cubicBezTo>
                <a:lnTo>
                  <a:pt x="4353940" y="322855"/>
                </a:lnTo>
                <a:cubicBezTo>
                  <a:pt x="4391548" y="322855"/>
                  <a:pt x="4381398" y="316869"/>
                  <a:pt x="4408726" y="322855"/>
                </a:cubicBezTo>
                <a:cubicBezTo>
                  <a:pt x="4415363" y="311663"/>
                  <a:pt x="4366693" y="314786"/>
                  <a:pt x="4381398" y="301513"/>
                </a:cubicBezTo>
                <a:close/>
                <a:moveTo>
                  <a:pt x="4969072" y="266378"/>
                </a:moveTo>
                <a:cubicBezTo>
                  <a:pt x="4957056" y="275665"/>
                  <a:pt x="4943546" y="282837"/>
                  <a:pt x="4929122" y="287589"/>
                </a:cubicBezTo>
                <a:lnTo>
                  <a:pt x="4928211" y="287589"/>
                </a:lnTo>
                <a:cubicBezTo>
                  <a:pt x="4902184" y="284076"/>
                  <a:pt x="4934847" y="265987"/>
                  <a:pt x="4969072" y="266378"/>
                </a:cubicBezTo>
                <a:close/>
                <a:moveTo>
                  <a:pt x="4349423" y="232594"/>
                </a:moveTo>
                <a:cubicBezTo>
                  <a:pt x="4331493" y="232112"/>
                  <a:pt x="4314381" y="232543"/>
                  <a:pt x="4299155" y="234365"/>
                </a:cubicBezTo>
                <a:cubicBezTo>
                  <a:pt x="4364221" y="241653"/>
                  <a:pt x="4278855" y="237358"/>
                  <a:pt x="4285491" y="248549"/>
                </a:cubicBezTo>
                <a:cubicBezTo>
                  <a:pt x="4329606" y="245426"/>
                  <a:pt x="4328435" y="254015"/>
                  <a:pt x="4340277" y="259220"/>
                </a:cubicBezTo>
                <a:cubicBezTo>
                  <a:pt x="4314250" y="262604"/>
                  <a:pt x="4294731" y="248549"/>
                  <a:pt x="4285491" y="259220"/>
                </a:cubicBezTo>
                <a:cubicBezTo>
                  <a:pt x="4303319" y="263124"/>
                  <a:pt x="4387384" y="267939"/>
                  <a:pt x="4353940" y="273404"/>
                </a:cubicBezTo>
                <a:cubicBezTo>
                  <a:pt x="4325051" y="270281"/>
                  <a:pt x="4313470" y="262604"/>
                  <a:pt x="4271958" y="262734"/>
                </a:cubicBezTo>
                <a:cubicBezTo>
                  <a:pt x="4281848" y="273665"/>
                  <a:pt x="4257903" y="275747"/>
                  <a:pt x="4258294" y="284076"/>
                </a:cubicBezTo>
                <a:cubicBezTo>
                  <a:pt x="4302408" y="288500"/>
                  <a:pt x="4268574" y="272624"/>
                  <a:pt x="4312949" y="276918"/>
                </a:cubicBezTo>
                <a:cubicBezTo>
                  <a:pt x="4303320" y="285377"/>
                  <a:pt x="4281587" y="299561"/>
                  <a:pt x="4340278" y="298260"/>
                </a:cubicBezTo>
                <a:cubicBezTo>
                  <a:pt x="4347954" y="293185"/>
                  <a:pt x="4324402" y="279911"/>
                  <a:pt x="4353291" y="280562"/>
                </a:cubicBezTo>
                <a:cubicBezTo>
                  <a:pt x="4369426" y="280562"/>
                  <a:pt x="4392330" y="279911"/>
                  <a:pt x="4394412" y="284076"/>
                </a:cubicBezTo>
                <a:cubicBezTo>
                  <a:pt x="4383350" y="310102"/>
                  <a:pt x="4475745" y="340032"/>
                  <a:pt x="4503983" y="358771"/>
                </a:cubicBezTo>
                <a:cubicBezTo>
                  <a:pt x="4486285" y="323896"/>
                  <a:pt x="4429548" y="300602"/>
                  <a:pt x="4408076" y="276918"/>
                </a:cubicBezTo>
                <a:cubicBezTo>
                  <a:pt x="4429808" y="276918"/>
                  <a:pt x="4418877" y="286027"/>
                  <a:pt x="4449328" y="284076"/>
                </a:cubicBezTo>
                <a:cubicBezTo>
                  <a:pt x="4462341" y="260912"/>
                  <a:pt x="4393892" y="281212"/>
                  <a:pt x="4380749" y="266378"/>
                </a:cubicBezTo>
                <a:cubicBezTo>
                  <a:pt x="4430459" y="237228"/>
                  <a:pt x="4492271" y="295787"/>
                  <a:pt x="4558638" y="273404"/>
                </a:cubicBezTo>
                <a:cubicBezTo>
                  <a:pt x="4563323" y="281733"/>
                  <a:pt x="4572953" y="288760"/>
                  <a:pt x="4599890" y="291233"/>
                </a:cubicBezTo>
                <a:cubicBezTo>
                  <a:pt x="4584274" y="270932"/>
                  <a:pt x="4531181" y="264296"/>
                  <a:pt x="4517777" y="252193"/>
                </a:cubicBezTo>
                <a:cubicBezTo>
                  <a:pt x="4515955" y="256488"/>
                  <a:pt x="4513613" y="260652"/>
                  <a:pt x="4490320" y="259350"/>
                </a:cubicBezTo>
                <a:cubicBezTo>
                  <a:pt x="4489670" y="254406"/>
                  <a:pt x="4496827" y="251542"/>
                  <a:pt x="4503984" y="248680"/>
                </a:cubicBezTo>
                <a:cubicBezTo>
                  <a:pt x="4464358" y="243702"/>
                  <a:pt x="4403212" y="234040"/>
                  <a:pt x="4349423" y="232594"/>
                </a:cubicBezTo>
                <a:close/>
                <a:moveTo>
                  <a:pt x="2062634" y="214356"/>
                </a:moveTo>
                <a:lnTo>
                  <a:pt x="2053996" y="216537"/>
                </a:lnTo>
                <a:lnTo>
                  <a:pt x="2055865" y="216900"/>
                </a:lnTo>
                <a:close/>
                <a:moveTo>
                  <a:pt x="2053996" y="204955"/>
                </a:moveTo>
                <a:lnTo>
                  <a:pt x="2053781" y="205085"/>
                </a:lnTo>
                <a:lnTo>
                  <a:pt x="1999080" y="205085"/>
                </a:lnTo>
                <a:lnTo>
                  <a:pt x="1999080" y="216667"/>
                </a:lnTo>
                <a:cubicBezTo>
                  <a:pt x="2021398" y="218294"/>
                  <a:pt x="2032198" y="216764"/>
                  <a:pt x="2038884" y="214129"/>
                </a:cubicBezTo>
                <a:lnTo>
                  <a:pt x="2053781" y="205085"/>
                </a:lnTo>
                <a:lnTo>
                  <a:pt x="2053865" y="205085"/>
                </a:lnTo>
                <a:close/>
                <a:moveTo>
                  <a:pt x="3302507" y="204316"/>
                </a:moveTo>
                <a:lnTo>
                  <a:pt x="3305130" y="208436"/>
                </a:lnTo>
                <a:lnTo>
                  <a:pt x="3303347" y="211032"/>
                </a:lnTo>
                <a:lnTo>
                  <a:pt x="3305418" y="210824"/>
                </a:lnTo>
                <a:cubicBezTo>
                  <a:pt x="3310522" y="209681"/>
                  <a:pt x="3313865" y="208014"/>
                  <a:pt x="3314190" y="205736"/>
                </a:cubicBezTo>
                <a:close/>
                <a:moveTo>
                  <a:pt x="2478102" y="188115"/>
                </a:moveTo>
                <a:lnTo>
                  <a:pt x="2477836" y="188689"/>
                </a:lnTo>
                <a:lnTo>
                  <a:pt x="2479080" y="188719"/>
                </a:lnTo>
                <a:close/>
                <a:moveTo>
                  <a:pt x="3176511" y="188038"/>
                </a:moveTo>
                <a:lnTo>
                  <a:pt x="3176511" y="194808"/>
                </a:lnTo>
                <a:lnTo>
                  <a:pt x="3214619" y="188038"/>
                </a:lnTo>
                <a:close/>
                <a:moveTo>
                  <a:pt x="3971224" y="184134"/>
                </a:moveTo>
                <a:cubicBezTo>
                  <a:pt x="3940643" y="193504"/>
                  <a:pt x="3936349" y="196107"/>
                  <a:pt x="3929972" y="205476"/>
                </a:cubicBezTo>
                <a:cubicBezTo>
                  <a:pt x="3943685" y="205474"/>
                  <a:pt x="3957368" y="206781"/>
                  <a:pt x="3970833" y="209380"/>
                </a:cubicBezTo>
                <a:lnTo>
                  <a:pt x="3971224" y="208990"/>
                </a:lnTo>
                <a:cubicBezTo>
                  <a:pt x="3982415" y="195976"/>
                  <a:pt x="4038242" y="204565"/>
                  <a:pt x="4066870" y="205476"/>
                </a:cubicBezTo>
                <a:cubicBezTo>
                  <a:pt x="4051255" y="194155"/>
                  <a:pt x="4017551" y="187518"/>
                  <a:pt x="3971224" y="184134"/>
                </a:cubicBezTo>
                <a:close/>
                <a:moveTo>
                  <a:pt x="2170369" y="180231"/>
                </a:moveTo>
                <a:lnTo>
                  <a:pt x="2176711" y="185176"/>
                </a:lnTo>
                <a:cubicBezTo>
                  <a:pt x="2183998" y="184866"/>
                  <a:pt x="2189124" y="184008"/>
                  <a:pt x="2192638" y="182766"/>
                </a:cubicBezTo>
                <a:lnTo>
                  <a:pt x="2193717" y="181953"/>
                </a:lnTo>
                <a:lnTo>
                  <a:pt x="2186290" y="180865"/>
                </a:lnTo>
                <a:close/>
                <a:moveTo>
                  <a:pt x="2703865" y="179566"/>
                </a:moveTo>
                <a:lnTo>
                  <a:pt x="2694844" y="183451"/>
                </a:lnTo>
                <a:lnTo>
                  <a:pt x="2685444" y="186735"/>
                </a:lnTo>
                <a:lnTo>
                  <a:pt x="2696847" y="188689"/>
                </a:lnTo>
                <a:cubicBezTo>
                  <a:pt x="2702964" y="186737"/>
                  <a:pt x="2705509" y="183825"/>
                  <a:pt x="2704948" y="180594"/>
                </a:cubicBezTo>
                <a:close/>
                <a:moveTo>
                  <a:pt x="3736727" y="178018"/>
                </a:moveTo>
                <a:cubicBezTo>
                  <a:pt x="3733994" y="184785"/>
                  <a:pt x="3752473" y="185956"/>
                  <a:pt x="3750651" y="192333"/>
                </a:cubicBezTo>
                <a:cubicBezTo>
                  <a:pt x="3748830" y="198709"/>
                  <a:pt x="3728138" y="198319"/>
                  <a:pt x="3723323" y="203003"/>
                </a:cubicBezTo>
                <a:lnTo>
                  <a:pt x="3792063" y="205835"/>
                </a:lnTo>
                <a:lnTo>
                  <a:pt x="3792293" y="206517"/>
                </a:lnTo>
                <a:lnTo>
                  <a:pt x="3792814" y="205866"/>
                </a:lnTo>
                <a:lnTo>
                  <a:pt x="3792063" y="205835"/>
                </a:lnTo>
                <a:lnTo>
                  <a:pt x="3790337" y="200714"/>
                </a:lnTo>
                <a:cubicBezTo>
                  <a:pt x="3793789" y="196310"/>
                  <a:pt x="3809796" y="195163"/>
                  <a:pt x="3805306" y="188819"/>
                </a:cubicBezTo>
                <a:cubicBezTo>
                  <a:pt x="3781232" y="185566"/>
                  <a:pt x="3765356" y="180100"/>
                  <a:pt x="3736727" y="178018"/>
                </a:cubicBezTo>
                <a:close/>
                <a:moveTo>
                  <a:pt x="3463971" y="177498"/>
                </a:moveTo>
                <a:cubicBezTo>
                  <a:pt x="3415172" y="181402"/>
                  <a:pt x="3377304" y="188168"/>
                  <a:pt x="3327203" y="191812"/>
                </a:cubicBezTo>
                <a:cubicBezTo>
                  <a:pt x="3377564" y="195325"/>
                  <a:pt x="3466964" y="209510"/>
                  <a:pt x="3505353" y="195325"/>
                </a:cubicBezTo>
                <a:cubicBezTo>
                  <a:pt x="3449917" y="199360"/>
                  <a:pt x="3437425" y="184395"/>
                  <a:pt x="3463971" y="177498"/>
                </a:cubicBezTo>
                <a:close/>
                <a:moveTo>
                  <a:pt x="3177187" y="166656"/>
                </a:moveTo>
                <a:lnTo>
                  <a:pt x="3177162" y="166697"/>
                </a:lnTo>
                <a:lnTo>
                  <a:pt x="3176511" y="166697"/>
                </a:lnTo>
                <a:close/>
                <a:moveTo>
                  <a:pt x="1218942" y="162923"/>
                </a:moveTo>
                <a:cubicBezTo>
                  <a:pt x="1215819" y="165916"/>
                  <a:pt x="1218942" y="170600"/>
                  <a:pt x="1205278" y="170730"/>
                </a:cubicBezTo>
                <a:cubicBezTo>
                  <a:pt x="1202285" y="167738"/>
                  <a:pt x="1193957" y="166176"/>
                  <a:pt x="1177820" y="166827"/>
                </a:cubicBezTo>
                <a:cubicBezTo>
                  <a:pt x="1164417" y="180230"/>
                  <a:pt x="1249913" y="169299"/>
                  <a:pt x="1205278" y="182312"/>
                </a:cubicBezTo>
                <a:cubicBezTo>
                  <a:pt x="1253297" y="180751"/>
                  <a:pt x="1203717" y="198839"/>
                  <a:pt x="1259933" y="201702"/>
                </a:cubicBezTo>
                <a:cubicBezTo>
                  <a:pt x="1270864" y="185045"/>
                  <a:pt x="1258112" y="185956"/>
                  <a:pt x="1273727" y="170730"/>
                </a:cubicBezTo>
                <a:cubicBezTo>
                  <a:pt x="1246660" y="170730"/>
                  <a:pt x="1256420" y="160190"/>
                  <a:pt x="1218942" y="162923"/>
                </a:cubicBezTo>
                <a:close/>
                <a:moveTo>
                  <a:pt x="2040332" y="159019"/>
                </a:moveTo>
                <a:cubicBezTo>
                  <a:pt x="2030962" y="176717"/>
                  <a:pt x="2024846" y="175025"/>
                  <a:pt x="2081583" y="170730"/>
                </a:cubicBezTo>
                <a:cubicBezTo>
                  <a:pt x="2073385" y="179449"/>
                  <a:pt x="2029922" y="178669"/>
                  <a:pt x="1999210" y="182312"/>
                </a:cubicBezTo>
                <a:cubicBezTo>
                  <a:pt x="2016908" y="167738"/>
                  <a:pt x="1979430" y="161491"/>
                  <a:pt x="2040332" y="159019"/>
                </a:cubicBezTo>
                <a:close/>
                <a:moveTo>
                  <a:pt x="1588255" y="150690"/>
                </a:moveTo>
                <a:lnTo>
                  <a:pt x="1643041" y="150690"/>
                </a:lnTo>
                <a:cubicBezTo>
                  <a:pt x="1589036" y="156286"/>
                  <a:pt x="1639267" y="167738"/>
                  <a:pt x="1575242" y="166176"/>
                </a:cubicBezTo>
                <a:cubicBezTo>
                  <a:pt x="1585783" y="162662"/>
                  <a:pt x="1589817" y="157457"/>
                  <a:pt x="1588255" y="150690"/>
                </a:cubicBezTo>
                <a:close/>
                <a:moveTo>
                  <a:pt x="794453" y="150690"/>
                </a:moveTo>
                <a:cubicBezTo>
                  <a:pt x="833493" y="159539"/>
                  <a:pt x="775063" y="173463"/>
                  <a:pt x="794453" y="189730"/>
                </a:cubicBezTo>
                <a:cubicBezTo>
                  <a:pt x="768427" y="197017"/>
                  <a:pt x="780399" y="156286"/>
                  <a:pt x="794453" y="150690"/>
                </a:cubicBezTo>
                <a:close/>
                <a:moveTo>
                  <a:pt x="2396373" y="148999"/>
                </a:moveTo>
                <a:cubicBezTo>
                  <a:pt x="2393250" y="151732"/>
                  <a:pt x="2396373" y="156026"/>
                  <a:pt x="2383360" y="156156"/>
                </a:cubicBezTo>
                <a:cubicBezTo>
                  <a:pt x="2380367" y="153293"/>
                  <a:pt x="2371908" y="151992"/>
                  <a:pt x="2355902" y="152512"/>
                </a:cubicBezTo>
                <a:cubicBezTo>
                  <a:pt x="2341848" y="165395"/>
                  <a:pt x="2426824" y="155506"/>
                  <a:pt x="2382709" y="166697"/>
                </a:cubicBezTo>
                <a:cubicBezTo>
                  <a:pt x="2430597" y="165395"/>
                  <a:pt x="2381017" y="181922"/>
                  <a:pt x="2437234" y="184525"/>
                </a:cubicBezTo>
                <a:cubicBezTo>
                  <a:pt x="2442765" y="176912"/>
                  <a:pt x="2442342" y="173301"/>
                  <a:pt x="2442488" y="169852"/>
                </a:cubicBezTo>
                <a:lnTo>
                  <a:pt x="2443522" y="168219"/>
                </a:lnTo>
                <a:lnTo>
                  <a:pt x="2409254" y="162012"/>
                </a:lnTo>
                <a:cubicBezTo>
                  <a:pt x="2408669" y="159116"/>
                  <a:pt x="2415614" y="157303"/>
                  <a:pt x="2425200" y="156060"/>
                </a:cubicBezTo>
                <a:lnTo>
                  <a:pt x="2439163" y="154951"/>
                </a:lnTo>
                <a:lnTo>
                  <a:pt x="2436376" y="154672"/>
                </a:lnTo>
                <a:cubicBezTo>
                  <a:pt x="2425897" y="152049"/>
                  <a:pt x="2424384" y="147047"/>
                  <a:pt x="2396373" y="148999"/>
                </a:cubicBezTo>
                <a:close/>
                <a:moveTo>
                  <a:pt x="3218283" y="145485"/>
                </a:moveTo>
                <a:cubicBezTo>
                  <a:pt x="3208914" y="161622"/>
                  <a:pt x="3202798" y="160060"/>
                  <a:pt x="3259535" y="156156"/>
                </a:cubicBezTo>
                <a:cubicBezTo>
                  <a:pt x="3255175" y="160450"/>
                  <a:pt x="3242097" y="162435"/>
                  <a:pt x="3226270" y="163671"/>
                </a:cubicBezTo>
                <a:lnTo>
                  <a:pt x="3177187" y="166656"/>
                </a:lnTo>
                <a:lnTo>
                  <a:pt x="3182507" y="158186"/>
                </a:lnTo>
                <a:cubicBezTo>
                  <a:pt x="3182318" y="150878"/>
                  <a:pt x="3172705" y="147047"/>
                  <a:pt x="3218283" y="145485"/>
                </a:cubicBezTo>
                <a:close/>
                <a:moveTo>
                  <a:pt x="2799501" y="142364"/>
                </a:moveTo>
                <a:lnTo>
                  <a:pt x="2795927" y="142997"/>
                </a:lnTo>
                <a:cubicBezTo>
                  <a:pt x="2788253" y="146234"/>
                  <a:pt x="2792886" y="149861"/>
                  <a:pt x="2782512" y="151602"/>
                </a:cubicBezTo>
                <a:lnTo>
                  <a:pt x="2761151" y="152245"/>
                </a:lnTo>
                <a:lnTo>
                  <a:pt x="2777277" y="156063"/>
                </a:lnTo>
                <a:cubicBezTo>
                  <a:pt x="2779532" y="158279"/>
                  <a:pt x="2776591" y="160662"/>
                  <a:pt x="2770451" y="162825"/>
                </a:cubicBezTo>
                <a:lnTo>
                  <a:pt x="2769087" y="163110"/>
                </a:lnTo>
                <a:lnTo>
                  <a:pt x="2806418" y="170861"/>
                </a:lnTo>
                <a:cubicBezTo>
                  <a:pt x="2829712" y="164745"/>
                  <a:pt x="2853265" y="138718"/>
                  <a:pt x="2915989" y="146006"/>
                </a:cubicBezTo>
                <a:cubicBezTo>
                  <a:pt x="2912865" y="152252"/>
                  <a:pt x="2892304" y="154074"/>
                  <a:pt x="2861203" y="153033"/>
                </a:cubicBezTo>
                <a:cubicBezTo>
                  <a:pt x="2866017" y="157718"/>
                  <a:pt x="2885278" y="158628"/>
                  <a:pt x="2888531" y="163704"/>
                </a:cubicBezTo>
                <a:cubicBezTo>
                  <a:pt x="2902195" y="161361"/>
                  <a:pt x="2917062" y="159279"/>
                  <a:pt x="2929669" y="156611"/>
                </a:cubicBezTo>
                <a:lnTo>
                  <a:pt x="2937091" y="153756"/>
                </a:lnTo>
                <a:lnTo>
                  <a:pt x="2932107" y="151896"/>
                </a:lnTo>
                <a:cubicBezTo>
                  <a:pt x="2924738" y="149015"/>
                  <a:pt x="2918459" y="146038"/>
                  <a:pt x="2916377" y="143013"/>
                </a:cubicBezTo>
                <a:cubicBezTo>
                  <a:pt x="2895979" y="143013"/>
                  <a:pt x="2874491" y="143297"/>
                  <a:pt x="2853777" y="143350"/>
                </a:cubicBezTo>
                <a:close/>
                <a:moveTo>
                  <a:pt x="3929061" y="138328"/>
                </a:moveTo>
                <a:cubicBezTo>
                  <a:pt x="3988661" y="143273"/>
                  <a:pt x="3932314" y="157067"/>
                  <a:pt x="3888460" y="156286"/>
                </a:cubicBezTo>
                <a:lnTo>
                  <a:pt x="3887940" y="156156"/>
                </a:lnTo>
                <a:cubicBezTo>
                  <a:pt x="3877789" y="143924"/>
                  <a:pt x="3943506" y="151602"/>
                  <a:pt x="3929061" y="138328"/>
                </a:cubicBezTo>
                <a:close/>
                <a:moveTo>
                  <a:pt x="3340997" y="138328"/>
                </a:moveTo>
                <a:lnTo>
                  <a:pt x="3341518" y="138328"/>
                </a:lnTo>
                <a:cubicBezTo>
                  <a:pt x="3352969" y="138328"/>
                  <a:pt x="3354531" y="139760"/>
                  <a:pt x="3355181" y="141842"/>
                </a:cubicBezTo>
                <a:cubicBezTo>
                  <a:pt x="3380037" y="149649"/>
                  <a:pt x="3462149" y="141842"/>
                  <a:pt x="3491950" y="148999"/>
                </a:cubicBezTo>
                <a:cubicBezTo>
                  <a:pt x="3455773" y="159800"/>
                  <a:pt x="3409316" y="151732"/>
                  <a:pt x="3368715" y="156156"/>
                </a:cubicBezTo>
                <a:cubicBezTo>
                  <a:pt x="3362469" y="149390"/>
                  <a:pt x="3338915" y="147177"/>
                  <a:pt x="3340997" y="138328"/>
                </a:cubicBezTo>
                <a:close/>
                <a:moveTo>
                  <a:pt x="1250905" y="131463"/>
                </a:moveTo>
                <a:cubicBezTo>
                  <a:pt x="1285602" y="131683"/>
                  <a:pt x="1326886" y="141126"/>
                  <a:pt x="1342697" y="146396"/>
                </a:cubicBezTo>
                <a:cubicBezTo>
                  <a:pt x="1302617" y="163834"/>
                  <a:pt x="1265659" y="138718"/>
                  <a:pt x="1218942" y="135205"/>
                </a:cubicBezTo>
                <a:lnTo>
                  <a:pt x="1219592" y="134814"/>
                </a:lnTo>
                <a:cubicBezTo>
                  <a:pt x="1228507" y="132342"/>
                  <a:pt x="1239340" y="131390"/>
                  <a:pt x="1250905" y="131463"/>
                </a:cubicBezTo>
                <a:close/>
                <a:moveTo>
                  <a:pt x="1396832" y="131301"/>
                </a:moveTo>
                <a:lnTo>
                  <a:pt x="1396832" y="131691"/>
                </a:lnTo>
                <a:cubicBezTo>
                  <a:pt x="1381346" y="136246"/>
                  <a:pt x="1381606" y="145355"/>
                  <a:pt x="1383168" y="154985"/>
                </a:cubicBezTo>
                <a:cubicBezTo>
                  <a:pt x="1396694" y="152203"/>
                  <a:pt x="1410481" y="150894"/>
                  <a:pt x="1424290" y="151081"/>
                </a:cubicBezTo>
                <a:cubicBezTo>
                  <a:pt x="1409845" y="154724"/>
                  <a:pt x="1419995" y="165395"/>
                  <a:pt x="1383168" y="162662"/>
                </a:cubicBezTo>
                <a:cubicBezTo>
                  <a:pt x="1372497" y="149129"/>
                  <a:pt x="1323307" y="136506"/>
                  <a:pt x="1396832" y="131301"/>
                </a:cubicBezTo>
                <a:close/>
                <a:moveTo>
                  <a:pt x="2427017" y="121053"/>
                </a:moveTo>
                <a:cubicBezTo>
                  <a:pt x="2461683" y="121248"/>
                  <a:pt x="2502918" y="129935"/>
                  <a:pt x="2518827" y="134815"/>
                </a:cubicBezTo>
                <a:cubicBezTo>
                  <a:pt x="2479917" y="150300"/>
                  <a:pt x="2442960" y="127397"/>
                  <a:pt x="2396373" y="124144"/>
                </a:cubicBezTo>
                <a:lnTo>
                  <a:pt x="2395722" y="124144"/>
                </a:lnTo>
                <a:cubicBezTo>
                  <a:pt x="2404636" y="121867"/>
                  <a:pt x="2415462" y="120988"/>
                  <a:pt x="2427017" y="121053"/>
                </a:cubicBezTo>
                <a:close/>
                <a:moveTo>
                  <a:pt x="1711750" y="119719"/>
                </a:moveTo>
                <a:cubicBezTo>
                  <a:pt x="1744413" y="130260"/>
                  <a:pt x="1783452" y="117246"/>
                  <a:pt x="1794123" y="135205"/>
                </a:cubicBezTo>
                <a:cubicBezTo>
                  <a:pt x="1742981" y="132472"/>
                  <a:pt x="1735304" y="141842"/>
                  <a:pt x="1684422" y="139109"/>
                </a:cubicBezTo>
                <a:cubicBezTo>
                  <a:pt x="1690278" y="131691"/>
                  <a:pt x="1714092" y="129349"/>
                  <a:pt x="1711750" y="119719"/>
                </a:cubicBezTo>
                <a:close/>
                <a:moveTo>
                  <a:pt x="2109450" y="119703"/>
                </a:moveTo>
                <a:lnTo>
                  <a:pt x="2109431" y="119719"/>
                </a:lnTo>
                <a:lnTo>
                  <a:pt x="2108781" y="119719"/>
                </a:lnTo>
                <a:close/>
                <a:moveTo>
                  <a:pt x="2776681" y="116724"/>
                </a:moveTo>
                <a:cubicBezTo>
                  <a:pt x="2781007" y="116897"/>
                  <a:pt x="2786310" y="117767"/>
                  <a:pt x="2793532" y="119719"/>
                </a:cubicBezTo>
                <a:cubicBezTo>
                  <a:pt x="2790019" y="123883"/>
                  <a:pt x="2766075" y="122322"/>
                  <a:pt x="2765945" y="127527"/>
                </a:cubicBezTo>
                <a:cubicBezTo>
                  <a:pt x="2831401" y="125770"/>
                  <a:pt x="2881501" y="133513"/>
                  <a:pt x="2922721" y="142167"/>
                </a:cubicBezTo>
                <a:lnTo>
                  <a:pt x="2950802" y="148483"/>
                </a:lnTo>
                <a:lnTo>
                  <a:pt x="2957241" y="146006"/>
                </a:lnTo>
                <a:cubicBezTo>
                  <a:pt x="2976760" y="144900"/>
                  <a:pt x="2998004" y="150626"/>
                  <a:pt x="3007146" y="155538"/>
                </a:cubicBezTo>
                <a:lnTo>
                  <a:pt x="3009169" y="159577"/>
                </a:lnTo>
                <a:lnTo>
                  <a:pt x="3026208" y="162272"/>
                </a:lnTo>
                <a:cubicBezTo>
                  <a:pt x="3033723" y="164192"/>
                  <a:pt x="3035008" y="166534"/>
                  <a:pt x="3032041" y="168805"/>
                </a:cubicBezTo>
                <a:lnTo>
                  <a:pt x="3023761" y="171375"/>
                </a:lnTo>
                <a:lnTo>
                  <a:pt x="3038246" y="175495"/>
                </a:lnTo>
                <a:cubicBezTo>
                  <a:pt x="3056657" y="178465"/>
                  <a:pt x="3075414" y="179283"/>
                  <a:pt x="3094138" y="177888"/>
                </a:cubicBezTo>
                <a:cubicBezTo>
                  <a:pt x="3019312" y="167478"/>
                  <a:pt x="3083207" y="146917"/>
                  <a:pt x="3148663" y="135335"/>
                </a:cubicBezTo>
                <a:cubicBezTo>
                  <a:pt x="3154650" y="147567"/>
                  <a:pt x="3156472" y="160580"/>
                  <a:pt x="3148663" y="167217"/>
                </a:cubicBezTo>
                <a:cubicBezTo>
                  <a:pt x="3173128" y="174505"/>
                  <a:pt x="3199284" y="168258"/>
                  <a:pt x="3175991" y="181532"/>
                </a:cubicBezTo>
                <a:cubicBezTo>
                  <a:pt x="3255892" y="177107"/>
                  <a:pt x="3304430" y="186347"/>
                  <a:pt x="3381598" y="185045"/>
                </a:cubicBezTo>
                <a:cubicBezTo>
                  <a:pt x="3363250" y="175806"/>
                  <a:pt x="3320697" y="178278"/>
                  <a:pt x="3285561" y="181532"/>
                </a:cubicBezTo>
                <a:cubicBezTo>
                  <a:pt x="3319525" y="168518"/>
                  <a:pt x="3350627" y="173334"/>
                  <a:pt x="3408926" y="177888"/>
                </a:cubicBezTo>
                <a:cubicBezTo>
                  <a:pt x="3398907" y="164875"/>
                  <a:pt x="3339176" y="164875"/>
                  <a:pt x="3285561" y="163704"/>
                </a:cubicBezTo>
                <a:cubicBezTo>
                  <a:pt x="3341258" y="144574"/>
                  <a:pt x="3457335" y="182573"/>
                  <a:pt x="3504833" y="156677"/>
                </a:cubicBezTo>
                <a:cubicBezTo>
                  <a:pt x="3496374" y="190641"/>
                  <a:pt x="3634314" y="167217"/>
                  <a:pt x="3682592" y="188689"/>
                </a:cubicBezTo>
                <a:cubicBezTo>
                  <a:pt x="3691665" y="186929"/>
                  <a:pt x="3700833" y="185712"/>
                  <a:pt x="3710050" y="185045"/>
                </a:cubicBezTo>
                <a:cubicBezTo>
                  <a:pt x="3626766" y="184134"/>
                  <a:pt x="3663723" y="152122"/>
                  <a:pt x="3586555" y="149519"/>
                </a:cubicBezTo>
                <a:cubicBezTo>
                  <a:pt x="3584213" y="138849"/>
                  <a:pt x="3702502" y="144054"/>
                  <a:pt x="3628067" y="135335"/>
                </a:cubicBezTo>
                <a:cubicBezTo>
                  <a:pt x="3650710" y="127267"/>
                  <a:pt x="3702243" y="141842"/>
                  <a:pt x="3737248" y="142362"/>
                </a:cubicBezTo>
                <a:cubicBezTo>
                  <a:pt x="3730220" y="145225"/>
                  <a:pt x="3723194" y="148088"/>
                  <a:pt x="3724235" y="153033"/>
                </a:cubicBezTo>
                <a:cubicBezTo>
                  <a:pt x="3769260" y="154595"/>
                  <a:pt x="3829642" y="170471"/>
                  <a:pt x="3874667" y="160190"/>
                </a:cubicBezTo>
                <a:cubicBezTo>
                  <a:pt x="3909803" y="165005"/>
                  <a:pt x="3841744" y="173203"/>
                  <a:pt x="3847339" y="181532"/>
                </a:cubicBezTo>
                <a:cubicBezTo>
                  <a:pt x="3852935" y="189860"/>
                  <a:pt x="3884037" y="188559"/>
                  <a:pt x="3901995" y="192203"/>
                </a:cubicBezTo>
                <a:cubicBezTo>
                  <a:pt x="3926069" y="188949"/>
                  <a:pt x="3949753" y="185566"/>
                  <a:pt x="3943116" y="174375"/>
                </a:cubicBezTo>
                <a:cubicBezTo>
                  <a:pt x="3969143" y="179970"/>
                  <a:pt x="4051256" y="178799"/>
                  <a:pt x="4039023" y="163704"/>
                </a:cubicBezTo>
                <a:cubicBezTo>
                  <a:pt x="4061926" y="173203"/>
                  <a:pt x="4111636" y="178018"/>
                  <a:pt x="4162127" y="170861"/>
                </a:cubicBezTo>
                <a:cubicBezTo>
                  <a:pt x="4134540" y="179059"/>
                  <a:pt x="4116841" y="189860"/>
                  <a:pt x="4066351" y="192203"/>
                </a:cubicBezTo>
                <a:cubicBezTo>
                  <a:pt x="4064399" y="185566"/>
                  <a:pt x="4057372" y="180361"/>
                  <a:pt x="4039023" y="177888"/>
                </a:cubicBezTo>
                <a:cubicBezTo>
                  <a:pt x="4029996" y="179658"/>
                  <a:pt x="4020870" y="180875"/>
                  <a:pt x="4011696" y="181532"/>
                </a:cubicBezTo>
                <a:cubicBezTo>
                  <a:pt x="4055546" y="197310"/>
                  <a:pt x="4102607" y="202047"/>
                  <a:pt x="4148723" y="195325"/>
                </a:cubicBezTo>
                <a:cubicBezTo>
                  <a:pt x="4151065" y="203134"/>
                  <a:pt x="4137662" y="206647"/>
                  <a:pt x="4107471" y="205997"/>
                </a:cubicBezTo>
                <a:cubicBezTo>
                  <a:pt x="4147552" y="221352"/>
                  <a:pt x="4246582" y="199360"/>
                  <a:pt x="4244500" y="181141"/>
                </a:cubicBezTo>
                <a:cubicBezTo>
                  <a:pt x="4332469" y="198839"/>
                  <a:pt x="4349516" y="165916"/>
                  <a:pt x="4463381" y="170471"/>
                </a:cubicBezTo>
                <a:cubicBezTo>
                  <a:pt x="4464552" y="178148"/>
                  <a:pt x="4494482" y="189860"/>
                  <a:pt x="4477045" y="198839"/>
                </a:cubicBezTo>
                <a:cubicBezTo>
                  <a:pt x="4532250" y="204119"/>
                  <a:pt x="4587121" y="212460"/>
                  <a:pt x="4641401" y="223825"/>
                </a:cubicBezTo>
                <a:cubicBezTo>
                  <a:pt x="4622532" y="273404"/>
                  <a:pt x="4887349" y="296828"/>
                  <a:pt x="4997701" y="312444"/>
                </a:cubicBezTo>
                <a:cubicBezTo>
                  <a:pt x="5019433" y="328190"/>
                  <a:pt x="5017481" y="368791"/>
                  <a:pt x="5010714" y="379982"/>
                </a:cubicBezTo>
                <a:cubicBezTo>
                  <a:pt x="5071355" y="394427"/>
                  <a:pt x="5053527" y="418111"/>
                  <a:pt x="5079293" y="436850"/>
                </a:cubicBezTo>
                <a:cubicBezTo>
                  <a:pt x="5111696" y="460534"/>
                  <a:pt x="5163358" y="472766"/>
                  <a:pt x="5174940" y="493717"/>
                </a:cubicBezTo>
                <a:cubicBezTo>
                  <a:pt x="5187953" y="517011"/>
                  <a:pt x="5179234" y="558783"/>
                  <a:pt x="5188864" y="582597"/>
                </a:cubicBezTo>
                <a:cubicBezTo>
                  <a:pt x="5201877" y="615520"/>
                  <a:pt x="5115860" y="643499"/>
                  <a:pt x="5174940" y="678634"/>
                </a:cubicBezTo>
                <a:cubicBezTo>
                  <a:pt x="5288545" y="662238"/>
                  <a:pt x="5261998" y="737193"/>
                  <a:pt x="5202528" y="753199"/>
                </a:cubicBezTo>
                <a:cubicBezTo>
                  <a:pt x="5195229" y="738793"/>
                  <a:pt x="5190809" y="723101"/>
                  <a:pt x="5189515" y="707003"/>
                </a:cubicBezTo>
                <a:cubicBezTo>
                  <a:pt x="5160886" y="707914"/>
                  <a:pt x="5185611" y="722619"/>
                  <a:pt x="5162057" y="724831"/>
                </a:cubicBezTo>
                <a:cubicBezTo>
                  <a:pt x="5142277" y="720406"/>
                  <a:pt x="5136031" y="712599"/>
                  <a:pt x="5134469" y="703489"/>
                </a:cubicBezTo>
                <a:cubicBezTo>
                  <a:pt x="5101025" y="714811"/>
                  <a:pt x="5097512" y="736673"/>
                  <a:pt x="5066150" y="756713"/>
                </a:cubicBezTo>
                <a:cubicBezTo>
                  <a:pt x="5093608" y="760487"/>
                  <a:pt x="5097512" y="769726"/>
                  <a:pt x="5120935" y="774541"/>
                </a:cubicBezTo>
                <a:cubicBezTo>
                  <a:pt x="5109224" y="779876"/>
                  <a:pt x="5100375" y="773630"/>
                  <a:pt x="5066150" y="778055"/>
                </a:cubicBezTo>
                <a:cubicBezTo>
                  <a:pt x="5073437" y="775322"/>
                  <a:pt x="5080595" y="772329"/>
                  <a:pt x="5079944" y="767514"/>
                </a:cubicBezTo>
                <a:cubicBezTo>
                  <a:pt x="5038042" y="767514"/>
                  <a:pt x="5053007" y="792109"/>
                  <a:pt x="5011365" y="781698"/>
                </a:cubicBezTo>
                <a:cubicBezTo>
                  <a:pt x="5022686" y="791718"/>
                  <a:pt x="4992105" y="790938"/>
                  <a:pt x="4998351" y="799526"/>
                </a:cubicBezTo>
                <a:cubicBezTo>
                  <a:pt x="5010584" y="805773"/>
                  <a:pt x="5048842" y="805382"/>
                  <a:pt x="5052877" y="813711"/>
                </a:cubicBezTo>
                <a:cubicBezTo>
                  <a:pt x="5083457" y="813711"/>
                  <a:pt x="5058993" y="798615"/>
                  <a:pt x="5066801" y="792369"/>
                </a:cubicBezTo>
                <a:cubicBezTo>
                  <a:pt x="5091265" y="792369"/>
                  <a:pt x="5095690" y="796794"/>
                  <a:pt x="5121586" y="795883"/>
                </a:cubicBezTo>
                <a:cubicBezTo>
                  <a:pt x="5117422" y="808896"/>
                  <a:pt x="5061075" y="808896"/>
                  <a:pt x="5080595" y="827895"/>
                </a:cubicBezTo>
                <a:cubicBezTo>
                  <a:pt x="5065760" y="823341"/>
                  <a:pt x="5002516" y="799396"/>
                  <a:pt x="4998351" y="824381"/>
                </a:cubicBezTo>
                <a:cubicBezTo>
                  <a:pt x="4961394" y="809677"/>
                  <a:pt x="4987030" y="800828"/>
                  <a:pt x="4970894" y="781698"/>
                </a:cubicBezTo>
                <a:cubicBezTo>
                  <a:pt x="4926519" y="785082"/>
                  <a:pt x="4982867" y="815272"/>
                  <a:pt x="4888781" y="813711"/>
                </a:cubicBezTo>
                <a:lnTo>
                  <a:pt x="4888781" y="799657"/>
                </a:lnTo>
                <a:cubicBezTo>
                  <a:pt x="4959442" y="805642"/>
                  <a:pt x="4868611" y="781959"/>
                  <a:pt x="4902445" y="774671"/>
                </a:cubicBezTo>
                <a:cubicBezTo>
                  <a:pt x="4939792" y="774671"/>
                  <a:pt x="4930032" y="780657"/>
                  <a:pt x="4957490" y="774671"/>
                </a:cubicBezTo>
                <a:cubicBezTo>
                  <a:pt x="4940053" y="764261"/>
                  <a:pt x="4966469" y="753460"/>
                  <a:pt x="4957490" y="735632"/>
                </a:cubicBezTo>
                <a:cubicBezTo>
                  <a:pt x="4933156" y="738755"/>
                  <a:pt x="4934587" y="751378"/>
                  <a:pt x="4902445" y="742659"/>
                </a:cubicBezTo>
                <a:cubicBezTo>
                  <a:pt x="4918451" y="760096"/>
                  <a:pt x="4891253" y="756843"/>
                  <a:pt x="4847789" y="771158"/>
                </a:cubicBezTo>
                <a:cubicBezTo>
                  <a:pt x="4816948" y="760877"/>
                  <a:pt x="4866789" y="728995"/>
                  <a:pt x="4820462" y="739145"/>
                </a:cubicBezTo>
                <a:cubicBezTo>
                  <a:pt x="4831393" y="719235"/>
                  <a:pt x="4966599" y="694901"/>
                  <a:pt x="4930032" y="661066"/>
                </a:cubicBezTo>
                <a:cubicBezTo>
                  <a:pt x="4944737" y="661977"/>
                  <a:pt x="4939142" y="668224"/>
                  <a:pt x="4957490" y="668224"/>
                </a:cubicBezTo>
                <a:cubicBezTo>
                  <a:pt x="4992365" y="667313"/>
                  <a:pt x="4938491" y="661977"/>
                  <a:pt x="4957490" y="653909"/>
                </a:cubicBezTo>
                <a:cubicBezTo>
                  <a:pt x="4886959" y="652478"/>
                  <a:pt x="4920403" y="668744"/>
                  <a:pt x="4888781" y="682408"/>
                </a:cubicBezTo>
                <a:cubicBezTo>
                  <a:pt x="4870693" y="670956"/>
                  <a:pt x="4906739" y="638684"/>
                  <a:pt x="4875117" y="621897"/>
                </a:cubicBezTo>
                <a:cubicBezTo>
                  <a:pt x="4839461" y="643238"/>
                  <a:pt x="4801853" y="628664"/>
                  <a:pt x="4806798" y="653909"/>
                </a:cubicBezTo>
                <a:cubicBezTo>
                  <a:pt x="4810702" y="662368"/>
                  <a:pt x="4843755" y="650005"/>
                  <a:pt x="4847789" y="646882"/>
                </a:cubicBezTo>
                <a:cubicBezTo>
                  <a:pt x="4882144" y="650396"/>
                  <a:pt x="4836858" y="662628"/>
                  <a:pt x="4806798" y="661066"/>
                </a:cubicBezTo>
                <a:cubicBezTo>
                  <a:pt x="4822804" y="676552"/>
                  <a:pt x="4848961" y="692038"/>
                  <a:pt x="4834256" y="710777"/>
                </a:cubicBezTo>
                <a:cubicBezTo>
                  <a:pt x="4786758" y="704660"/>
                  <a:pt x="4840632" y="680326"/>
                  <a:pt x="4779340" y="671737"/>
                </a:cubicBezTo>
                <a:cubicBezTo>
                  <a:pt x="4759560" y="676032"/>
                  <a:pt x="4760992" y="688654"/>
                  <a:pt x="4724555" y="678895"/>
                </a:cubicBezTo>
                <a:cubicBezTo>
                  <a:pt x="4735876" y="683059"/>
                  <a:pt x="4742773" y="688394"/>
                  <a:pt x="4738349" y="696592"/>
                </a:cubicBezTo>
                <a:cubicBezTo>
                  <a:pt x="4751362" y="696592"/>
                  <a:pt x="4748759" y="692298"/>
                  <a:pt x="4751362" y="689565"/>
                </a:cubicBezTo>
                <a:cubicBezTo>
                  <a:pt x="4756437" y="704921"/>
                  <a:pt x="4823975" y="733680"/>
                  <a:pt x="4765156" y="749946"/>
                </a:cubicBezTo>
                <a:cubicBezTo>
                  <a:pt x="4782872" y="755651"/>
                  <a:pt x="4801490" y="758034"/>
                  <a:pt x="4820071" y="756973"/>
                </a:cubicBezTo>
                <a:cubicBezTo>
                  <a:pt x="4805236" y="765822"/>
                  <a:pt x="4788840" y="776363"/>
                  <a:pt x="4765156" y="764131"/>
                </a:cubicBezTo>
                <a:cubicBezTo>
                  <a:pt x="4778169" y="778836"/>
                  <a:pt x="4812394" y="787424"/>
                  <a:pt x="4874727" y="788986"/>
                </a:cubicBezTo>
                <a:cubicBezTo>
                  <a:pt x="4832954" y="800177"/>
                  <a:pt x="4860933" y="809807"/>
                  <a:pt x="4861063" y="828025"/>
                </a:cubicBezTo>
                <a:cubicBezTo>
                  <a:pt x="4888130" y="825553"/>
                  <a:pt x="4892424" y="817224"/>
                  <a:pt x="4915978" y="813841"/>
                </a:cubicBezTo>
                <a:cubicBezTo>
                  <a:pt x="4928080" y="825683"/>
                  <a:pt x="4933806" y="825162"/>
                  <a:pt x="4943306" y="842210"/>
                </a:cubicBezTo>
                <a:cubicBezTo>
                  <a:pt x="4905828" y="842210"/>
                  <a:pt x="4915849" y="848196"/>
                  <a:pt x="4888390" y="842210"/>
                </a:cubicBezTo>
                <a:cubicBezTo>
                  <a:pt x="4895809" y="845072"/>
                  <a:pt x="4902835" y="847935"/>
                  <a:pt x="4902054" y="852880"/>
                </a:cubicBezTo>
                <a:cubicBezTo>
                  <a:pt x="4945518" y="840778"/>
                  <a:pt x="4984427" y="849106"/>
                  <a:pt x="5011625" y="835182"/>
                </a:cubicBezTo>
                <a:cubicBezTo>
                  <a:pt x="5036740" y="838436"/>
                  <a:pt x="4990675" y="853141"/>
                  <a:pt x="4998612" y="863551"/>
                </a:cubicBezTo>
                <a:cubicBezTo>
                  <a:pt x="5071877" y="867195"/>
                  <a:pt x="5035049" y="842210"/>
                  <a:pt x="5108183" y="845853"/>
                </a:cubicBezTo>
                <a:cubicBezTo>
                  <a:pt x="5114820" y="852750"/>
                  <a:pt x="5088664" y="868496"/>
                  <a:pt x="5080856" y="860038"/>
                </a:cubicBezTo>
                <a:cubicBezTo>
                  <a:pt x="4967511" y="888146"/>
                  <a:pt x="5080856" y="939938"/>
                  <a:pt x="5176502" y="956074"/>
                </a:cubicBezTo>
                <a:cubicBezTo>
                  <a:pt x="5227774" y="948136"/>
                  <a:pt x="5141627" y="946575"/>
                  <a:pt x="5163489" y="934733"/>
                </a:cubicBezTo>
                <a:cubicBezTo>
                  <a:pt x="5211768" y="934733"/>
                  <a:pt x="5223610" y="927836"/>
                  <a:pt x="5245602" y="938246"/>
                </a:cubicBezTo>
                <a:cubicBezTo>
                  <a:pt x="5238055" y="948527"/>
                  <a:pt x="5224260" y="932781"/>
                  <a:pt x="5204611" y="934733"/>
                </a:cubicBezTo>
                <a:cubicBezTo>
                  <a:pt x="5245602" y="953472"/>
                  <a:pt x="5191598" y="958417"/>
                  <a:pt x="5231939" y="977416"/>
                </a:cubicBezTo>
                <a:lnTo>
                  <a:pt x="5190947" y="977416"/>
                </a:lnTo>
                <a:cubicBezTo>
                  <a:pt x="5187173" y="997456"/>
                  <a:pt x="5216323" y="1007086"/>
                  <a:pt x="5203960" y="1030640"/>
                </a:cubicBezTo>
                <a:cubicBezTo>
                  <a:pt x="5217624" y="1028428"/>
                  <a:pt x="5218014" y="1022572"/>
                  <a:pt x="5244952" y="1023613"/>
                </a:cubicBezTo>
                <a:cubicBezTo>
                  <a:pt x="5247945" y="1012161"/>
                  <a:pt x="5220747" y="1008517"/>
                  <a:pt x="5231288" y="995114"/>
                </a:cubicBezTo>
                <a:cubicBezTo>
                  <a:pt x="5284121" y="1008127"/>
                  <a:pt x="5257314" y="1011511"/>
                  <a:pt x="5299607" y="1027126"/>
                </a:cubicBezTo>
                <a:cubicBezTo>
                  <a:pt x="5252890" y="1029208"/>
                  <a:pt x="5220357" y="1034934"/>
                  <a:pt x="5203960" y="1044824"/>
                </a:cubicBezTo>
                <a:cubicBezTo>
                  <a:pt x="5164921" y="1044824"/>
                  <a:pt x="5178845" y="1030119"/>
                  <a:pt x="5176372" y="1019969"/>
                </a:cubicBezTo>
                <a:cubicBezTo>
                  <a:pt x="5167654" y="1026085"/>
                  <a:pt x="5135251" y="1025955"/>
                  <a:pt x="5121717" y="1030640"/>
                </a:cubicBezTo>
                <a:cubicBezTo>
                  <a:pt x="5117553" y="1040009"/>
                  <a:pt x="5150216" y="1039879"/>
                  <a:pt x="5176372" y="1041311"/>
                </a:cubicBezTo>
                <a:cubicBezTo>
                  <a:pt x="5134600" y="1061611"/>
                  <a:pt x="5131347" y="1072282"/>
                  <a:pt x="5135251" y="1112493"/>
                </a:cubicBezTo>
                <a:cubicBezTo>
                  <a:pt x="5166352" y="1104815"/>
                  <a:pt x="5195762" y="1117047"/>
                  <a:pt x="5217364" y="1105335"/>
                </a:cubicBezTo>
                <a:cubicBezTo>
                  <a:pt x="5227644" y="1120821"/>
                  <a:pt x="5126272" y="1164545"/>
                  <a:pt x="5190296" y="1183414"/>
                </a:cubicBezTo>
                <a:cubicBezTo>
                  <a:pt x="5175461" y="1190441"/>
                  <a:pt x="5140716" y="1172874"/>
                  <a:pt x="5135251" y="1165716"/>
                </a:cubicBezTo>
                <a:cubicBezTo>
                  <a:pt x="5178585" y="1159600"/>
                  <a:pt x="5152298" y="1149190"/>
                  <a:pt x="5149045" y="1137218"/>
                </a:cubicBezTo>
                <a:cubicBezTo>
                  <a:pt x="5119765" y="1135526"/>
                  <a:pt x="5123018" y="1142293"/>
                  <a:pt x="5121717" y="1147888"/>
                </a:cubicBezTo>
                <a:cubicBezTo>
                  <a:pt x="5078904" y="1147108"/>
                  <a:pt x="5120156" y="1124595"/>
                  <a:pt x="5066932" y="1126547"/>
                </a:cubicBezTo>
                <a:cubicBezTo>
                  <a:pt x="5103499" y="1120561"/>
                  <a:pt x="5117553" y="1108849"/>
                  <a:pt x="5108053" y="1091021"/>
                </a:cubicBezTo>
                <a:cubicBezTo>
                  <a:pt x="5086321" y="1092452"/>
                  <a:pt x="5096342" y="1102212"/>
                  <a:pt x="5053008" y="1098048"/>
                </a:cubicBezTo>
                <a:cubicBezTo>
                  <a:pt x="5043508" y="1085035"/>
                  <a:pt x="5101417" y="1089199"/>
                  <a:pt x="5121717" y="1083864"/>
                </a:cubicBezTo>
                <a:cubicBezTo>
                  <a:pt x="5118854" y="1079179"/>
                  <a:pt x="5064720" y="1077227"/>
                  <a:pt x="5121717" y="1076706"/>
                </a:cubicBezTo>
                <a:cubicBezTo>
                  <a:pt x="5084109" y="1070851"/>
                  <a:pt x="5115080" y="1067467"/>
                  <a:pt x="5094390" y="1055495"/>
                </a:cubicBezTo>
                <a:cubicBezTo>
                  <a:pt x="5082426" y="1068342"/>
                  <a:pt x="5068448" y="1079154"/>
                  <a:pt x="5053008" y="1087507"/>
                </a:cubicBezTo>
                <a:cubicBezTo>
                  <a:pt x="5024509" y="1080741"/>
                  <a:pt x="4981045" y="1077748"/>
                  <a:pt x="4984819" y="1062522"/>
                </a:cubicBezTo>
                <a:cubicBezTo>
                  <a:pt x="4970635" y="1066036"/>
                  <a:pt x="4956971" y="1069549"/>
                  <a:pt x="4943827" y="1073193"/>
                </a:cubicBezTo>
                <a:cubicBezTo>
                  <a:pt x="4936280" y="1086206"/>
                  <a:pt x="4992236" y="1082042"/>
                  <a:pt x="4984819" y="1094534"/>
                </a:cubicBezTo>
                <a:cubicBezTo>
                  <a:pt x="4994547" y="1092828"/>
                  <a:pt x="5003836" y="1089201"/>
                  <a:pt x="5012146" y="1083864"/>
                </a:cubicBezTo>
                <a:cubicBezTo>
                  <a:pt x="5043248" y="1091151"/>
                  <a:pt x="5042467" y="1102472"/>
                  <a:pt x="5012146" y="1108719"/>
                </a:cubicBezTo>
                <a:cubicBezTo>
                  <a:pt x="4980655" y="1109890"/>
                  <a:pt x="4997051" y="1098438"/>
                  <a:pt x="4971025" y="1098048"/>
                </a:cubicBezTo>
                <a:cubicBezTo>
                  <a:pt x="4962044" y="1099827"/>
                  <a:pt x="4952960" y="1101044"/>
                  <a:pt x="4943827" y="1101692"/>
                </a:cubicBezTo>
                <a:cubicBezTo>
                  <a:pt x="4989504" y="1118088"/>
                  <a:pt x="4958532" y="1171312"/>
                  <a:pt x="5053008" y="1130060"/>
                </a:cubicBezTo>
                <a:cubicBezTo>
                  <a:pt x="5103629" y="1149840"/>
                  <a:pt x="4940965" y="1169100"/>
                  <a:pt x="4984819" y="1194085"/>
                </a:cubicBezTo>
                <a:cubicBezTo>
                  <a:pt x="4970993" y="1195679"/>
                  <a:pt x="4960298" y="1196785"/>
                  <a:pt x="4951266" y="1197692"/>
                </a:cubicBezTo>
                <a:lnTo>
                  <a:pt x="4942327" y="1198607"/>
                </a:lnTo>
                <a:lnTo>
                  <a:pt x="4942394" y="1202543"/>
                </a:lnTo>
                <a:lnTo>
                  <a:pt x="4923668" y="1200633"/>
                </a:lnTo>
                <a:lnTo>
                  <a:pt x="4905288" y="1203052"/>
                </a:lnTo>
                <a:cubicBezTo>
                  <a:pt x="4897037" y="1204317"/>
                  <a:pt x="4887513" y="1205960"/>
                  <a:pt x="4875248" y="1208269"/>
                </a:cubicBezTo>
                <a:cubicBezTo>
                  <a:pt x="4899062" y="1193695"/>
                  <a:pt x="4812785" y="1195256"/>
                  <a:pt x="4806929" y="1187058"/>
                </a:cubicBezTo>
                <a:cubicBezTo>
                  <a:pt x="4798601" y="1192784"/>
                  <a:pt x="4860153" y="1210872"/>
                  <a:pt x="4902576" y="1215427"/>
                </a:cubicBezTo>
                <a:cubicBezTo>
                  <a:pt x="4893467" y="1223625"/>
                  <a:pt x="4857160" y="1224926"/>
                  <a:pt x="4847921" y="1233125"/>
                </a:cubicBezTo>
                <a:cubicBezTo>
                  <a:pt x="4905699" y="1246138"/>
                  <a:pt x="4972847" y="1222974"/>
                  <a:pt x="5025940" y="1233125"/>
                </a:cubicBezTo>
                <a:cubicBezTo>
                  <a:pt x="5033358" y="1238330"/>
                  <a:pt x="5009804" y="1251603"/>
                  <a:pt x="5039604" y="1250953"/>
                </a:cubicBezTo>
                <a:cubicBezTo>
                  <a:pt x="5034789" y="1256548"/>
                  <a:pt x="5015270" y="1247829"/>
                  <a:pt x="5012146" y="1254466"/>
                </a:cubicBezTo>
                <a:cubicBezTo>
                  <a:pt x="4960094" y="1244836"/>
                  <a:pt x="4955409" y="1244056"/>
                  <a:pt x="4875248" y="1243795"/>
                </a:cubicBezTo>
                <a:cubicBezTo>
                  <a:pt x="4904007" y="1272424"/>
                  <a:pt x="4914288" y="1323436"/>
                  <a:pt x="4916500" y="1354147"/>
                </a:cubicBezTo>
                <a:lnTo>
                  <a:pt x="4925546" y="1355989"/>
                </a:lnTo>
                <a:lnTo>
                  <a:pt x="4930445" y="1352930"/>
                </a:lnTo>
                <a:cubicBezTo>
                  <a:pt x="4933668" y="1350675"/>
                  <a:pt x="4937645" y="1348032"/>
                  <a:pt x="4944087" y="1344909"/>
                </a:cubicBezTo>
                <a:cubicBezTo>
                  <a:pt x="4962046" y="1347902"/>
                  <a:pt x="4994448" y="1347772"/>
                  <a:pt x="5012407" y="1350635"/>
                </a:cubicBezTo>
                <a:cubicBezTo>
                  <a:pt x="4994969" y="1359744"/>
                  <a:pt x="4984298" y="1352196"/>
                  <a:pt x="4944087" y="1356491"/>
                </a:cubicBezTo>
                <a:lnTo>
                  <a:pt x="4951559" y="1357558"/>
                </a:lnTo>
                <a:lnTo>
                  <a:pt x="4957621" y="1357660"/>
                </a:lnTo>
                <a:lnTo>
                  <a:pt x="4956813" y="1358309"/>
                </a:lnTo>
                <a:lnTo>
                  <a:pt x="4985079" y="1362347"/>
                </a:lnTo>
                <a:cubicBezTo>
                  <a:pt x="4983453" y="1366316"/>
                  <a:pt x="4973400" y="1368528"/>
                  <a:pt x="4960240" y="1370090"/>
                </a:cubicBezTo>
                <a:lnTo>
                  <a:pt x="4939886" y="1371887"/>
                </a:lnTo>
                <a:lnTo>
                  <a:pt x="4937565" y="1373748"/>
                </a:lnTo>
                <a:lnTo>
                  <a:pt x="4932339" y="1375583"/>
                </a:lnTo>
                <a:lnTo>
                  <a:pt x="4998873" y="1382647"/>
                </a:lnTo>
                <a:cubicBezTo>
                  <a:pt x="4978441" y="1386031"/>
                  <a:pt x="4982606" y="1394749"/>
                  <a:pt x="4944087" y="1394229"/>
                </a:cubicBezTo>
                <a:lnTo>
                  <a:pt x="4944230" y="1394335"/>
                </a:lnTo>
                <a:lnTo>
                  <a:pt x="4953824" y="1394517"/>
                </a:lnTo>
                <a:cubicBezTo>
                  <a:pt x="4962389" y="1394872"/>
                  <a:pt x="4970569" y="1395513"/>
                  <a:pt x="4982866" y="1396830"/>
                </a:cubicBezTo>
                <a:lnTo>
                  <a:pt x="4956251" y="1403265"/>
                </a:lnTo>
                <a:lnTo>
                  <a:pt x="4957816" y="1404428"/>
                </a:lnTo>
                <a:cubicBezTo>
                  <a:pt x="4964128" y="1407437"/>
                  <a:pt x="4970439" y="1410430"/>
                  <a:pt x="4971544" y="1414529"/>
                </a:cubicBezTo>
                <a:lnTo>
                  <a:pt x="4955833" y="1416793"/>
                </a:lnTo>
                <a:lnTo>
                  <a:pt x="4958436" y="1419705"/>
                </a:lnTo>
                <a:cubicBezTo>
                  <a:pt x="4960247" y="1422563"/>
                  <a:pt x="4960385" y="1425589"/>
                  <a:pt x="4955668" y="1428842"/>
                </a:cubicBezTo>
                <a:cubicBezTo>
                  <a:pt x="4943306" y="1428842"/>
                  <a:pt x="4936051" y="1427769"/>
                  <a:pt x="4928634" y="1426793"/>
                </a:cubicBezTo>
                <a:lnTo>
                  <a:pt x="4928204" y="1426770"/>
                </a:lnTo>
                <a:lnTo>
                  <a:pt x="4916760" y="1431967"/>
                </a:lnTo>
                <a:lnTo>
                  <a:pt x="4919354" y="1433598"/>
                </a:lnTo>
                <a:lnTo>
                  <a:pt x="4926151" y="1434170"/>
                </a:lnTo>
                <a:cubicBezTo>
                  <a:pt x="4936063" y="1435512"/>
                  <a:pt x="4946396" y="1436780"/>
                  <a:pt x="4955668" y="1436000"/>
                </a:cubicBezTo>
                <a:cubicBezTo>
                  <a:pt x="4958466" y="1438505"/>
                  <a:pt x="4958645" y="1440335"/>
                  <a:pt x="4957429" y="1441805"/>
                </a:cubicBezTo>
                <a:lnTo>
                  <a:pt x="4954793" y="1443259"/>
                </a:lnTo>
                <a:lnTo>
                  <a:pt x="4957750" y="1443679"/>
                </a:lnTo>
                <a:cubicBezTo>
                  <a:pt x="5032966" y="1436391"/>
                  <a:pt x="5056000" y="1414269"/>
                  <a:pt x="5053527" y="1405811"/>
                </a:cubicBezTo>
                <a:cubicBezTo>
                  <a:pt x="5098292" y="1405811"/>
                  <a:pt x="5063547" y="1410886"/>
                  <a:pt x="5081115" y="1420385"/>
                </a:cubicBezTo>
                <a:cubicBezTo>
                  <a:pt x="5119374" y="1420385"/>
                  <a:pt x="5120154" y="1413228"/>
                  <a:pt x="5122106" y="1405811"/>
                </a:cubicBezTo>
                <a:cubicBezTo>
                  <a:pt x="5139544" y="1415701"/>
                  <a:pt x="5140065" y="1429234"/>
                  <a:pt x="5176631" y="1434960"/>
                </a:cubicBezTo>
                <a:cubicBezTo>
                  <a:pt x="5109093" y="1431446"/>
                  <a:pt x="5238054" y="1463849"/>
                  <a:pt x="5122106" y="1463979"/>
                </a:cubicBezTo>
                <a:cubicBezTo>
                  <a:pt x="5168563" y="1450966"/>
                  <a:pt x="5123928" y="1442898"/>
                  <a:pt x="5122106" y="1426241"/>
                </a:cubicBezTo>
                <a:lnTo>
                  <a:pt x="5067191" y="1426241"/>
                </a:lnTo>
                <a:cubicBezTo>
                  <a:pt x="5049233" y="1433529"/>
                  <a:pt x="5130955" y="1433268"/>
                  <a:pt x="5081115" y="1437823"/>
                </a:cubicBezTo>
                <a:cubicBezTo>
                  <a:pt x="5075389" y="1444720"/>
                  <a:pt x="5143318" y="1436131"/>
                  <a:pt x="5122106" y="1446542"/>
                </a:cubicBezTo>
                <a:cubicBezTo>
                  <a:pt x="5094909" y="1440426"/>
                  <a:pt x="5090745" y="1449665"/>
                  <a:pt x="5067191" y="1452398"/>
                </a:cubicBezTo>
                <a:cubicBezTo>
                  <a:pt x="5015919" y="1450055"/>
                  <a:pt x="5066410" y="1442117"/>
                  <a:pt x="5039993" y="1437823"/>
                </a:cubicBezTo>
                <a:cubicBezTo>
                  <a:pt x="5011364" y="1444329"/>
                  <a:pt x="5015268" y="1443549"/>
                  <a:pt x="4985078" y="1452398"/>
                </a:cubicBezTo>
                <a:cubicBezTo>
                  <a:pt x="4970764" y="1451552"/>
                  <a:pt x="4961004" y="1449730"/>
                  <a:pt x="4949438" y="1448298"/>
                </a:cubicBezTo>
                <a:lnTo>
                  <a:pt x="4945209" y="1447933"/>
                </a:lnTo>
                <a:lnTo>
                  <a:pt x="4943188" y="1448828"/>
                </a:lnTo>
                <a:lnTo>
                  <a:pt x="4942249" y="1452400"/>
                </a:lnTo>
                <a:lnTo>
                  <a:pt x="4957750" y="1455261"/>
                </a:lnTo>
                <a:cubicBezTo>
                  <a:pt x="4955668" y="1461767"/>
                  <a:pt x="4923135" y="1451487"/>
                  <a:pt x="4889171" y="1455261"/>
                </a:cubicBezTo>
                <a:cubicBezTo>
                  <a:pt x="4908691" y="1457928"/>
                  <a:pt x="4923070" y="1461897"/>
                  <a:pt x="4923753" y="1465395"/>
                </a:cubicBezTo>
                <a:lnTo>
                  <a:pt x="4918750" y="1467660"/>
                </a:lnTo>
                <a:lnTo>
                  <a:pt x="4920549" y="1467882"/>
                </a:lnTo>
                <a:cubicBezTo>
                  <a:pt x="4929837" y="1469639"/>
                  <a:pt x="4935108" y="1472436"/>
                  <a:pt x="4929122" y="1478162"/>
                </a:cubicBezTo>
                <a:lnTo>
                  <a:pt x="4908668" y="1478261"/>
                </a:lnTo>
                <a:lnTo>
                  <a:pt x="4916368" y="1481547"/>
                </a:lnTo>
                <a:cubicBezTo>
                  <a:pt x="4922582" y="1486037"/>
                  <a:pt x="4924502" y="1491437"/>
                  <a:pt x="4930813" y="1495862"/>
                </a:cubicBezTo>
                <a:cubicBezTo>
                  <a:pt x="4910644" y="1491307"/>
                  <a:pt x="4869651" y="1492738"/>
                  <a:pt x="4876158" y="1501717"/>
                </a:cubicBezTo>
                <a:cubicBezTo>
                  <a:pt x="4855207" y="1498724"/>
                  <a:pt x="4830905" y="1500188"/>
                  <a:pt x="4808587" y="1500937"/>
                </a:cubicBezTo>
                <a:lnTo>
                  <a:pt x="4801767" y="1500923"/>
                </a:lnTo>
                <a:lnTo>
                  <a:pt x="4795662" y="1504868"/>
                </a:lnTo>
                <a:lnTo>
                  <a:pt x="4805558" y="1505066"/>
                </a:lnTo>
                <a:cubicBezTo>
                  <a:pt x="4811182" y="1505817"/>
                  <a:pt x="4812979" y="1507378"/>
                  <a:pt x="4807709" y="1510436"/>
                </a:cubicBezTo>
                <a:cubicBezTo>
                  <a:pt x="4833735" y="1509265"/>
                  <a:pt x="4842063" y="1504190"/>
                  <a:pt x="4876158" y="1504580"/>
                </a:cubicBezTo>
                <a:cubicBezTo>
                  <a:pt x="4866918" y="1513299"/>
                  <a:pt x="4925087" y="1519806"/>
                  <a:pt x="4930813" y="1510436"/>
                </a:cubicBezTo>
                <a:cubicBezTo>
                  <a:pt x="4963476" y="1519155"/>
                  <a:pt x="4891774" y="1521497"/>
                  <a:pt x="4944607" y="1530737"/>
                </a:cubicBezTo>
                <a:cubicBezTo>
                  <a:pt x="4898833" y="1537764"/>
                  <a:pt x="4848521" y="1543766"/>
                  <a:pt x="4817607" y="1553904"/>
                </a:cubicBezTo>
                <a:lnTo>
                  <a:pt x="4795026" y="1565125"/>
                </a:lnTo>
                <a:lnTo>
                  <a:pt x="4794859" y="1565608"/>
                </a:lnTo>
                <a:lnTo>
                  <a:pt x="4813884" y="1565512"/>
                </a:lnTo>
                <a:cubicBezTo>
                  <a:pt x="4827090" y="1563994"/>
                  <a:pt x="4823845" y="1558943"/>
                  <a:pt x="4835166" y="1556893"/>
                </a:cubicBezTo>
                <a:cubicBezTo>
                  <a:pt x="4867699" y="1555722"/>
                  <a:pt x="4827359" y="1569906"/>
                  <a:pt x="4876158" y="1565612"/>
                </a:cubicBezTo>
                <a:cubicBezTo>
                  <a:pt x="4852214" y="1570557"/>
                  <a:pt x="4840242" y="1565612"/>
                  <a:pt x="4794045" y="1568475"/>
                </a:cubicBezTo>
                <a:cubicBezTo>
                  <a:pt x="4822544" y="1572769"/>
                  <a:pt x="4854296" y="1578105"/>
                  <a:pt x="4807709" y="1583050"/>
                </a:cubicBezTo>
                <a:cubicBezTo>
                  <a:pt x="4846748" y="1583961"/>
                  <a:pt x="4866528" y="1601138"/>
                  <a:pt x="4807709" y="1597624"/>
                </a:cubicBezTo>
                <a:cubicBezTo>
                  <a:pt x="4798860" y="1608165"/>
                  <a:pt x="4816948" y="1612980"/>
                  <a:pt x="4835166" y="1617925"/>
                </a:cubicBezTo>
                <a:cubicBezTo>
                  <a:pt x="4859111" y="1596193"/>
                  <a:pt x="4931334" y="1601919"/>
                  <a:pt x="4944607" y="1577194"/>
                </a:cubicBezTo>
                <a:cubicBezTo>
                  <a:pt x="4935628" y="1568605"/>
                  <a:pt x="4915327" y="1580057"/>
                  <a:pt x="4889692" y="1577194"/>
                </a:cubicBezTo>
                <a:cubicBezTo>
                  <a:pt x="4897760" y="1568345"/>
                  <a:pt x="4948121" y="1568345"/>
                  <a:pt x="4958271" y="1559756"/>
                </a:cubicBezTo>
                <a:cubicBezTo>
                  <a:pt x="4954367" y="1553770"/>
                  <a:pt x="4897630" y="1559756"/>
                  <a:pt x="4903485" y="1551167"/>
                </a:cubicBezTo>
                <a:cubicBezTo>
                  <a:pt x="4897239" y="1542058"/>
                  <a:pt x="4932765" y="1541798"/>
                  <a:pt x="4972065" y="1542319"/>
                </a:cubicBezTo>
                <a:cubicBezTo>
                  <a:pt x="4952545" y="1557674"/>
                  <a:pt x="5052096" y="1551948"/>
                  <a:pt x="5054048" y="1571468"/>
                </a:cubicBezTo>
                <a:cubicBezTo>
                  <a:pt x="5092046" y="1563400"/>
                  <a:pt x="5098422" y="1576803"/>
                  <a:pt x="5136161" y="1577194"/>
                </a:cubicBezTo>
                <a:cubicBezTo>
                  <a:pt x="5129264" y="1579536"/>
                  <a:pt x="5121976" y="1582009"/>
                  <a:pt x="5123147" y="1585913"/>
                </a:cubicBezTo>
                <a:cubicBezTo>
                  <a:pt x="5088401" y="1578755"/>
                  <a:pt x="4997961" y="1571208"/>
                  <a:pt x="5013447" y="1562749"/>
                </a:cubicBezTo>
                <a:cubicBezTo>
                  <a:pt x="4916888" y="1574851"/>
                  <a:pt x="4943696" y="1611028"/>
                  <a:pt x="4876678" y="1614802"/>
                </a:cubicBezTo>
                <a:cubicBezTo>
                  <a:pt x="4878760" y="1620137"/>
                  <a:pt x="4923005" y="1616494"/>
                  <a:pt x="4931334" y="1620528"/>
                </a:cubicBezTo>
                <a:cubicBezTo>
                  <a:pt x="4873035" y="1621699"/>
                  <a:pt x="4874336" y="1635623"/>
                  <a:pt x="4849090" y="1643821"/>
                </a:cubicBezTo>
                <a:cubicBezTo>
                  <a:pt x="4831038" y="1641228"/>
                  <a:pt x="4812792" y="1640226"/>
                  <a:pt x="4794565" y="1640828"/>
                </a:cubicBezTo>
                <a:cubicBezTo>
                  <a:pt x="4826838" y="1648766"/>
                  <a:pt x="4770101" y="1657485"/>
                  <a:pt x="4808228" y="1664122"/>
                </a:cubicBezTo>
                <a:cubicBezTo>
                  <a:pt x="4849090" y="1664122"/>
                  <a:pt x="4788840" y="1642650"/>
                  <a:pt x="4849090" y="1646684"/>
                </a:cubicBezTo>
                <a:cubicBezTo>
                  <a:pt x="4857027" y="1665944"/>
                  <a:pt x="4791181" y="1671019"/>
                  <a:pt x="4794565" y="1681559"/>
                </a:cubicBezTo>
                <a:cubicBezTo>
                  <a:pt x="4825537" y="1678566"/>
                  <a:pt x="4846618" y="1682730"/>
                  <a:pt x="4849090" y="1698997"/>
                </a:cubicBezTo>
                <a:cubicBezTo>
                  <a:pt x="4860152" y="1698997"/>
                  <a:pt x="4862884" y="1696004"/>
                  <a:pt x="4876678" y="1696004"/>
                </a:cubicBezTo>
                <a:cubicBezTo>
                  <a:pt x="4881623" y="1691189"/>
                  <a:pt x="4866138" y="1690538"/>
                  <a:pt x="4849090" y="1690278"/>
                </a:cubicBezTo>
                <a:cubicBezTo>
                  <a:pt x="4851822" y="1687936"/>
                  <a:pt x="4862884" y="1687415"/>
                  <a:pt x="4862884" y="1684422"/>
                </a:cubicBezTo>
                <a:cubicBezTo>
                  <a:pt x="4874466" y="1684422"/>
                  <a:pt x="4875898" y="1683381"/>
                  <a:pt x="4876678" y="1681559"/>
                </a:cubicBezTo>
                <a:cubicBezTo>
                  <a:pt x="4902705" y="1697826"/>
                  <a:pt x="4891709" y="1709798"/>
                  <a:pt x="4879704" y="1721884"/>
                </a:cubicBezTo>
                <a:lnTo>
                  <a:pt x="4865872" y="1740083"/>
                </a:lnTo>
                <a:lnTo>
                  <a:pt x="4915458" y="1744802"/>
                </a:lnTo>
                <a:cubicBezTo>
                  <a:pt x="4888293" y="1745713"/>
                  <a:pt x="4877069" y="1748234"/>
                  <a:pt x="4873852" y="1751597"/>
                </a:cubicBezTo>
                <a:lnTo>
                  <a:pt x="4879480" y="1761953"/>
                </a:lnTo>
                <a:lnTo>
                  <a:pt x="4887075" y="1759407"/>
                </a:lnTo>
                <a:cubicBezTo>
                  <a:pt x="4887837" y="1754905"/>
                  <a:pt x="4869294" y="1748317"/>
                  <a:pt x="4917800" y="1748317"/>
                </a:cubicBezTo>
                <a:cubicBezTo>
                  <a:pt x="4894896" y="1767056"/>
                  <a:pt x="4958011" y="1770439"/>
                  <a:pt x="4917800" y="1791911"/>
                </a:cubicBezTo>
                <a:lnTo>
                  <a:pt x="4862884" y="1791911"/>
                </a:lnTo>
                <a:cubicBezTo>
                  <a:pt x="4865097" y="1795294"/>
                  <a:pt x="4859761" y="1797116"/>
                  <a:pt x="4849090" y="1797767"/>
                </a:cubicBezTo>
                <a:cubicBezTo>
                  <a:pt x="4923005" y="1801280"/>
                  <a:pt x="4819160" y="1821711"/>
                  <a:pt x="4849090" y="1806486"/>
                </a:cubicBezTo>
                <a:cubicBezTo>
                  <a:pt x="4836727" y="1809609"/>
                  <a:pt x="4798730" y="1807397"/>
                  <a:pt x="4808228" y="1815204"/>
                </a:cubicBezTo>
                <a:cubicBezTo>
                  <a:pt x="4828660" y="1821971"/>
                  <a:pt x="4841802" y="1819629"/>
                  <a:pt x="4876678" y="1818067"/>
                </a:cubicBezTo>
                <a:cubicBezTo>
                  <a:pt x="4848310" y="1831080"/>
                  <a:pt x="4876678" y="1835505"/>
                  <a:pt x="4917800" y="1835505"/>
                </a:cubicBezTo>
                <a:cubicBezTo>
                  <a:pt x="4956839" y="1838888"/>
                  <a:pt x="4895677" y="1838888"/>
                  <a:pt x="4890212" y="1835505"/>
                </a:cubicBezTo>
                <a:cubicBezTo>
                  <a:pt x="4880192" y="1847607"/>
                  <a:pt x="4979222" y="1854634"/>
                  <a:pt x="4972584" y="1841361"/>
                </a:cubicBezTo>
                <a:cubicBezTo>
                  <a:pt x="4987159" y="1842011"/>
                  <a:pt x="4981694" y="1847087"/>
                  <a:pt x="4999913" y="1847087"/>
                </a:cubicBezTo>
                <a:cubicBezTo>
                  <a:pt x="4987549" y="1853203"/>
                  <a:pt x="4959312" y="1855936"/>
                  <a:pt x="4917800" y="1855805"/>
                </a:cubicBezTo>
                <a:cubicBezTo>
                  <a:pt x="4949421" y="1862052"/>
                  <a:pt x="5019301" y="1852162"/>
                  <a:pt x="4972584" y="1867387"/>
                </a:cubicBezTo>
                <a:cubicBezTo>
                  <a:pt x="4986103" y="1865304"/>
                  <a:pt x="4999769" y="1864347"/>
                  <a:pt x="5013447" y="1864524"/>
                </a:cubicBezTo>
                <a:cubicBezTo>
                  <a:pt x="5017871" y="1862312"/>
                  <a:pt x="5007980" y="1858018"/>
                  <a:pt x="5000433" y="1858798"/>
                </a:cubicBezTo>
                <a:cubicBezTo>
                  <a:pt x="5078512" y="1851901"/>
                  <a:pt x="5098553" y="1832772"/>
                  <a:pt x="5082677" y="1812211"/>
                </a:cubicBezTo>
                <a:cubicBezTo>
                  <a:pt x="5117031" y="1819629"/>
                  <a:pt x="5117552" y="1804924"/>
                  <a:pt x="5137202" y="1800630"/>
                </a:cubicBezTo>
                <a:cubicBezTo>
                  <a:pt x="5161927" y="1802061"/>
                  <a:pt x="5218664" y="1820280"/>
                  <a:pt x="5137202" y="1818067"/>
                </a:cubicBezTo>
                <a:cubicBezTo>
                  <a:pt x="5132257" y="1813122"/>
                  <a:pt x="5147872" y="1812602"/>
                  <a:pt x="5164659" y="1812211"/>
                </a:cubicBezTo>
                <a:cubicBezTo>
                  <a:pt x="5147871" y="1803493"/>
                  <a:pt x="5110003" y="1813773"/>
                  <a:pt x="5109744" y="1818067"/>
                </a:cubicBezTo>
                <a:cubicBezTo>
                  <a:pt x="5151776" y="1827957"/>
                  <a:pt x="5096731" y="1852292"/>
                  <a:pt x="5055088" y="1867387"/>
                </a:cubicBezTo>
                <a:cubicBezTo>
                  <a:pt x="5081114" y="1875195"/>
                  <a:pt x="5127311" y="1852032"/>
                  <a:pt x="5150995" y="1858798"/>
                </a:cubicBezTo>
                <a:cubicBezTo>
                  <a:pt x="5131995" y="1831211"/>
                  <a:pt x="5208252" y="1814293"/>
                  <a:pt x="5233108" y="1800630"/>
                </a:cubicBezTo>
                <a:cubicBezTo>
                  <a:pt x="5236361" y="1793212"/>
                  <a:pt x="5256531" y="1804664"/>
                  <a:pt x="5287893" y="1800630"/>
                </a:cubicBezTo>
                <a:cubicBezTo>
                  <a:pt x="5285550" y="1804013"/>
                  <a:pt x="5262908" y="1803102"/>
                  <a:pt x="5246771" y="1803493"/>
                </a:cubicBezTo>
                <a:lnTo>
                  <a:pt x="5246771" y="1815204"/>
                </a:lnTo>
                <a:cubicBezTo>
                  <a:pt x="5269051" y="1808913"/>
                  <a:pt x="5292327" y="1806925"/>
                  <a:pt x="5315351" y="1809348"/>
                </a:cubicBezTo>
                <a:cubicBezTo>
                  <a:pt x="5324200" y="1829649"/>
                  <a:pt x="5265250" y="1835375"/>
                  <a:pt x="5274099" y="1855805"/>
                </a:cubicBezTo>
                <a:cubicBezTo>
                  <a:pt x="5200965" y="1855805"/>
                  <a:pt x="5225300" y="1876496"/>
                  <a:pt x="5191986" y="1884825"/>
                </a:cubicBezTo>
                <a:cubicBezTo>
                  <a:pt x="5238833" y="1882222"/>
                  <a:pt x="5234409" y="1868688"/>
                  <a:pt x="5246771" y="1858798"/>
                </a:cubicBezTo>
                <a:cubicBezTo>
                  <a:pt x="5283599" y="1865826"/>
                  <a:pt x="5227252" y="1877668"/>
                  <a:pt x="5246771" y="1890681"/>
                </a:cubicBezTo>
                <a:cubicBezTo>
                  <a:pt x="5287893" y="1893674"/>
                  <a:pt x="5271106" y="1884174"/>
                  <a:pt x="5274099" y="1879099"/>
                </a:cubicBezTo>
                <a:cubicBezTo>
                  <a:pt x="5343329" y="1881571"/>
                  <a:pt x="5287112" y="1893413"/>
                  <a:pt x="5315351" y="1902262"/>
                </a:cubicBezTo>
                <a:cubicBezTo>
                  <a:pt x="5296949" y="1900317"/>
                  <a:pt x="5278662" y="1897407"/>
                  <a:pt x="5260565" y="1893544"/>
                </a:cubicBezTo>
                <a:cubicBezTo>
                  <a:pt x="5249374" y="1901221"/>
                  <a:pt x="5197712" y="1910981"/>
                  <a:pt x="5205780" y="1922693"/>
                </a:cubicBezTo>
                <a:cubicBezTo>
                  <a:pt x="5167391" y="1922693"/>
                  <a:pt x="5238183" y="1914755"/>
                  <a:pt x="5178192" y="1916837"/>
                </a:cubicBezTo>
                <a:cubicBezTo>
                  <a:pt x="5217231" y="1908899"/>
                  <a:pt x="5178192" y="1902653"/>
                  <a:pt x="5205780" y="1893544"/>
                </a:cubicBezTo>
                <a:cubicBezTo>
                  <a:pt x="5144488" y="1895105"/>
                  <a:pt x="5142926" y="1921522"/>
                  <a:pt x="5164658" y="1931412"/>
                </a:cubicBezTo>
                <a:cubicBezTo>
                  <a:pt x="5172206" y="1925946"/>
                  <a:pt x="5234409" y="1920481"/>
                  <a:pt x="5219574" y="1934275"/>
                </a:cubicBezTo>
                <a:cubicBezTo>
                  <a:pt x="5206561" y="1934275"/>
                  <a:pt x="5208643" y="1930761"/>
                  <a:pt x="5205780" y="1928419"/>
                </a:cubicBezTo>
                <a:cubicBezTo>
                  <a:pt x="5155029" y="1937788"/>
                  <a:pt x="5242477" y="1940001"/>
                  <a:pt x="5246771" y="1940001"/>
                </a:cubicBezTo>
                <a:cubicBezTo>
                  <a:pt x="5251066" y="1952103"/>
                  <a:pt x="5183397" y="1938569"/>
                  <a:pt x="5178192" y="1934275"/>
                </a:cubicBezTo>
                <a:cubicBezTo>
                  <a:pt x="5116510" y="1943254"/>
                  <a:pt x="5162967" y="1952363"/>
                  <a:pt x="5165179" y="1969150"/>
                </a:cubicBezTo>
                <a:cubicBezTo>
                  <a:pt x="5194849" y="1969150"/>
                  <a:pt x="5171425" y="1958870"/>
                  <a:pt x="5178192" y="1954575"/>
                </a:cubicBezTo>
                <a:cubicBezTo>
                  <a:pt x="5187484" y="1955934"/>
                  <a:pt x="5196966" y="1954950"/>
                  <a:pt x="5205780" y="1951712"/>
                </a:cubicBezTo>
                <a:cubicBezTo>
                  <a:pt x="5242737" y="1965506"/>
                  <a:pt x="5168562" y="1995957"/>
                  <a:pt x="5205780" y="2009751"/>
                </a:cubicBezTo>
                <a:cubicBezTo>
                  <a:pt x="5192767" y="2017689"/>
                  <a:pt x="5179754" y="2002073"/>
                  <a:pt x="5137201" y="2006888"/>
                </a:cubicBezTo>
                <a:cubicBezTo>
                  <a:pt x="5181316" y="1993875"/>
                  <a:pt x="5135249" y="1985547"/>
                  <a:pt x="5178192" y="1974876"/>
                </a:cubicBezTo>
                <a:cubicBezTo>
                  <a:pt x="5163748" y="1968239"/>
                  <a:pt x="5136810" y="1983204"/>
                  <a:pt x="5096339" y="1980732"/>
                </a:cubicBezTo>
                <a:cubicBezTo>
                  <a:pt x="5103497" y="2021073"/>
                  <a:pt x="5054307" y="2078070"/>
                  <a:pt x="5000432" y="2128821"/>
                </a:cubicBezTo>
                <a:cubicBezTo>
                  <a:pt x="5015658" y="2133376"/>
                  <a:pt x="5044937" y="2134938"/>
                  <a:pt x="5041554" y="2143396"/>
                </a:cubicBezTo>
                <a:cubicBezTo>
                  <a:pt x="4976488" y="2140273"/>
                  <a:pt x="5069142" y="2154327"/>
                  <a:pt x="5000432" y="2152115"/>
                </a:cubicBezTo>
                <a:cubicBezTo>
                  <a:pt x="5021253" y="2162916"/>
                  <a:pt x="5048841" y="2159142"/>
                  <a:pt x="5013446" y="2169553"/>
                </a:cubicBezTo>
                <a:cubicBezTo>
                  <a:pt x="5077470" y="2182566"/>
                  <a:pt x="5061594" y="2154197"/>
                  <a:pt x="5123146" y="2160834"/>
                </a:cubicBezTo>
                <a:cubicBezTo>
                  <a:pt x="5110148" y="2155634"/>
                  <a:pt x="5096090" y="2153625"/>
                  <a:pt x="5082155" y="2154978"/>
                </a:cubicBezTo>
                <a:cubicBezTo>
                  <a:pt x="5075518" y="2145869"/>
                  <a:pt x="5118852" y="2147300"/>
                  <a:pt x="5123146" y="2140533"/>
                </a:cubicBezTo>
                <a:cubicBezTo>
                  <a:pt x="5164919" y="2144047"/>
                  <a:pt x="5102976" y="2151594"/>
                  <a:pt x="5136160" y="2154978"/>
                </a:cubicBezTo>
                <a:cubicBezTo>
                  <a:pt x="5170644" y="2148211"/>
                  <a:pt x="5204088" y="2128952"/>
                  <a:pt x="5163617" y="2123096"/>
                </a:cubicBezTo>
                <a:cubicBezTo>
                  <a:pt x="5145529" y="2135068"/>
                  <a:pt x="5064327" y="2130904"/>
                  <a:pt x="5054047" y="2137540"/>
                </a:cubicBezTo>
                <a:cubicBezTo>
                  <a:pt x="5011363" y="2124527"/>
                  <a:pt x="5126790" y="2124527"/>
                  <a:pt x="5108702" y="2108521"/>
                </a:cubicBezTo>
                <a:cubicBezTo>
                  <a:pt x="5126270" y="2117630"/>
                  <a:pt x="5155159" y="2106179"/>
                  <a:pt x="5149953" y="2120233"/>
                </a:cubicBezTo>
                <a:cubicBezTo>
                  <a:pt x="5182747" y="2121274"/>
                  <a:pt x="5142276" y="2107220"/>
                  <a:pt x="5190945" y="2111384"/>
                </a:cubicBezTo>
                <a:cubicBezTo>
                  <a:pt x="5177932" y="2094206"/>
                  <a:pt x="5131215" y="2101364"/>
                  <a:pt x="5095298" y="2099802"/>
                </a:cubicBezTo>
                <a:cubicBezTo>
                  <a:pt x="5076169" y="2088090"/>
                  <a:pt x="5124838" y="2090693"/>
                  <a:pt x="5122626" y="2082364"/>
                </a:cubicBezTo>
                <a:cubicBezTo>
                  <a:pt x="5159974" y="2080282"/>
                  <a:pt x="5150084" y="2088220"/>
                  <a:pt x="5177151" y="2088220"/>
                </a:cubicBezTo>
                <a:cubicBezTo>
                  <a:pt x="5151905" y="2066098"/>
                  <a:pt x="5166740" y="2052304"/>
                  <a:pt x="5177151" y="2021333"/>
                </a:cubicBezTo>
                <a:cubicBezTo>
                  <a:pt x="5156200" y="2027969"/>
                  <a:pt x="5148912" y="2026928"/>
                  <a:pt x="5108702" y="2024326"/>
                </a:cubicBezTo>
                <a:cubicBezTo>
                  <a:pt x="5104928" y="2016648"/>
                  <a:pt x="5161926" y="2021983"/>
                  <a:pt x="5149953" y="2012744"/>
                </a:cubicBezTo>
                <a:cubicBezTo>
                  <a:pt x="5169473" y="2021333"/>
                  <a:pt x="5184438" y="2012744"/>
                  <a:pt x="5218533" y="2018470"/>
                </a:cubicBezTo>
                <a:cubicBezTo>
                  <a:pt x="5204479" y="2025497"/>
                  <a:pt x="5156981" y="2044496"/>
                  <a:pt x="5231546" y="2050482"/>
                </a:cubicBezTo>
                <a:cubicBezTo>
                  <a:pt x="5175459" y="2064146"/>
                  <a:pt x="5287372" y="2106959"/>
                  <a:pt x="5204218" y="2108521"/>
                </a:cubicBezTo>
                <a:cubicBezTo>
                  <a:pt x="5228520" y="2167080"/>
                  <a:pt x="5213222" y="2214147"/>
                  <a:pt x="5223708" y="2276018"/>
                </a:cubicBezTo>
                <a:lnTo>
                  <a:pt x="5224436" y="2278313"/>
                </a:lnTo>
                <a:lnTo>
                  <a:pt x="5210396" y="2279638"/>
                </a:lnTo>
                <a:cubicBezTo>
                  <a:pt x="5194206" y="2283651"/>
                  <a:pt x="5215019" y="2290410"/>
                  <a:pt x="5187301" y="2296949"/>
                </a:cubicBezTo>
                <a:lnTo>
                  <a:pt x="5227722" y="2288672"/>
                </a:lnTo>
                <a:lnTo>
                  <a:pt x="5245210" y="2343799"/>
                </a:lnTo>
                <a:lnTo>
                  <a:pt x="5204218" y="2343799"/>
                </a:lnTo>
                <a:cubicBezTo>
                  <a:pt x="5245860" y="2331827"/>
                  <a:pt x="5183007" y="2314519"/>
                  <a:pt x="5218012" y="2300205"/>
                </a:cubicBezTo>
                <a:cubicBezTo>
                  <a:pt x="5217362" y="2297472"/>
                  <a:pt x="5201225" y="2297992"/>
                  <a:pt x="5190424" y="2297342"/>
                </a:cubicBezTo>
                <a:cubicBezTo>
                  <a:pt x="5187822" y="2302417"/>
                  <a:pt x="5161145" y="2317252"/>
                  <a:pt x="5204218" y="2320635"/>
                </a:cubicBezTo>
                <a:cubicBezTo>
                  <a:pt x="5140324" y="2328964"/>
                  <a:pt x="5108116" y="2345230"/>
                  <a:pt x="5087458" y="2362895"/>
                </a:cubicBezTo>
                <a:lnTo>
                  <a:pt x="5078619" y="2372406"/>
                </a:lnTo>
                <a:lnTo>
                  <a:pt x="5118723" y="2371255"/>
                </a:lnTo>
                <a:cubicBezTo>
                  <a:pt x="5112217" y="2384268"/>
                  <a:pt x="5124449" y="2393377"/>
                  <a:pt x="5159845" y="2396110"/>
                </a:cubicBezTo>
                <a:cubicBezTo>
                  <a:pt x="5169600" y="2394359"/>
                  <a:pt x="5178924" y="2390736"/>
                  <a:pt x="5187302" y="2385439"/>
                </a:cubicBezTo>
                <a:cubicBezTo>
                  <a:pt x="5227643" y="2390644"/>
                  <a:pt x="5199014" y="2393377"/>
                  <a:pt x="5214370" y="2406781"/>
                </a:cubicBezTo>
                <a:cubicBezTo>
                  <a:pt x="5169800" y="2416866"/>
                  <a:pt x="5125392" y="2414426"/>
                  <a:pt x="5083783" y="2411108"/>
                </a:cubicBezTo>
                <a:lnTo>
                  <a:pt x="5044866" y="2408395"/>
                </a:lnTo>
                <a:lnTo>
                  <a:pt x="5039992" y="2413549"/>
                </a:lnTo>
                <a:cubicBezTo>
                  <a:pt x="5043506" y="2423700"/>
                  <a:pt x="5090874" y="2406262"/>
                  <a:pt x="5094778" y="2416412"/>
                </a:cubicBezTo>
                <a:cubicBezTo>
                  <a:pt x="5087360" y="2427473"/>
                  <a:pt x="5043506" y="2416412"/>
                  <a:pt x="4998871" y="2422268"/>
                </a:cubicBezTo>
                <a:cubicBezTo>
                  <a:pt x="5017089" y="2427083"/>
                  <a:pt x="5035047" y="2432028"/>
                  <a:pt x="5026329" y="2442569"/>
                </a:cubicBezTo>
                <a:cubicBezTo>
                  <a:pt x="5045978" y="2434240"/>
                  <a:pt x="5095689" y="2432158"/>
                  <a:pt x="5108181" y="2422268"/>
                </a:cubicBezTo>
                <a:cubicBezTo>
                  <a:pt x="5127180" y="2425652"/>
                  <a:pt x="5121194" y="2443089"/>
                  <a:pt x="5081114" y="2436713"/>
                </a:cubicBezTo>
                <a:cubicBezTo>
                  <a:pt x="5074477" y="2445952"/>
                  <a:pt x="5098161" y="2448685"/>
                  <a:pt x="5122105" y="2451287"/>
                </a:cubicBezTo>
                <a:cubicBezTo>
                  <a:pt x="5057040" y="2456623"/>
                  <a:pt x="5159713" y="2464301"/>
                  <a:pt x="5108181" y="2474451"/>
                </a:cubicBezTo>
                <a:cubicBezTo>
                  <a:pt x="5171685" y="2461438"/>
                  <a:pt x="5129523" y="2484081"/>
                  <a:pt x="5190424" y="2486163"/>
                </a:cubicBezTo>
                <a:cubicBezTo>
                  <a:pt x="5240915" y="2486943"/>
                  <a:pt x="5292447" y="2445822"/>
                  <a:pt x="5231546" y="2434110"/>
                </a:cubicBezTo>
                <a:cubicBezTo>
                  <a:pt x="5235710" y="2428254"/>
                  <a:pt x="5268633" y="2428384"/>
                  <a:pt x="5272537" y="2422528"/>
                </a:cubicBezTo>
                <a:cubicBezTo>
                  <a:pt x="5295180" y="2445562"/>
                  <a:pt x="5255620" y="2477574"/>
                  <a:pt x="5313789" y="2498005"/>
                </a:cubicBezTo>
                <a:lnTo>
                  <a:pt x="5285994" y="2505486"/>
                </a:lnTo>
                <a:lnTo>
                  <a:pt x="5284640" y="2504639"/>
                </a:lnTo>
                <a:lnTo>
                  <a:pt x="5284640" y="2504249"/>
                </a:lnTo>
                <a:lnTo>
                  <a:pt x="5284505" y="2505886"/>
                </a:lnTo>
                <a:lnTo>
                  <a:pt x="5282810" y="2506342"/>
                </a:lnTo>
                <a:cubicBezTo>
                  <a:pt x="5224488" y="2528740"/>
                  <a:pt x="5256271" y="2570130"/>
                  <a:pt x="5218012" y="2596775"/>
                </a:cubicBezTo>
                <a:cubicBezTo>
                  <a:pt x="5221656" y="2603671"/>
                  <a:pt x="5278393" y="2598596"/>
                  <a:pt x="5272537" y="2593912"/>
                </a:cubicBezTo>
                <a:cubicBezTo>
                  <a:pt x="5332919" y="2597165"/>
                  <a:pt x="5244689" y="2613952"/>
                  <a:pt x="5327323" y="2611349"/>
                </a:cubicBezTo>
                <a:cubicBezTo>
                  <a:pt x="5312358" y="2625143"/>
                  <a:pt x="5292057" y="2626575"/>
                  <a:pt x="5286331" y="2637376"/>
                </a:cubicBezTo>
                <a:cubicBezTo>
                  <a:pt x="5317475" y="2647037"/>
                  <a:pt x="5349683" y="2652849"/>
                  <a:pt x="5382238" y="2654683"/>
                </a:cubicBezTo>
                <a:cubicBezTo>
                  <a:pt x="5330186" y="2658977"/>
                  <a:pt x="5269544" y="2639978"/>
                  <a:pt x="5218012" y="2634383"/>
                </a:cubicBezTo>
                <a:cubicBezTo>
                  <a:pt x="5174548" y="2638937"/>
                  <a:pt x="5235059" y="2651820"/>
                  <a:pt x="5204218" y="2654683"/>
                </a:cubicBezTo>
                <a:cubicBezTo>
                  <a:pt x="5140975" y="2651170"/>
                  <a:pt x="5206691" y="2637376"/>
                  <a:pt x="5108181" y="2640238"/>
                </a:cubicBezTo>
                <a:cubicBezTo>
                  <a:pt x="5141625" y="2636595"/>
                  <a:pt x="5135899" y="2624753"/>
                  <a:pt x="5190424" y="2625664"/>
                </a:cubicBezTo>
                <a:lnTo>
                  <a:pt x="5190424" y="2602759"/>
                </a:lnTo>
                <a:cubicBezTo>
                  <a:pt x="5147221" y="2601327"/>
                  <a:pt x="5142146" y="2607964"/>
                  <a:pt x="5094778" y="2605621"/>
                </a:cubicBezTo>
                <a:cubicBezTo>
                  <a:pt x="5104668" y="2628525"/>
                  <a:pt x="5053916" y="2646873"/>
                  <a:pt x="5149433" y="2652078"/>
                </a:cubicBezTo>
                <a:cubicBezTo>
                  <a:pt x="5123407" y="2660277"/>
                  <a:pt x="5156851" y="2670427"/>
                  <a:pt x="5094778" y="2675372"/>
                </a:cubicBezTo>
                <a:cubicBezTo>
                  <a:pt x="5102586" y="2685002"/>
                  <a:pt x="5146830" y="2679536"/>
                  <a:pt x="5176630" y="2678235"/>
                </a:cubicBezTo>
                <a:cubicBezTo>
                  <a:pt x="5191986" y="2686954"/>
                  <a:pt x="5179363" y="2700878"/>
                  <a:pt x="5163617" y="2716103"/>
                </a:cubicBezTo>
                <a:cubicBezTo>
                  <a:pt x="5145264" y="2716442"/>
                  <a:pt x="5126910" y="2715442"/>
                  <a:pt x="5108702" y="2713110"/>
                </a:cubicBezTo>
                <a:cubicBezTo>
                  <a:pt x="5118332" y="2722089"/>
                  <a:pt x="5118332" y="2718706"/>
                  <a:pt x="5108702" y="2727685"/>
                </a:cubicBezTo>
                <a:cubicBezTo>
                  <a:pt x="5151125" y="2729897"/>
                  <a:pt x="5134728" y="2719747"/>
                  <a:pt x="5177151" y="2721829"/>
                </a:cubicBezTo>
                <a:cubicBezTo>
                  <a:pt x="5146960" y="2732890"/>
                  <a:pt x="5206691" y="2745383"/>
                  <a:pt x="5164138" y="2753841"/>
                </a:cubicBezTo>
                <a:lnTo>
                  <a:pt x="5257963" y="2753841"/>
                </a:lnTo>
                <a:cubicBezTo>
                  <a:pt x="5200131" y="2770593"/>
                  <a:pt x="5140279" y="2779350"/>
                  <a:pt x="5080073" y="2779868"/>
                </a:cubicBezTo>
                <a:cubicBezTo>
                  <a:pt x="5072265" y="2786244"/>
                  <a:pt x="5106099" y="2783902"/>
                  <a:pt x="5107140" y="2788586"/>
                </a:cubicBezTo>
                <a:cubicBezTo>
                  <a:pt x="5167912" y="2787675"/>
                  <a:pt x="5199272" y="2768806"/>
                  <a:pt x="5257963" y="2776875"/>
                </a:cubicBezTo>
                <a:cubicBezTo>
                  <a:pt x="5275659" y="2770108"/>
                  <a:pt x="5280604" y="2760478"/>
                  <a:pt x="5298824" y="2753711"/>
                </a:cubicBezTo>
                <a:cubicBezTo>
                  <a:pt x="5336302" y="2756444"/>
                  <a:pt x="5330316" y="2768286"/>
                  <a:pt x="5340076" y="2776875"/>
                </a:cubicBezTo>
                <a:cubicBezTo>
                  <a:pt x="5298883" y="2776779"/>
                  <a:pt x="5257739" y="2779693"/>
                  <a:pt x="5216971" y="2785593"/>
                </a:cubicBezTo>
                <a:cubicBezTo>
                  <a:pt x="5212677" y="2793271"/>
                  <a:pt x="5235840" y="2795093"/>
                  <a:pt x="5271496" y="2794312"/>
                </a:cubicBezTo>
                <a:cubicBezTo>
                  <a:pt x="5309885" y="2791449"/>
                  <a:pt x="5251716" y="2786634"/>
                  <a:pt x="5285290" y="2782730"/>
                </a:cubicBezTo>
                <a:cubicBezTo>
                  <a:pt x="5328103" y="2781299"/>
                  <a:pt x="5329014" y="2788977"/>
                  <a:pt x="5326282" y="2797175"/>
                </a:cubicBezTo>
                <a:cubicBezTo>
                  <a:pt x="5283208" y="2795874"/>
                  <a:pt x="5277873" y="2802510"/>
                  <a:pt x="5230505" y="2800168"/>
                </a:cubicBezTo>
                <a:cubicBezTo>
                  <a:pt x="5253080" y="2803980"/>
                  <a:pt x="5275930" y="2805938"/>
                  <a:pt x="5298824" y="2806024"/>
                </a:cubicBezTo>
                <a:cubicBezTo>
                  <a:pt x="5236361" y="2811099"/>
                  <a:pt x="5213458" y="2824633"/>
                  <a:pt x="5175589" y="2835043"/>
                </a:cubicBezTo>
                <a:cubicBezTo>
                  <a:pt x="5187692" y="2843632"/>
                  <a:pt x="5196280" y="2828276"/>
                  <a:pt x="5230505" y="2832050"/>
                </a:cubicBezTo>
                <a:cubicBezTo>
                  <a:pt x="5264729" y="2835823"/>
                  <a:pt x="5199794" y="2846105"/>
                  <a:pt x="5271496" y="2843762"/>
                </a:cubicBezTo>
                <a:cubicBezTo>
                  <a:pt x="5255360" y="2852091"/>
                  <a:pt x="5243128" y="2859118"/>
                  <a:pt x="5258483" y="2866926"/>
                </a:cubicBezTo>
                <a:cubicBezTo>
                  <a:pt x="5298173" y="2860809"/>
                  <a:pt x="5290365" y="2844673"/>
                  <a:pt x="5340596" y="2840899"/>
                </a:cubicBezTo>
                <a:cubicBezTo>
                  <a:pt x="5304810" y="2837906"/>
                  <a:pt x="5312618" y="2825544"/>
                  <a:pt x="5272017" y="2823462"/>
                </a:cubicBezTo>
                <a:cubicBezTo>
                  <a:pt x="5298043" y="2818907"/>
                  <a:pt x="5341637" y="2825934"/>
                  <a:pt x="5313269" y="2811880"/>
                </a:cubicBezTo>
                <a:cubicBezTo>
                  <a:pt x="5364281" y="2815003"/>
                  <a:pt x="5352308" y="2804723"/>
                  <a:pt x="5395121" y="2806154"/>
                </a:cubicBezTo>
                <a:cubicBezTo>
                  <a:pt x="5386533" y="2803161"/>
                  <a:pt x="5363891" y="2803031"/>
                  <a:pt x="5368055" y="2797305"/>
                </a:cubicBezTo>
                <a:cubicBezTo>
                  <a:pt x="5420888" y="2800558"/>
                  <a:pt x="5416594" y="2787155"/>
                  <a:pt x="5450038" y="2794442"/>
                </a:cubicBezTo>
                <a:cubicBezTo>
                  <a:pt x="5439497" y="2804723"/>
                  <a:pt x="5448215" y="2804983"/>
                  <a:pt x="5436374" y="2817736"/>
                </a:cubicBezTo>
                <a:cubicBezTo>
                  <a:pt x="5411909" y="2817736"/>
                  <a:pt x="5407485" y="2814092"/>
                  <a:pt x="5381719" y="2814743"/>
                </a:cubicBezTo>
                <a:cubicBezTo>
                  <a:pt x="5361158" y="2817345"/>
                  <a:pt x="5385231" y="2819167"/>
                  <a:pt x="5368055" y="2826455"/>
                </a:cubicBezTo>
                <a:cubicBezTo>
                  <a:pt x="5372219" y="2830359"/>
                  <a:pt x="5402149" y="2828797"/>
                  <a:pt x="5422840" y="2829318"/>
                </a:cubicBezTo>
                <a:cubicBezTo>
                  <a:pt x="5383801" y="2846495"/>
                  <a:pt x="5406964" y="2866405"/>
                  <a:pt x="5435853" y="2867056"/>
                </a:cubicBezTo>
                <a:cubicBezTo>
                  <a:pt x="5446263" y="2876035"/>
                  <a:pt x="5388485" y="2870569"/>
                  <a:pt x="5408656" y="2881630"/>
                </a:cubicBezTo>
                <a:cubicBezTo>
                  <a:pt x="5411909" y="2884754"/>
                  <a:pt x="5435853" y="2883582"/>
                  <a:pt x="5435853" y="2887356"/>
                </a:cubicBezTo>
                <a:cubicBezTo>
                  <a:pt x="5454202" y="2885534"/>
                  <a:pt x="5461880" y="2881240"/>
                  <a:pt x="5462920" y="2875775"/>
                </a:cubicBezTo>
                <a:cubicBezTo>
                  <a:pt x="5493501" y="2875775"/>
                  <a:pt x="5469036" y="2888137"/>
                  <a:pt x="5476974" y="2893212"/>
                </a:cubicBezTo>
                <a:cubicBezTo>
                  <a:pt x="5454335" y="2890185"/>
                  <a:pt x="5431468" y="2889227"/>
                  <a:pt x="5408655" y="2890349"/>
                </a:cubicBezTo>
                <a:cubicBezTo>
                  <a:pt x="5432989" y="2903362"/>
                  <a:pt x="5433510" y="2903362"/>
                  <a:pt x="5449516" y="2913513"/>
                </a:cubicBezTo>
                <a:cubicBezTo>
                  <a:pt x="5440667" y="2922231"/>
                  <a:pt x="5420368" y="2910780"/>
                  <a:pt x="5394601" y="2913513"/>
                </a:cubicBezTo>
                <a:cubicBezTo>
                  <a:pt x="5394601" y="2920410"/>
                  <a:pt x="5418415" y="2922101"/>
                  <a:pt x="5408655" y="2930950"/>
                </a:cubicBezTo>
                <a:cubicBezTo>
                  <a:pt x="5435592" y="2930950"/>
                  <a:pt x="5425832" y="2923012"/>
                  <a:pt x="5462920" y="2925224"/>
                </a:cubicBezTo>
                <a:cubicBezTo>
                  <a:pt x="5462009" y="2934204"/>
                  <a:pt x="5504563" y="2933813"/>
                  <a:pt x="5545423" y="2933943"/>
                </a:cubicBezTo>
                <a:cubicBezTo>
                  <a:pt x="5531928" y="2936909"/>
                  <a:pt x="5518224" y="2938823"/>
                  <a:pt x="5504432" y="2939669"/>
                </a:cubicBezTo>
                <a:cubicBezTo>
                  <a:pt x="5546334" y="3017748"/>
                  <a:pt x="5476975" y="3084375"/>
                  <a:pt x="5654995" y="3131483"/>
                </a:cubicBezTo>
                <a:cubicBezTo>
                  <a:pt x="5627926" y="3138978"/>
                  <a:pt x="5599203" y="3137933"/>
                  <a:pt x="5572751" y="3128490"/>
                </a:cubicBezTo>
                <a:cubicBezTo>
                  <a:pt x="5548156" y="3136688"/>
                  <a:pt x="5629098" y="3147359"/>
                  <a:pt x="5654995" y="3154516"/>
                </a:cubicBezTo>
                <a:cubicBezTo>
                  <a:pt x="5692211" y="3149311"/>
                  <a:pt x="5615955" y="3135777"/>
                  <a:pt x="5696116" y="3134216"/>
                </a:cubicBezTo>
                <a:cubicBezTo>
                  <a:pt x="5660589" y="3149831"/>
                  <a:pt x="5743613" y="3169742"/>
                  <a:pt x="5682191" y="3183536"/>
                </a:cubicBezTo>
                <a:cubicBezTo>
                  <a:pt x="5654604" y="3167269"/>
                  <a:pt x="5637167" y="3151393"/>
                  <a:pt x="5559088" y="3139942"/>
                </a:cubicBezTo>
                <a:cubicBezTo>
                  <a:pt x="5520048" y="3160242"/>
                  <a:pt x="5502480" y="3176378"/>
                  <a:pt x="5531630" y="3203966"/>
                </a:cubicBezTo>
                <a:cubicBezTo>
                  <a:pt x="5475674" y="3204747"/>
                  <a:pt x="5534103" y="3199932"/>
                  <a:pt x="5517966" y="3192254"/>
                </a:cubicBezTo>
                <a:cubicBezTo>
                  <a:pt x="5468907" y="3201103"/>
                  <a:pt x="5519658" y="3215158"/>
                  <a:pt x="5435853" y="3218281"/>
                </a:cubicBezTo>
                <a:cubicBezTo>
                  <a:pt x="5487906" y="3234677"/>
                  <a:pt x="5599168" y="3209562"/>
                  <a:pt x="5572752" y="3200843"/>
                </a:cubicBezTo>
                <a:cubicBezTo>
                  <a:pt x="5624104" y="3199249"/>
                  <a:pt x="5585091" y="3196758"/>
                  <a:pt x="5629632" y="3197817"/>
                </a:cubicBezTo>
                <a:lnTo>
                  <a:pt x="5654304" y="3198500"/>
                </a:lnTo>
                <a:lnTo>
                  <a:pt x="5651281" y="3205453"/>
                </a:lnTo>
                <a:cubicBezTo>
                  <a:pt x="5641582" y="3211424"/>
                  <a:pt x="5617646" y="3214377"/>
                  <a:pt x="5627016" y="3224137"/>
                </a:cubicBezTo>
                <a:cubicBezTo>
                  <a:pt x="5638467" y="3217500"/>
                  <a:pt x="5513801" y="3219452"/>
                  <a:pt x="5490117" y="3235718"/>
                </a:cubicBezTo>
                <a:cubicBezTo>
                  <a:pt x="5518616" y="3239883"/>
                  <a:pt x="5545813" y="3235718"/>
                  <a:pt x="5585764" y="3235718"/>
                </a:cubicBezTo>
                <a:cubicBezTo>
                  <a:pt x="5581600" y="3242615"/>
                  <a:pt x="5543602" y="3242225"/>
                  <a:pt x="5531109" y="3247300"/>
                </a:cubicBezTo>
                <a:cubicBezTo>
                  <a:pt x="5554532" y="3252115"/>
                  <a:pt x="5545553" y="3263697"/>
                  <a:pt x="5585764" y="3264738"/>
                </a:cubicBezTo>
                <a:lnTo>
                  <a:pt x="5585764" y="3276319"/>
                </a:lnTo>
                <a:cubicBezTo>
                  <a:pt x="5503130" y="3276319"/>
                  <a:pt x="5504432" y="3293887"/>
                  <a:pt x="5421798" y="3293887"/>
                </a:cubicBezTo>
                <a:cubicBezTo>
                  <a:pt x="5445543" y="3288013"/>
                  <a:pt x="5468484" y="3279273"/>
                  <a:pt x="5490117" y="3267861"/>
                </a:cubicBezTo>
                <a:cubicBezTo>
                  <a:pt x="5446653" y="3256019"/>
                  <a:pt x="5372999" y="3279963"/>
                  <a:pt x="5353089" y="3267861"/>
                </a:cubicBezTo>
                <a:cubicBezTo>
                  <a:pt x="5354520" y="3277491"/>
                  <a:pt x="5298173" y="3282696"/>
                  <a:pt x="5243648" y="3288161"/>
                </a:cubicBezTo>
                <a:cubicBezTo>
                  <a:pt x="5247032" y="3293236"/>
                  <a:pt x="5267202" y="3294798"/>
                  <a:pt x="5298303" y="3294017"/>
                </a:cubicBezTo>
                <a:cubicBezTo>
                  <a:pt x="5210855" y="3299873"/>
                  <a:pt x="5176240" y="3310154"/>
                  <a:pt x="5243648" y="3323037"/>
                </a:cubicBezTo>
                <a:cubicBezTo>
                  <a:pt x="5196931" y="3319523"/>
                  <a:pt x="5169473" y="3337481"/>
                  <a:pt x="5161535" y="3320044"/>
                </a:cubicBezTo>
                <a:cubicBezTo>
                  <a:pt x="5155809" y="3324858"/>
                  <a:pt x="5123407" y="3342947"/>
                  <a:pt x="5174548" y="3346070"/>
                </a:cubicBezTo>
                <a:cubicBezTo>
                  <a:pt x="5135509" y="3353487"/>
                  <a:pt x="5151385" y="3372096"/>
                  <a:pt x="5147351" y="3392657"/>
                </a:cubicBezTo>
                <a:cubicBezTo>
                  <a:pt x="5188733" y="3399294"/>
                  <a:pt x="5270195" y="3397472"/>
                  <a:pt x="5284249" y="3409964"/>
                </a:cubicBezTo>
                <a:cubicBezTo>
                  <a:pt x="5258223" y="3415170"/>
                  <a:pt x="5220875" y="3406451"/>
                  <a:pt x="5202136" y="3401245"/>
                </a:cubicBezTo>
                <a:cubicBezTo>
                  <a:pt x="5194524" y="3405263"/>
                  <a:pt x="5188991" y="3409028"/>
                  <a:pt x="5185115" y="3412579"/>
                </a:cubicBezTo>
                <a:lnTo>
                  <a:pt x="5181716" y="3417401"/>
                </a:lnTo>
                <a:lnTo>
                  <a:pt x="5184809" y="3419839"/>
                </a:lnTo>
                <a:lnTo>
                  <a:pt x="5180077" y="3419726"/>
                </a:lnTo>
                <a:lnTo>
                  <a:pt x="5178036" y="3422621"/>
                </a:lnTo>
                <a:cubicBezTo>
                  <a:pt x="5172125" y="3441561"/>
                  <a:pt x="5210627" y="3454079"/>
                  <a:pt x="5202136" y="3468133"/>
                </a:cubicBezTo>
                <a:cubicBezTo>
                  <a:pt x="5246641" y="3466442"/>
                  <a:pt x="5265771" y="3470085"/>
                  <a:pt x="5297783" y="3470996"/>
                </a:cubicBezTo>
                <a:cubicBezTo>
                  <a:pt x="5287373" y="3473599"/>
                  <a:pt x="5283078" y="3477633"/>
                  <a:pt x="5284770" y="3482578"/>
                </a:cubicBezTo>
                <a:lnTo>
                  <a:pt x="5229984" y="3482578"/>
                </a:lnTo>
                <a:cubicBezTo>
                  <a:pt x="5275791" y="3490906"/>
                  <a:pt x="5190034" y="3512768"/>
                  <a:pt x="5216971" y="3526172"/>
                </a:cubicBezTo>
                <a:cubicBezTo>
                  <a:pt x="5172728" y="3526823"/>
                  <a:pt x="5183398" y="3515892"/>
                  <a:pt x="5162056" y="3511727"/>
                </a:cubicBezTo>
                <a:cubicBezTo>
                  <a:pt x="5150214" y="3516900"/>
                  <a:pt x="5134411" y="3521861"/>
                  <a:pt x="5117273" y="3526979"/>
                </a:cubicBezTo>
                <a:lnTo>
                  <a:pt x="5072537" y="3540698"/>
                </a:lnTo>
                <a:lnTo>
                  <a:pt x="5116250" y="3549596"/>
                </a:lnTo>
                <a:lnTo>
                  <a:pt x="5049502" y="3549596"/>
                </a:lnTo>
                <a:lnTo>
                  <a:pt x="5019410" y="3562509"/>
                </a:lnTo>
                <a:cubicBezTo>
                  <a:pt x="5007428" y="3569725"/>
                  <a:pt x="4999360" y="3577834"/>
                  <a:pt x="4997831" y="3587204"/>
                </a:cubicBezTo>
                <a:cubicBezTo>
                  <a:pt x="4971804" y="3593450"/>
                  <a:pt x="4993536" y="3564951"/>
                  <a:pt x="4970502" y="3561177"/>
                </a:cubicBezTo>
                <a:cubicBezTo>
                  <a:pt x="4919491" y="3562999"/>
                  <a:pt x="4974389" y="3586740"/>
                  <a:pt x="4946715" y="3586283"/>
                </a:cubicBezTo>
                <a:lnTo>
                  <a:pt x="4930077" y="3584557"/>
                </a:lnTo>
                <a:lnTo>
                  <a:pt x="4928792" y="3585489"/>
                </a:lnTo>
                <a:lnTo>
                  <a:pt x="4927435" y="3588503"/>
                </a:lnTo>
                <a:cubicBezTo>
                  <a:pt x="4937921" y="3593255"/>
                  <a:pt x="4978180" y="3599306"/>
                  <a:pt x="4984036" y="3598915"/>
                </a:cubicBezTo>
                <a:cubicBezTo>
                  <a:pt x="4982474" y="3609196"/>
                  <a:pt x="4964256" y="3599696"/>
                  <a:pt x="4929250" y="3604771"/>
                </a:cubicBezTo>
                <a:cubicBezTo>
                  <a:pt x="4934065" y="3602234"/>
                  <a:pt x="4932967" y="3599590"/>
                  <a:pt x="4927778" y="3596990"/>
                </a:cubicBezTo>
                <a:lnTo>
                  <a:pt x="4910033" y="3591857"/>
                </a:lnTo>
                <a:lnTo>
                  <a:pt x="4883576" y="3598265"/>
                </a:lnTo>
                <a:lnTo>
                  <a:pt x="4895016" y="3588379"/>
                </a:lnTo>
                <a:lnTo>
                  <a:pt x="4867713" y="3583985"/>
                </a:lnTo>
                <a:lnTo>
                  <a:pt x="4861103" y="3600670"/>
                </a:lnTo>
                <a:cubicBezTo>
                  <a:pt x="4857891" y="3606829"/>
                  <a:pt x="4852702" y="3612710"/>
                  <a:pt x="4841803" y="3617785"/>
                </a:cubicBezTo>
                <a:cubicBezTo>
                  <a:pt x="4845316" y="3622339"/>
                  <a:pt x="4902054" y="3618956"/>
                  <a:pt x="4896198" y="3615833"/>
                </a:cubicBezTo>
                <a:cubicBezTo>
                  <a:pt x="4941581" y="3617492"/>
                  <a:pt x="4903225" y="3623983"/>
                  <a:pt x="4916126" y="3626520"/>
                </a:cubicBezTo>
                <a:lnTo>
                  <a:pt x="4917569" y="3626634"/>
                </a:lnTo>
                <a:lnTo>
                  <a:pt x="4921003" y="3623706"/>
                </a:lnTo>
                <a:cubicBezTo>
                  <a:pt x="4926388" y="3622925"/>
                  <a:pt x="4934521" y="3622730"/>
                  <a:pt x="4942914" y="3622599"/>
                </a:cubicBezTo>
                <a:cubicBezTo>
                  <a:pt x="4943955" y="3618435"/>
                  <a:pt x="4945127" y="3614401"/>
                  <a:pt x="4929120" y="3613881"/>
                </a:cubicBezTo>
                <a:cubicBezTo>
                  <a:pt x="4936245" y="3611246"/>
                  <a:pt x="4941263" y="3610554"/>
                  <a:pt x="4945490" y="3610932"/>
                </a:cubicBezTo>
                <a:cubicBezTo>
                  <a:pt x="4958172" y="3612067"/>
                  <a:pt x="4963736" y="3622827"/>
                  <a:pt x="4997700" y="3619606"/>
                </a:cubicBezTo>
                <a:lnTo>
                  <a:pt x="4925554" y="3627267"/>
                </a:lnTo>
                <a:lnTo>
                  <a:pt x="4927473" y="3627419"/>
                </a:lnTo>
                <a:cubicBezTo>
                  <a:pt x="4933096" y="3627582"/>
                  <a:pt x="4940768" y="3627594"/>
                  <a:pt x="4951113" y="3627415"/>
                </a:cubicBezTo>
                <a:cubicBezTo>
                  <a:pt x="4936018" y="3636654"/>
                  <a:pt x="4915717" y="3637695"/>
                  <a:pt x="4910122" y="3644852"/>
                </a:cubicBezTo>
                <a:cubicBezTo>
                  <a:pt x="4941711" y="3651388"/>
                  <a:pt x="4973792" y="3655263"/>
                  <a:pt x="5006029" y="3656434"/>
                </a:cubicBezTo>
                <a:cubicBezTo>
                  <a:pt x="4953976" y="3659297"/>
                  <a:pt x="4893205" y="3646674"/>
                  <a:pt x="4841803" y="3643421"/>
                </a:cubicBezTo>
                <a:cubicBezTo>
                  <a:pt x="4798339" y="3646415"/>
                  <a:pt x="4858850" y="3655133"/>
                  <a:pt x="4827879" y="3656434"/>
                </a:cubicBezTo>
                <a:cubicBezTo>
                  <a:pt x="4772654" y="3654384"/>
                  <a:pt x="4815966" y="3647054"/>
                  <a:pt x="4761750" y="3646562"/>
                </a:cubicBezTo>
                <a:lnTo>
                  <a:pt x="4748975" y="3646666"/>
                </a:lnTo>
                <a:lnTo>
                  <a:pt x="4751416" y="3649297"/>
                </a:lnTo>
                <a:cubicBezTo>
                  <a:pt x="4753630" y="3650521"/>
                  <a:pt x="4757347" y="3651424"/>
                  <a:pt x="4764374" y="3651619"/>
                </a:cubicBezTo>
                <a:cubicBezTo>
                  <a:pt x="4753313" y="3656043"/>
                  <a:pt x="4735550" y="3653896"/>
                  <a:pt x="4724293" y="3650269"/>
                </a:cubicBezTo>
                <a:lnTo>
                  <a:pt x="4714289" y="3644553"/>
                </a:lnTo>
                <a:lnTo>
                  <a:pt x="4713705" y="3645862"/>
                </a:lnTo>
                <a:cubicBezTo>
                  <a:pt x="4714177" y="3651262"/>
                  <a:pt x="4725336" y="3655199"/>
                  <a:pt x="4773094" y="3656955"/>
                </a:cubicBezTo>
                <a:cubicBezTo>
                  <a:pt x="4747068" y="3662421"/>
                  <a:pt x="4780512" y="3669188"/>
                  <a:pt x="4718438" y="3672441"/>
                </a:cubicBezTo>
                <a:cubicBezTo>
                  <a:pt x="4726376" y="3678948"/>
                  <a:pt x="4770491" y="3675304"/>
                  <a:pt x="4800292" y="3674393"/>
                </a:cubicBezTo>
                <a:cubicBezTo>
                  <a:pt x="4815778" y="3680119"/>
                  <a:pt x="4803024" y="3689488"/>
                  <a:pt x="4787279" y="3699639"/>
                </a:cubicBezTo>
                <a:cubicBezTo>
                  <a:pt x="4758520" y="3700419"/>
                  <a:pt x="4750971" y="3698337"/>
                  <a:pt x="4732363" y="3697687"/>
                </a:cubicBezTo>
                <a:cubicBezTo>
                  <a:pt x="4741992" y="3703673"/>
                  <a:pt x="4741992" y="3701330"/>
                  <a:pt x="4732363" y="3707316"/>
                </a:cubicBezTo>
                <a:cubicBezTo>
                  <a:pt x="4774656" y="3708748"/>
                  <a:pt x="4758390" y="3702111"/>
                  <a:pt x="4800682" y="3703542"/>
                </a:cubicBezTo>
                <a:cubicBezTo>
                  <a:pt x="4770491" y="3710830"/>
                  <a:pt x="4830221" y="3719158"/>
                  <a:pt x="4787669" y="3724754"/>
                </a:cubicBezTo>
                <a:lnTo>
                  <a:pt x="4883445" y="3724754"/>
                </a:lnTo>
                <a:cubicBezTo>
                  <a:pt x="4824826" y="3736128"/>
                  <a:pt x="4765267" y="3741966"/>
                  <a:pt x="4705555" y="3742192"/>
                </a:cubicBezTo>
                <a:cubicBezTo>
                  <a:pt x="4697877" y="3746486"/>
                  <a:pt x="4731581" y="3744924"/>
                  <a:pt x="4732753" y="3748047"/>
                </a:cubicBezTo>
                <a:cubicBezTo>
                  <a:pt x="4793394" y="3747397"/>
                  <a:pt x="4824756" y="3735034"/>
                  <a:pt x="4883445" y="3740240"/>
                </a:cubicBezTo>
                <a:cubicBezTo>
                  <a:pt x="4901273" y="3735685"/>
                  <a:pt x="4906088" y="3729309"/>
                  <a:pt x="4924306" y="3724754"/>
                </a:cubicBezTo>
                <a:cubicBezTo>
                  <a:pt x="4961914" y="3726576"/>
                  <a:pt x="4955928" y="3734514"/>
                  <a:pt x="4965688" y="3740240"/>
                </a:cubicBezTo>
                <a:cubicBezTo>
                  <a:pt x="4918320" y="3741671"/>
                  <a:pt x="4885657" y="3740890"/>
                  <a:pt x="4842584" y="3746096"/>
                </a:cubicBezTo>
                <a:cubicBezTo>
                  <a:pt x="4838159" y="3751171"/>
                  <a:pt x="4861323" y="3752472"/>
                  <a:pt x="4896979" y="3751821"/>
                </a:cubicBezTo>
                <a:cubicBezTo>
                  <a:pt x="4936018" y="3749999"/>
                  <a:pt x="4877199" y="3746746"/>
                  <a:pt x="4910903" y="3744144"/>
                </a:cubicBezTo>
                <a:cubicBezTo>
                  <a:pt x="4953716" y="3743233"/>
                  <a:pt x="4954497" y="3748308"/>
                  <a:pt x="4951894" y="3753773"/>
                </a:cubicBezTo>
                <a:cubicBezTo>
                  <a:pt x="4908690" y="3752862"/>
                  <a:pt x="4903485" y="3757287"/>
                  <a:pt x="4856117" y="3755725"/>
                </a:cubicBezTo>
                <a:cubicBezTo>
                  <a:pt x="4878749" y="3758388"/>
                  <a:pt x="4901519" y="3759692"/>
                  <a:pt x="4924306" y="3759629"/>
                </a:cubicBezTo>
                <a:cubicBezTo>
                  <a:pt x="4882735" y="3762425"/>
                  <a:pt x="4841494" y="3768915"/>
                  <a:pt x="4801072" y="3779019"/>
                </a:cubicBezTo>
                <a:cubicBezTo>
                  <a:pt x="4813174" y="3784745"/>
                  <a:pt x="4821763" y="3774463"/>
                  <a:pt x="4856117" y="3777067"/>
                </a:cubicBezTo>
                <a:cubicBezTo>
                  <a:pt x="4890473" y="3779667"/>
                  <a:pt x="4825407" y="3786436"/>
                  <a:pt x="4896980" y="3784875"/>
                </a:cubicBezTo>
                <a:cubicBezTo>
                  <a:pt x="4880843" y="3790340"/>
                  <a:pt x="4868611" y="3795025"/>
                  <a:pt x="4883966" y="3800360"/>
                </a:cubicBezTo>
                <a:cubicBezTo>
                  <a:pt x="4923786" y="3796196"/>
                  <a:pt x="4915849" y="3785395"/>
                  <a:pt x="4966210" y="3782923"/>
                </a:cubicBezTo>
                <a:cubicBezTo>
                  <a:pt x="4930423" y="3780841"/>
                  <a:pt x="4938101" y="3772642"/>
                  <a:pt x="4897500" y="3771211"/>
                </a:cubicBezTo>
                <a:cubicBezTo>
                  <a:pt x="4923526" y="3768218"/>
                  <a:pt x="4967120" y="3772903"/>
                  <a:pt x="4938752" y="3763533"/>
                </a:cubicBezTo>
                <a:cubicBezTo>
                  <a:pt x="4989893" y="3765615"/>
                  <a:pt x="4977791" y="3758718"/>
                  <a:pt x="5020735" y="3759629"/>
                </a:cubicBezTo>
                <a:cubicBezTo>
                  <a:pt x="5012015" y="3757677"/>
                  <a:pt x="4989503" y="3757677"/>
                  <a:pt x="4993537" y="3753773"/>
                </a:cubicBezTo>
                <a:cubicBezTo>
                  <a:pt x="5046371" y="3755986"/>
                  <a:pt x="5042076" y="3747006"/>
                  <a:pt x="5075650" y="3751821"/>
                </a:cubicBezTo>
                <a:cubicBezTo>
                  <a:pt x="5064979" y="3758718"/>
                  <a:pt x="5073827" y="3758979"/>
                  <a:pt x="5061856" y="3767437"/>
                </a:cubicBezTo>
                <a:cubicBezTo>
                  <a:pt x="5037391" y="3767437"/>
                  <a:pt x="5033097" y="3764965"/>
                  <a:pt x="5007331" y="3765485"/>
                </a:cubicBezTo>
                <a:cubicBezTo>
                  <a:pt x="4986640" y="3767177"/>
                  <a:pt x="5010845" y="3768348"/>
                  <a:pt x="4993537" y="3773163"/>
                </a:cubicBezTo>
                <a:cubicBezTo>
                  <a:pt x="5011711" y="3775354"/>
                  <a:pt x="5030037" y="3776007"/>
                  <a:pt x="5048322" y="3775115"/>
                </a:cubicBezTo>
                <a:cubicBezTo>
                  <a:pt x="5009283" y="3786566"/>
                  <a:pt x="5032577" y="3799840"/>
                  <a:pt x="5061336" y="3800360"/>
                </a:cubicBezTo>
                <a:cubicBezTo>
                  <a:pt x="5071745" y="3806346"/>
                  <a:pt x="5013967" y="3802703"/>
                  <a:pt x="5034138" y="3809990"/>
                </a:cubicBezTo>
                <a:cubicBezTo>
                  <a:pt x="5037522" y="3812072"/>
                  <a:pt x="5061336" y="3811291"/>
                  <a:pt x="5061336" y="3813894"/>
                </a:cubicBezTo>
                <a:cubicBezTo>
                  <a:pt x="5079814" y="3812593"/>
                  <a:pt x="5087362" y="3809730"/>
                  <a:pt x="5088533" y="3806086"/>
                </a:cubicBezTo>
                <a:cubicBezTo>
                  <a:pt x="5118983" y="3806086"/>
                  <a:pt x="5094649" y="3814284"/>
                  <a:pt x="5102457" y="3817668"/>
                </a:cubicBezTo>
                <a:cubicBezTo>
                  <a:pt x="5079741" y="3815706"/>
                  <a:pt x="5056927" y="3815097"/>
                  <a:pt x="5034138" y="3815846"/>
                </a:cubicBezTo>
                <a:cubicBezTo>
                  <a:pt x="5058603" y="3824695"/>
                  <a:pt x="5058993" y="3824695"/>
                  <a:pt x="5075130" y="3831332"/>
                </a:cubicBezTo>
                <a:cubicBezTo>
                  <a:pt x="5066281" y="3837057"/>
                  <a:pt x="5045850" y="3829510"/>
                  <a:pt x="5020214" y="3831332"/>
                </a:cubicBezTo>
                <a:cubicBezTo>
                  <a:pt x="5020214" y="3835886"/>
                  <a:pt x="5043898" y="3837057"/>
                  <a:pt x="5034138" y="3842913"/>
                </a:cubicBezTo>
                <a:cubicBezTo>
                  <a:pt x="5061075" y="3842913"/>
                  <a:pt x="5051316" y="3837578"/>
                  <a:pt x="5088533" y="3839009"/>
                </a:cubicBezTo>
                <a:cubicBezTo>
                  <a:pt x="5087492" y="3844995"/>
                  <a:pt x="5130045" y="3844865"/>
                  <a:pt x="5170905" y="3844865"/>
                </a:cubicBezTo>
                <a:cubicBezTo>
                  <a:pt x="5161015" y="3846688"/>
                  <a:pt x="5145920" y="3847728"/>
                  <a:pt x="5130044" y="3848769"/>
                </a:cubicBezTo>
                <a:cubicBezTo>
                  <a:pt x="5171946" y="3900822"/>
                  <a:pt x="5102456" y="3945197"/>
                  <a:pt x="5280476" y="3976558"/>
                </a:cubicBezTo>
                <a:cubicBezTo>
                  <a:pt x="5253259" y="3981524"/>
                  <a:pt x="5225314" y="3980860"/>
                  <a:pt x="5198363" y="3974607"/>
                </a:cubicBezTo>
                <a:cubicBezTo>
                  <a:pt x="5173638" y="3980073"/>
                  <a:pt x="5254710" y="3987620"/>
                  <a:pt x="5280476" y="3992044"/>
                </a:cubicBezTo>
                <a:cubicBezTo>
                  <a:pt x="5317694" y="3988531"/>
                  <a:pt x="5241437" y="3979031"/>
                  <a:pt x="5321598" y="3979031"/>
                </a:cubicBezTo>
                <a:cubicBezTo>
                  <a:pt x="5286202" y="3989311"/>
                  <a:pt x="5369096" y="4002715"/>
                  <a:pt x="5307674" y="4011954"/>
                </a:cubicBezTo>
                <a:cubicBezTo>
                  <a:pt x="5280086" y="4001023"/>
                  <a:pt x="5262648" y="3990483"/>
                  <a:pt x="5184699" y="3982805"/>
                </a:cubicBezTo>
                <a:cubicBezTo>
                  <a:pt x="5145660" y="3995818"/>
                  <a:pt x="5128092" y="4007139"/>
                  <a:pt x="5157242" y="4025488"/>
                </a:cubicBezTo>
                <a:cubicBezTo>
                  <a:pt x="5101285" y="4025488"/>
                  <a:pt x="5159584" y="4022755"/>
                  <a:pt x="5143448" y="4017680"/>
                </a:cubicBezTo>
                <a:cubicBezTo>
                  <a:pt x="5094388" y="4023666"/>
                  <a:pt x="5145269" y="4033036"/>
                  <a:pt x="5061335" y="4035118"/>
                </a:cubicBezTo>
                <a:cubicBezTo>
                  <a:pt x="5113387" y="4046049"/>
                  <a:pt x="5224650" y="4029392"/>
                  <a:pt x="5198363" y="4023536"/>
                </a:cubicBezTo>
                <a:cubicBezTo>
                  <a:pt x="5250513" y="4019208"/>
                  <a:pt x="5211500" y="4017173"/>
                  <a:pt x="5255942" y="4017778"/>
                </a:cubicBezTo>
                <a:lnTo>
                  <a:pt x="5280439" y="4018197"/>
                </a:lnTo>
                <a:lnTo>
                  <a:pt x="5277434" y="4022823"/>
                </a:lnTo>
                <a:cubicBezTo>
                  <a:pt x="5267772" y="4026788"/>
                  <a:pt x="5243909" y="4028740"/>
                  <a:pt x="5253279" y="4035377"/>
                </a:cubicBezTo>
                <a:cubicBezTo>
                  <a:pt x="5264600" y="4030952"/>
                  <a:pt x="5139934" y="4032254"/>
                  <a:pt x="5116250" y="4043185"/>
                </a:cubicBezTo>
                <a:cubicBezTo>
                  <a:pt x="5144879" y="4045918"/>
                  <a:pt x="5172077" y="4043185"/>
                  <a:pt x="5211897" y="4043185"/>
                </a:cubicBezTo>
                <a:cubicBezTo>
                  <a:pt x="5207863" y="4047739"/>
                  <a:pt x="5169864" y="4047479"/>
                  <a:pt x="5157372" y="4050863"/>
                </a:cubicBezTo>
                <a:cubicBezTo>
                  <a:pt x="5180665" y="4053986"/>
                  <a:pt x="5171686" y="4061794"/>
                  <a:pt x="5211897" y="4062444"/>
                </a:cubicBezTo>
                <a:lnTo>
                  <a:pt x="5211897" y="4070252"/>
                </a:lnTo>
                <a:cubicBezTo>
                  <a:pt x="5129393" y="4070252"/>
                  <a:pt x="5130565" y="4081964"/>
                  <a:pt x="5047931" y="4081834"/>
                </a:cubicBezTo>
                <a:cubicBezTo>
                  <a:pt x="5071194" y="4078146"/>
                  <a:pt x="5094065" y="4072309"/>
                  <a:pt x="5116250" y="4064396"/>
                </a:cubicBezTo>
                <a:cubicBezTo>
                  <a:pt x="5072786" y="4056588"/>
                  <a:pt x="4999132" y="4072596"/>
                  <a:pt x="4979352" y="4064396"/>
                </a:cubicBezTo>
                <a:cubicBezTo>
                  <a:pt x="4980653" y="4070903"/>
                  <a:pt x="4924306" y="4074416"/>
                  <a:pt x="4869911" y="4077409"/>
                </a:cubicBezTo>
                <a:cubicBezTo>
                  <a:pt x="4873295" y="4080794"/>
                  <a:pt x="4893335" y="4081834"/>
                  <a:pt x="4924436" y="4081313"/>
                </a:cubicBezTo>
                <a:cubicBezTo>
                  <a:pt x="4836988" y="4085347"/>
                  <a:pt x="4802373" y="4092114"/>
                  <a:pt x="4869911" y="4100703"/>
                </a:cubicBezTo>
                <a:cubicBezTo>
                  <a:pt x="4823194" y="4098361"/>
                  <a:pt x="4795736" y="4110333"/>
                  <a:pt x="4787798" y="4098751"/>
                </a:cubicBezTo>
                <a:cubicBezTo>
                  <a:pt x="4782072" y="4102004"/>
                  <a:pt x="4749540" y="4113976"/>
                  <a:pt x="4800811" y="4116189"/>
                </a:cubicBezTo>
                <a:cubicBezTo>
                  <a:pt x="4761772" y="4121134"/>
                  <a:pt x="4777648" y="4133236"/>
                  <a:pt x="4773614" y="4147160"/>
                </a:cubicBezTo>
                <a:cubicBezTo>
                  <a:pt x="4814996" y="4151584"/>
                  <a:pt x="4896458" y="4150413"/>
                  <a:pt x="4910642" y="4158742"/>
                </a:cubicBezTo>
                <a:cubicBezTo>
                  <a:pt x="4883095" y="4160536"/>
                  <a:pt x="4855432" y="4158609"/>
                  <a:pt x="4828399" y="4153016"/>
                </a:cubicBezTo>
                <a:cubicBezTo>
                  <a:pt x="4767498" y="4174358"/>
                  <a:pt x="4839721" y="4185028"/>
                  <a:pt x="4828399" y="4197522"/>
                </a:cubicBezTo>
                <a:cubicBezTo>
                  <a:pt x="4873034" y="4196351"/>
                  <a:pt x="4892034" y="4198823"/>
                  <a:pt x="4924046" y="4199474"/>
                </a:cubicBezTo>
                <a:cubicBezTo>
                  <a:pt x="4913765" y="4201166"/>
                  <a:pt x="4909341" y="4203767"/>
                  <a:pt x="4911033" y="4207151"/>
                </a:cubicBezTo>
                <a:lnTo>
                  <a:pt x="4856247" y="4207151"/>
                </a:lnTo>
                <a:cubicBezTo>
                  <a:pt x="4901924" y="4212746"/>
                  <a:pt x="4816297" y="4227192"/>
                  <a:pt x="4843234" y="4236300"/>
                </a:cubicBezTo>
                <a:cubicBezTo>
                  <a:pt x="4798990" y="4236300"/>
                  <a:pt x="4809660" y="4229403"/>
                  <a:pt x="4788319" y="4226540"/>
                </a:cubicBezTo>
                <a:cubicBezTo>
                  <a:pt x="4740951" y="4240334"/>
                  <a:pt x="4630209" y="4252566"/>
                  <a:pt x="4623963" y="4276901"/>
                </a:cubicBezTo>
                <a:cubicBezTo>
                  <a:pt x="4597936" y="4281065"/>
                  <a:pt x="4619798" y="4262066"/>
                  <a:pt x="4596635" y="4259463"/>
                </a:cubicBezTo>
                <a:cubicBezTo>
                  <a:pt x="4538336" y="4260895"/>
                  <a:pt x="4618367" y="4281326"/>
                  <a:pt x="4555383" y="4274949"/>
                </a:cubicBezTo>
                <a:cubicBezTo>
                  <a:pt x="4533521" y="4277682"/>
                  <a:pt x="4602491" y="4284969"/>
                  <a:pt x="4610169" y="4284709"/>
                </a:cubicBezTo>
                <a:cubicBezTo>
                  <a:pt x="4608607" y="4291476"/>
                  <a:pt x="4590389" y="4284709"/>
                  <a:pt x="4555383" y="4288483"/>
                </a:cubicBezTo>
                <a:cubicBezTo>
                  <a:pt x="4574773" y="4281846"/>
                  <a:pt x="4499427" y="4273909"/>
                  <a:pt x="4446073" y="4271046"/>
                </a:cubicBezTo>
                <a:cubicBezTo>
                  <a:pt x="4431108" y="4278073"/>
                  <a:pt x="4386733" y="4280806"/>
                  <a:pt x="4377494" y="4288483"/>
                </a:cubicBezTo>
                <a:cubicBezTo>
                  <a:pt x="4351238" y="4279150"/>
                  <a:pt x="4323215" y="4275859"/>
                  <a:pt x="4295511" y="4278854"/>
                </a:cubicBezTo>
                <a:cubicBezTo>
                  <a:pt x="4276121" y="4272607"/>
                  <a:pt x="4288354" y="4265841"/>
                  <a:pt x="4295511" y="4257511"/>
                </a:cubicBezTo>
                <a:cubicBezTo>
                  <a:pt x="4243458" y="4254780"/>
                  <a:pt x="4269484" y="4262847"/>
                  <a:pt x="4226801" y="4261415"/>
                </a:cubicBezTo>
                <a:cubicBezTo>
                  <a:pt x="4247883" y="4267532"/>
                  <a:pt x="4231876" y="4269874"/>
                  <a:pt x="4226801" y="4276901"/>
                </a:cubicBezTo>
                <a:cubicBezTo>
                  <a:pt x="4151065" y="4274038"/>
                  <a:pt x="4148722" y="4260895"/>
                  <a:pt x="4076499" y="4257511"/>
                </a:cubicBezTo>
                <a:cubicBezTo>
                  <a:pt x="4052035" y="4261677"/>
                  <a:pt x="4084698" y="4274429"/>
                  <a:pt x="4144818" y="4272997"/>
                </a:cubicBezTo>
                <a:cubicBezTo>
                  <a:pt x="4128292" y="4283538"/>
                  <a:pt x="4064657" y="4262588"/>
                  <a:pt x="4035248" y="4274949"/>
                </a:cubicBezTo>
                <a:cubicBezTo>
                  <a:pt x="4010263" y="4272737"/>
                  <a:pt x="3988921" y="4269874"/>
                  <a:pt x="3966929" y="4267271"/>
                </a:cubicBezTo>
                <a:cubicBezTo>
                  <a:pt x="3943635" y="4270525"/>
                  <a:pt x="3920081" y="4284709"/>
                  <a:pt x="3857358" y="4280285"/>
                </a:cubicBezTo>
                <a:cubicBezTo>
                  <a:pt x="3860481" y="4276901"/>
                  <a:pt x="3881042" y="4275860"/>
                  <a:pt x="3912143" y="4276382"/>
                </a:cubicBezTo>
                <a:cubicBezTo>
                  <a:pt x="3907329" y="4273778"/>
                  <a:pt x="3888069" y="4273388"/>
                  <a:pt x="3884686" y="4270525"/>
                </a:cubicBezTo>
                <a:cubicBezTo>
                  <a:pt x="3857488" y="4273128"/>
                  <a:pt x="3825216" y="4275080"/>
                  <a:pt x="3816106" y="4280285"/>
                </a:cubicBezTo>
                <a:lnTo>
                  <a:pt x="3794283" y="4279182"/>
                </a:lnTo>
                <a:lnTo>
                  <a:pt x="3781882" y="4288483"/>
                </a:lnTo>
                <a:lnTo>
                  <a:pt x="3727227" y="4288483"/>
                </a:lnTo>
                <a:cubicBezTo>
                  <a:pt x="3772903" y="4295380"/>
                  <a:pt x="3687275" y="4313728"/>
                  <a:pt x="3713563" y="4325050"/>
                </a:cubicBezTo>
                <a:cubicBezTo>
                  <a:pt x="3669318" y="4325050"/>
                  <a:pt x="3679989" y="4316331"/>
                  <a:pt x="3658648" y="4312817"/>
                </a:cubicBezTo>
                <a:cubicBezTo>
                  <a:pt x="3611280" y="4330255"/>
                  <a:pt x="3500538" y="4344829"/>
                  <a:pt x="3494422" y="4376191"/>
                </a:cubicBezTo>
                <a:cubicBezTo>
                  <a:pt x="3468395" y="4381396"/>
                  <a:pt x="3490257" y="4357582"/>
                  <a:pt x="3467094" y="4354199"/>
                </a:cubicBezTo>
                <a:cubicBezTo>
                  <a:pt x="3408795" y="4356021"/>
                  <a:pt x="3488826" y="4381787"/>
                  <a:pt x="3425842" y="4373719"/>
                </a:cubicBezTo>
                <a:cubicBezTo>
                  <a:pt x="3403849" y="4377102"/>
                  <a:pt x="3472819" y="4386732"/>
                  <a:pt x="3480627" y="4385951"/>
                </a:cubicBezTo>
                <a:cubicBezTo>
                  <a:pt x="3479065" y="4394540"/>
                  <a:pt x="3460848" y="4386602"/>
                  <a:pt x="3425842" y="4390766"/>
                </a:cubicBezTo>
                <a:cubicBezTo>
                  <a:pt x="3445102" y="4382307"/>
                  <a:pt x="3369756" y="4372287"/>
                  <a:pt x="3316401" y="4368774"/>
                </a:cubicBezTo>
                <a:cubicBezTo>
                  <a:pt x="3301437" y="4377623"/>
                  <a:pt x="3257191" y="4381006"/>
                  <a:pt x="3247953" y="4390766"/>
                </a:cubicBezTo>
                <a:cubicBezTo>
                  <a:pt x="3222274" y="4379056"/>
                  <a:pt x="3193804" y="4374861"/>
                  <a:pt x="3165840" y="4378664"/>
                </a:cubicBezTo>
                <a:cubicBezTo>
                  <a:pt x="3146580" y="4370856"/>
                  <a:pt x="3158813" y="4362918"/>
                  <a:pt x="3165840" y="4351726"/>
                </a:cubicBezTo>
                <a:cubicBezTo>
                  <a:pt x="3113787" y="4348213"/>
                  <a:pt x="3139813" y="4358493"/>
                  <a:pt x="3097260" y="4356671"/>
                </a:cubicBezTo>
                <a:cubicBezTo>
                  <a:pt x="3118341" y="4364349"/>
                  <a:pt x="3102334" y="4367342"/>
                  <a:pt x="3097260" y="4376191"/>
                </a:cubicBezTo>
                <a:cubicBezTo>
                  <a:pt x="3021523" y="4372678"/>
                  <a:pt x="3019181" y="4356021"/>
                  <a:pt x="2946958" y="4351726"/>
                </a:cubicBezTo>
                <a:cubicBezTo>
                  <a:pt x="2922493" y="4357062"/>
                  <a:pt x="2955157" y="4372938"/>
                  <a:pt x="3015277" y="4371246"/>
                </a:cubicBezTo>
                <a:cubicBezTo>
                  <a:pt x="2998750" y="4384259"/>
                  <a:pt x="2934985" y="4358233"/>
                  <a:pt x="2905706" y="4373719"/>
                </a:cubicBezTo>
                <a:cubicBezTo>
                  <a:pt x="2880722" y="4370856"/>
                  <a:pt x="2859249" y="4367342"/>
                  <a:pt x="2837387" y="4363959"/>
                </a:cubicBezTo>
                <a:cubicBezTo>
                  <a:pt x="2813963" y="4368123"/>
                  <a:pt x="2790539" y="4385951"/>
                  <a:pt x="2727817" y="4381006"/>
                </a:cubicBezTo>
                <a:cubicBezTo>
                  <a:pt x="2730940" y="4376712"/>
                  <a:pt x="2751370" y="4375541"/>
                  <a:pt x="2782472" y="4376191"/>
                </a:cubicBezTo>
                <a:cubicBezTo>
                  <a:pt x="2777787" y="4372938"/>
                  <a:pt x="2758528" y="4372287"/>
                  <a:pt x="2755144" y="4368774"/>
                </a:cubicBezTo>
                <a:cubicBezTo>
                  <a:pt x="2727946" y="4372157"/>
                  <a:pt x="2695674" y="4374499"/>
                  <a:pt x="2686564" y="4381006"/>
                </a:cubicBezTo>
                <a:cubicBezTo>
                  <a:pt x="2647525" y="4382568"/>
                  <a:pt x="2601589" y="4365260"/>
                  <a:pt x="2659367" y="4371246"/>
                </a:cubicBezTo>
                <a:cubicBezTo>
                  <a:pt x="2623693" y="4361319"/>
                  <a:pt x="2586647" y="4357233"/>
                  <a:pt x="2549666" y="4359144"/>
                </a:cubicBezTo>
                <a:cubicBezTo>
                  <a:pt x="2624492" y="4366301"/>
                  <a:pt x="2560597" y="4380355"/>
                  <a:pt x="2495011" y="4388293"/>
                </a:cubicBezTo>
                <a:cubicBezTo>
                  <a:pt x="2489025" y="4379965"/>
                  <a:pt x="2487203" y="4370986"/>
                  <a:pt x="2495011" y="4366431"/>
                </a:cubicBezTo>
                <a:cubicBezTo>
                  <a:pt x="2470676" y="4361486"/>
                  <a:pt x="2444390" y="4365781"/>
                  <a:pt x="2467683" y="4356671"/>
                </a:cubicBezTo>
                <a:cubicBezTo>
                  <a:pt x="2387913" y="4359664"/>
                  <a:pt x="2339244" y="4353288"/>
                  <a:pt x="2262206" y="4354199"/>
                </a:cubicBezTo>
                <a:cubicBezTo>
                  <a:pt x="2280424" y="4360575"/>
                  <a:pt x="2322977" y="4358884"/>
                  <a:pt x="2358113" y="4356671"/>
                </a:cubicBezTo>
                <a:cubicBezTo>
                  <a:pt x="2324278" y="4365520"/>
                  <a:pt x="2293047" y="4362267"/>
                  <a:pt x="2234878" y="4359144"/>
                </a:cubicBezTo>
                <a:cubicBezTo>
                  <a:pt x="2244768" y="4367863"/>
                  <a:pt x="2304498" y="4367863"/>
                  <a:pt x="2358113" y="4368774"/>
                </a:cubicBezTo>
                <a:cubicBezTo>
                  <a:pt x="2302546" y="4381787"/>
                  <a:pt x="2186339" y="4355761"/>
                  <a:pt x="2138841" y="4373719"/>
                </a:cubicBezTo>
                <a:cubicBezTo>
                  <a:pt x="2147300" y="4350425"/>
                  <a:pt x="2009490" y="4366431"/>
                  <a:pt x="1961082" y="4351726"/>
                </a:cubicBezTo>
                <a:cubicBezTo>
                  <a:pt x="1950020" y="4351726"/>
                  <a:pt x="1947418" y="4354329"/>
                  <a:pt x="1933624" y="4354199"/>
                </a:cubicBezTo>
                <a:cubicBezTo>
                  <a:pt x="2017038" y="4354850"/>
                  <a:pt x="1979951" y="4376842"/>
                  <a:pt x="2057119" y="4378664"/>
                </a:cubicBezTo>
                <a:cubicBezTo>
                  <a:pt x="2059461" y="4385951"/>
                  <a:pt x="1941302" y="4382307"/>
                  <a:pt x="2015737" y="4388293"/>
                </a:cubicBezTo>
                <a:cubicBezTo>
                  <a:pt x="1992964" y="4393759"/>
                  <a:pt x="1941562" y="4383869"/>
                  <a:pt x="1906557" y="4383479"/>
                </a:cubicBezTo>
                <a:cubicBezTo>
                  <a:pt x="1913453" y="4381527"/>
                  <a:pt x="1920480" y="4379575"/>
                  <a:pt x="1919570" y="4376191"/>
                </a:cubicBezTo>
                <a:cubicBezTo>
                  <a:pt x="1874544" y="4375150"/>
                  <a:pt x="1814033" y="4364219"/>
                  <a:pt x="1769138" y="4371246"/>
                </a:cubicBezTo>
                <a:cubicBezTo>
                  <a:pt x="1733872" y="4367993"/>
                  <a:pt x="1802061" y="4362788"/>
                  <a:pt x="1796465" y="4356671"/>
                </a:cubicBezTo>
                <a:cubicBezTo>
                  <a:pt x="1790871" y="4350555"/>
                  <a:pt x="1759768" y="4351857"/>
                  <a:pt x="1741680" y="4349384"/>
                </a:cubicBezTo>
                <a:cubicBezTo>
                  <a:pt x="1717606" y="4351596"/>
                  <a:pt x="1694052" y="4353939"/>
                  <a:pt x="1700558" y="4361486"/>
                </a:cubicBezTo>
                <a:cubicBezTo>
                  <a:pt x="1675183" y="4357713"/>
                  <a:pt x="1592419" y="4358493"/>
                  <a:pt x="1604651" y="4368774"/>
                </a:cubicBezTo>
                <a:cubicBezTo>
                  <a:pt x="1564164" y="4360749"/>
                  <a:pt x="1522669" y="4359123"/>
                  <a:pt x="1481677" y="4363959"/>
                </a:cubicBezTo>
                <a:cubicBezTo>
                  <a:pt x="1512870" y="4355331"/>
                  <a:pt x="1544978" y="4350438"/>
                  <a:pt x="1577324" y="4349384"/>
                </a:cubicBezTo>
                <a:cubicBezTo>
                  <a:pt x="1579276" y="4353939"/>
                  <a:pt x="1586303" y="4357452"/>
                  <a:pt x="1604651" y="4359144"/>
                </a:cubicBezTo>
                <a:cubicBezTo>
                  <a:pt x="1615843" y="4359144"/>
                  <a:pt x="1618445" y="4356671"/>
                  <a:pt x="1632109" y="4356671"/>
                </a:cubicBezTo>
                <a:cubicBezTo>
                  <a:pt x="1587317" y="4345674"/>
                  <a:pt x="1540980" y="4342373"/>
                  <a:pt x="1495081" y="4346912"/>
                </a:cubicBezTo>
                <a:cubicBezTo>
                  <a:pt x="1492738" y="4341576"/>
                  <a:pt x="1506272" y="4339234"/>
                  <a:pt x="1536333" y="4339624"/>
                </a:cubicBezTo>
                <a:cubicBezTo>
                  <a:pt x="1496382" y="4329084"/>
                  <a:pt x="1397352" y="4344179"/>
                  <a:pt x="1399434" y="4356671"/>
                </a:cubicBezTo>
                <a:cubicBezTo>
                  <a:pt x="1311335" y="4344439"/>
                  <a:pt x="1294418" y="4367082"/>
                  <a:pt x="1180423" y="4363959"/>
                </a:cubicBezTo>
                <a:cubicBezTo>
                  <a:pt x="1179252" y="4358754"/>
                  <a:pt x="1149322" y="4350946"/>
                  <a:pt x="1167410" y="4344439"/>
                </a:cubicBezTo>
                <a:cubicBezTo>
                  <a:pt x="1100002" y="4341056"/>
                  <a:pt x="1055497" y="4333508"/>
                  <a:pt x="1003054" y="4327392"/>
                </a:cubicBezTo>
                <a:cubicBezTo>
                  <a:pt x="1022053" y="4293688"/>
                  <a:pt x="757235" y="4277291"/>
                  <a:pt x="647014" y="4266490"/>
                </a:cubicBezTo>
                <a:cubicBezTo>
                  <a:pt x="630856" y="4257176"/>
                  <a:pt x="625080" y="4236673"/>
                  <a:pt x="634001" y="4220294"/>
                </a:cubicBezTo>
                <a:cubicBezTo>
                  <a:pt x="573359" y="4210274"/>
                  <a:pt x="591188" y="4194267"/>
                  <a:pt x="565552" y="4181254"/>
                </a:cubicBezTo>
                <a:cubicBezTo>
                  <a:pt x="533149" y="4165118"/>
                  <a:pt x="481357" y="4156659"/>
                  <a:pt x="469775" y="4142215"/>
                </a:cubicBezTo>
                <a:cubicBezTo>
                  <a:pt x="458194" y="4127770"/>
                  <a:pt x="465611" y="4097970"/>
                  <a:pt x="455981" y="4081313"/>
                </a:cubicBezTo>
                <a:cubicBezTo>
                  <a:pt x="442968" y="4058800"/>
                  <a:pt x="528985" y="4039541"/>
                  <a:pt x="469775" y="4015597"/>
                </a:cubicBezTo>
                <a:cubicBezTo>
                  <a:pt x="356170" y="4026659"/>
                  <a:pt x="382847" y="3975387"/>
                  <a:pt x="442317" y="3964456"/>
                </a:cubicBezTo>
                <a:cubicBezTo>
                  <a:pt x="449434" y="3973693"/>
                  <a:pt x="454131" y="3984564"/>
                  <a:pt x="455981" y="3996077"/>
                </a:cubicBezTo>
                <a:cubicBezTo>
                  <a:pt x="484480" y="3995427"/>
                  <a:pt x="459755" y="3985277"/>
                  <a:pt x="483439" y="3983845"/>
                </a:cubicBezTo>
                <a:cubicBezTo>
                  <a:pt x="503088" y="3986839"/>
                  <a:pt x="509465" y="3992303"/>
                  <a:pt x="511027" y="3998550"/>
                </a:cubicBezTo>
                <a:cubicBezTo>
                  <a:pt x="544340" y="3990742"/>
                  <a:pt x="547984" y="3975777"/>
                  <a:pt x="579215" y="3961984"/>
                </a:cubicBezTo>
                <a:cubicBezTo>
                  <a:pt x="551888" y="3959511"/>
                  <a:pt x="547854" y="3952873"/>
                  <a:pt x="524430" y="3949751"/>
                </a:cubicBezTo>
                <a:cubicBezTo>
                  <a:pt x="536272" y="3946107"/>
                  <a:pt x="544991" y="3950401"/>
                  <a:pt x="579215" y="3947409"/>
                </a:cubicBezTo>
                <a:cubicBezTo>
                  <a:pt x="571928" y="3949361"/>
                  <a:pt x="564771" y="3951312"/>
                  <a:pt x="566202" y="3954696"/>
                </a:cubicBezTo>
                <a:cubicBezTo>
                  <a:pt x="608105" y="3954696"/>
                  <a:pt x="593139" y="3937779"/>
                  <a:pt x="634651" y="3944936"/>
                </a:cubicBezTo>
                <a:cubicBezTo>
                  <a:pt x="623460" y="3938039"/>
                  <a:pt x="653911" y="3938560"/>
                  <a:pt x="647665" y="3932704"/>
                </a:cubicBezTo>
                <a:cubicBezTo>
                  <a:pt x="635432" y="3928410"/>
                  <a:pt x="597304" y="3928670"/>
                  <a:pt x="593139" y="3922944"/>
                </a:cubicBezTo>
                <a:cubicBezTo>
                  <a:pt x="562559" y="3922944"/>
                  <a:pt x="587023" y="3933354"/>
                  <a:pt x="579215" y="3937649"/>
                </a:cubicBezTo>
                <a:cubicBezTo>
                  <a:pt x="554751" y="3937649"/>
                  <a:pt x="550326" y="3934655"/>
                  <a:pt x="524430" y="3935176"/>
                </a:cubicBezTo>
                <a:cubicBezTo>
                  <a:pt x="528594" y="3926197"/>
                  <a:pt x="584941" y="3926457"/>
                  <a:pt x="565552" y="3913314"/>
                </a:cubicBezTo>
                <a:cubicBezTo>
                  <a:pt x="580387" y="3916307"/>
                  <a:pt x="643631" y="3932834"/>
                  <a:pt x="647665" y="3915657"/>
                </a:cubicBezTo>
                <a:cubicBezTo>
                  <a:pt x="684622" y="3925807"/>
                  <a:pt x="659116" y="3931792"/>
                  <a:pt x="675122" y="3944936"/>
                </a:cubicBezTo>
                <a:cubicBezTo>
                  <a:pt x="719627" y="3942594"/>
                  <a:pt x="663150" y="3921903"/>
                  <a:pt x="757366" y="3922944"/>
                </a:cubicBezTo>
                <a:lnTo>
                  <a:pt x="757366" y="3932704"/>
                </a:lnTo>
                <a:cubicBezTo>
                  <a:pt x="686704" y="3928539"/>
                  <a:pt x="777536" y="3944805"/>
                  <a:pt x="743572" y="3949751"/>
                </a:cubicBezTo>
                <a:cubicBezTo>
                  <a:pt x="706224" y="3949751"/>
                  <a:pt x="715984" y="3945717"/>
                  <a:pt x="688656" y="3949751"/>
                </a:cubicBezTo>
                <a:cubicBezTo>
                  <a:pt x="706094" y="3956907"/>
                  <a:pt x="679677" y="3964325"/>
                  <a:pt x="688656" y="3976557"/>
                </a:cubicBezTo>
                <a:cubicBezTo>
                  <a:pt x="712861" y="3974475"/>
                  <a:pt x="711559" y="3965757"/>
                  <a:pt x="743572" y="3971743"/>
                </a:cubicBezTo>
                <a:cubicBezTo>
                  <a:pt x="727565" y="3959770"/>
                  <a:pt x="754893" y="3961984"/>
                  <a:pt x="798227" y="3952224"/>
                </a:cubicBezTo>
                <a:cubicBezTo>
                  <a:pt x="829068" y="3959251"/>
                  <a:pt x="779228" y="3981113"/>
                  <a:pt x="825554" y="3974085"/>
                </a:cubicBezTo>
                <a:cubicBezTo>
                  <a:pt x="814623" y="3987749"/>
                  <a:pt x="679547" y="4004536"/>
                  <a:pt x="716114" y="4027699"/>
                </a:cubicBezTo>
                <a:cubicBezTo>
                  <a:pt x="701409" y="4027699"/>
                  <a:pt x="706875" y="4022884"/>
                  <a:pt x="688656" y="4022884"/>
                </a:cubicBezTo>
                <a:cubicBezTo>
                  <a:pt x="653651" y="4022884"/>
                  <a:pt x="707525" y="4027049"/>
                  <a:pt x="688656" y="4032644"/>
                </a:cubicBezTo>
                <a:cubicBezTo>
                  <a:pt x="759057" y="4033556"/>
                  <a:pt x="725613" y="4022494"/>
                  <a:pt x="757366" y="4013124"/>
                </a:cubicBezTo>
                <a:cubicBezTo>
                  <a:pt x="775324" y="4020933"/>
                  <a:pt x="739407" y="4043054"/>
                  <a:pt x="771029" y="4054506"/>
                </a:cubicBezTo>
                <a:cubicBezTo>
                  <a:pt x="806555" y="4039931"/>
                  <a:pt x="844163" y="4049951"/>
                  <a:pt x="839348" y="4032644"/>
                </a:cubicBezTo>
                <a:cubicBezTo>
                  <a:pt x="835314" y="4026788"/>
                  <a:pt x="802391" y="4035248"/>
                  <a:pt x="798227" y="4037459"/>
                </a:cubicBezTo>
                <a:cubicBezTo>
                  <a:pt x="764002" y="4034986"/>
                  <a:pt x="809158" y="4026659"/>
                  <a:pt x="839348" y="4027699"/>
                </a:cubicBezTo>
                <a:cubicBezTo>
                  <a:pt x="823342" y="4017028"/>
                  <a:pt x="797056" y="4006487"/>
                  <a:pt x="811891" y="3993604"/>
                </a:cubicBezTo>
                <a:cubicBezTo>
                  <a:pt x="859258" y="3997770"/>
                  <a:pt x="805514" y="4014556"/>
                  <a:pt x="866806" y="4020412"/>
                </a:cubicBezTo>
                <a:cubicBezTo>
                  <a:pt x="886456" y="4017549"/>
                  <a:pt x="885025" y="4008830"/>
                  <a:pt x="921461" y="4015597"/>
                </a:cubicBezTo>
                <a:cubicBezTo>
                  <a:pt x="910140" y="4012734"/>
                  <a:pt x="903373" y="4008960"/>
                  <a:pt x="908448" y="4003364"/>
                </a:cubicBezTo>
                <a:cubicBezTo>
                  <a:pt x="895435" y="4003364"/>
                  <a:pt x="897907" y="4006358"/>
                  <a:pt x="895435" y="4008179"/>
                </a:cubicBezTo>
                <a:cubicBezTo>
                  <a:pt x="890360" y="3997639"/>
                  <a:pt x="822822" y="3977989"/>
                  <a:pt x="882422" y="3966797"/>
                </a:cubicBezTo>
                <a:cubicBezTo>
                  <a:pt x="864351" y="3962870"/>
                  <a:pt x="845855" y="3961252"/>
                  <a:pt x="827376" y="3961984"/>
                </a:cubicBezTo>
                <a:cubicBezTo>
                  <a:pt x="844243" y="3952765"/>
                  <a:pt x="864183" y="3950974"/>
                  <a:pt x="882422" y="3957037"/>
                </a:cubicBezTo>
                <a:cubicBezTo>
                  <a:pt x="869409" y="3947147"/>
                  <a:pt x="835054" y="3941161"/>
                  <a:pt x="772851" y="3940121"/>
                </a:cubicBezTo>
                <a:cubicBezTo>
                  <a:pt x="814493" y="3932444"/>
                  <a:pt x="785864" y="3925807"/>
                  <a:pt x="785864" y="3913314"/>
                </a:cubicBezTo>
                <a:cubicBezTo>
                  <a:pt x="758797" y="3914876"/>
                  <a:pt x="754503" y="3920602"/>
                  <a:pt x="731079" y="3922944"/>
                </a:cubicBezTo>
                <a:cubicBezTo>
                  <a:pt x="718977" y="3914876"/>
                  <a:pt x="713251" y="3915135"/>
                  <a:pt x="703621" y="3903554"/>
                </a:cubicBezTo>
                <a:cubicBezTo>
                  <a:pt x="741229" y="3903554"/>
                  <a:pt x="731209" y="3899390"/>
                  <a:pt x="758667" y="3903554"/>
                </a:cubicBezTo>
                <a:cubicBezTo>
                  <a:pt x="751119" y="3901602"/>
                  <a:pt x="744092" y="3899520"/>
                  <a:pt x="744873" y="3896137"/>
                </a:cubicBezTo>
                <a:cubicBezTo>
                  <a:pt x="701409" y="3904465"/>
                  <a:pt x="662500" y="3898869"/>
                  <a:pt x="635302" y="3908369"/>
                </a:cubicBezTo>
                <a:cubicBezTo>
                  <a:pt x="610317" y="3906027"/>
                  <a:pt x="656253" y="3896137"/>
                  <a:pt x="648315" y="3888850"/>
                </a:cubicBezTo>
                <a:cubicBezTo>
                  <a:pt x="575181" y="3886377"/>
                  <a:pt x="612009" y="3903554"/>
                  <a:pt x="538744" y="3901082"/>
                </a:cubicBezTo>
                <a:cubicBezTo>
                  <a:pt x="532238" y="3896267"/>
                  <a:pt x="558264" y="3885465"/>
                  <a:pt x="566202" y="3891322"/>
                </a:cubicBezTo>
                <a:cubicBezTo>
                  <a:pt x="679547" y="3872062"/>
                  <a:pt x="566202" y="3836666"/>
                  <a:pt x="470425" y="3825606"/>
                </a:cubicBezTo>
                <a:cubicBezTo>
                  <a:pt x="419284" y="3830941"/>
                  <a:pt x="505431" y="3832112"/>
                  <a:pt x="484089" y="3840180"/>
                </a:cubicBezTo>
                <a:cubicBezTo>
                  <a:pt x="435680" y="3840180"/>
                  <a:pt x="423969" y="3844865"/>
                  <a:pt x="401846" y="3837708"/>
                </a:cubicBezTo>
                <a:cubicBezTo>
                  <a:pt x="409524" y="3830681"/>
                  <a:pt x="423188" y="3841482"/>
                  <a:pt x="442968" y="3840180"/>
                </a:cubicBezTo>
                <a:cubicBezTo>
                  <a:pt x="401846" y="3827167"/>
                  <a:pt x="455981" y="3823914"/>
                  <a:pt x="415510" y="3810901"/>
                </a:cubicBezTo>
                <a:lnTo>
                  <a:pt x="456632" y="3810901"/>
                </a:lnTo>
                <a:cubicBezTo>
                  <a:pt x="460275" y="3797107"/>
                  <a:pt x="430605" y="3790600"/>
                  <a:pt x="442968" y="3774464"/>
                </a:cubicBezTo>
                <a:cubicBezTo>
                  <a:pt x="429572" y="3778082"/>
                  <a:pt x="415716" y="3779705"/>
                  <a:pt x="401846" y="3779279"/>
                </a:cubicBezTo>
                <a:cubicBezTo>
                  <a:pt x="398983" y="3787087"/>
                  <a:pt x="426051" y="3789559"/>
                  <a:pt x="415510" y="3798799"/>
                </a:cubicBezTo>
                <a:cubicBezTo>
                  <a:pt x="362677" y="3790080"/>
                  <a:pt x="389484" y="3787607"/>
                  <a:pt x="347191" y="3776806"/>
                </a:cubicBezTo>
                <a:cubicBezTo>
                  <a:pt x="394038" y="3775375"/>
                  <a:pt x="426571" y="3771471"/>
                  <a:pt x="442968" y="3764704"/>
                </a:cubicBezTo>
                <a:cubicBezTo>
                  <a:pt x="482007" y="3764704"/>
                  <a:pt x="468083" y="3774854"/>
                  <a:pt x="470425" y="3781751"/>
                </a:cubicBezTo>
                <a:cubicBezTo>
                  <a:pt x="479144" y="3777587"/>
                  <a:pt x="511677" y="3777717"/>
                  <a:pt x="525081" y="3774464"/>
                </a:cubicBezTo>
                <a:cubicBezTo>
                  <a:pt x="529245" y="3767957"/>
                  <a:pt x="496712" y="3768087"/>
                  <a:pt x="470425" y="3767046"/>
                </a:cubicBezTo>
                <a:cubicBezTo>
                  <a:pt x="512198" y="3753252"/>
                  <a:pt x="515581" y="3745965"/>
                  <a:pt x="511677" y="3718377"/>
                </a:cubicBezTo>
                <a:cubicBezTo>
                  <a:pt x="480576" y="3723582"/>
                  <a:pt x="451036" y="3715254"/>
                  <a:pt x="429434" y="3723192"/>
                </a:cubicBezTo>
                <a:cubicBezTo>
                  <a:pt x="419284" y="3712651"/>
                  <a:pt x="520526" y="3682721"/>
                  <a:pt x="456632" y="3669708"/>
                </a:cubicBezTo>
                <a:cubicBezTo>
                  <a:pt x="471467" y="3664893"/>
                  <a:pt x="506082" y="3676995"/>
                  <a:pt x="511677" y="3681810"/>
                </a:cubicBezTo>
                <a:cubicBezTo>
                  <a:pt x="468343" y="3685974"/>
                  <a:pt x="494500" y="3693132"/>
                  <a:pt x="497753" y="3701330"/>
                </a:cubicBezTo>
                <a:cubicBezTo>
                  <a:pt x="527033" y="3702501"/>
                  <a:pt x="523779" y="3697816"/>
                  <a:pt x="525081" y="3694043"/>
                </a:cubicBezTo>
                <a:cubicBezTo>
                  <a:pt x="568024" y="3694043"/>
                  <a:pt x="526772" y="3709919"/>
                  <a:pt x="579866" y="3708617"/>
                </a:cubicBezTo>
                <a:cubicBezTo>
                  <a:pt x="543299" y="3712782"/>
                  <a:pt x="529245" y="3720720"/>
                  <a:pt x="538744" y="3732952"/>
                </a:cubicBezTo>
                <a:cubicBezTo>
                  <a:pt x="560476" y="3731911"/>
                  <a:pt x="550586" y="3725404"/>
                  <a:pt x="593790" y="3728137"/>
                </a:cubicBezTo>
                <a:cubicBezTo>
                  <a:pt x="603420" y="3737116"/>
                  <a:pt x="545511" y="3734253"/>
                  <a:pt x="525081" y="3737897"/>
                </a:cubicBezTo>
                <a:cubicBezTo>
                  <a:pt x="528074" y="3741150"/>
                  <a:pt x="582078" y="3742452"/>
                  <a:pt x="525081" y="3742712"/>
                </a:cubicBezTo>
                <a:cubicBezTo>
                  <a:pt x="562689" y="3746746"/>
                  <a:pt x="531717" y="3749088"/>
                  <a:pt x="552538" y="3757417"/>
                </a:cubicBezTo>
                <a:cubicBezTo>
                  <a:pt x="565108" y="3748057"/>
                  <a:pt x="579015" y="3740644"/>
                  <a:pt x="593790" y="3735424"/>
                </a:cubicBezTo>
                <a:cubicBezTo>
                  <a:pt x="622419" y="3740109"/>
                  <a:pt x="665753" y="3742061"/>
                  <a:pt x="662109" y="3752472"/>
                </a:cubicBezTo>
                <a:cubicBezTo>
                  <a:pt x="676163" y="3750129"/>
                  <a:pt x="689827" y="3747657"/>
                  <a:pt x="702970" y="3745184"/>
                </a:cubicBezTo>
                <a:cubicBezTo>
                  <a:pt x="710518" y="3736596"/>
                  <a:pt x="654562" y="3739198"/>
                  <a:pt x="662109" y="3730610"/>
                </a:cubicBezTo>
                <a:cubicBezTo>
                  <a:pt x="652644" y="3731655"/>
                  <a:pt x="643389" y="3734111"/>
                  <a:pt x="634651" y="3737897"/>
                </a:cubicBezTo>
                <a:cubicBezTo>
                  <a:pt x="603550" y="3732952"/>
                  <a:pt x="604331" y="3724884"/>
                  <a:pt x="634651" y="3720850"/>
                </a:cubicBezTo>
                <a:cubicBezTo>
                  <a:pt x="666143" y="3720069"/>
                  <a:pt x="649747" y="3727877"/>
                  <a:pt x="675773" y="3728137"/>
                </a:cubicBezTo>
                <a:cubicBezTo>
                  <a:pt x="686964" y="3728137"/>
                  <a:pt x="688786" y="3725665"/>
                  <a:pt x="702970" y="3725665"/>
                </a:cubicBezTo>
                <a:cubicBezTo>
                  <a:pt x="657294" y="3714473"/>
                  <a:pt x="688396" y="3678036"/>
                  <a:pt x="593790" y="3706275"/>
                </a:cubicBezTo>
                <a:cubicBezTo>
                  <a:pt x="543299" y="3693262"/>
                  <a:pt x="705964" y="3680249"/>
                  <a:pt x="662109" y="3662421"/>
                </a:cubicBezTo>
                <a:cubicBezTo>
                  <a:pt x="717285" y="3657996"/>
                  <a:pt x="722490" y="3659037"/>
                  <a:pt x="771680" y="3652661"/>
                </a:cubicBezTo>
                <a:cubicBezTo>
                  <a:pt x="747736" y="3662681"/>
                  <a:pt x="834143" y="3661510"/>
                  <a:pt x="839999" y="3667236"/>
                </a:cubicBezTo>
                <a:cubicBezTo>
                  <a:pt x="848197" y="3663201"/>
                  <a:pt x="786775" y="3650839"/>
                  <a:pt x="744222" y="3647716"/>
                </a:cubicBezTo>
                <a:cubicBezTo>
                  <a:pt x="753461" y="3642120"/>
                  <a:pt x="789638" y="3641209"/>
                  <a:pt x="798877" y="3635614"/>
                </a:cubicBezTo>
                <a:cubicBezTo>
                  <a:pt x="741099" y="3626765"/>
                  <a:pt x="674081" y="3642641"/>
                  <a:pt x="620988" y="3635614"/>
                </a:cubicBezTo>
                <a:cubicBezTo>
                  <a:pt x="613440" y="3631970"/>
                  <a:pt x="637124" y="3622600"/>
                  <a:pt x="607194" y="3623381"/>
                </a:cubicBezTo>
                <a:cubicBezTo>
                  <a:pt x="612139" y="3619607"/>
                  <a:pt x="631528" y="3625463"/>
                  <a:pt x="634651" y="3620909"/>
                </a:cubicBezTo>
                <a:cubicBezTo>
                  <a:pt x="680016" y="3627454"/>
                  <a:pt x="725874" y="3629937"/>
                  <a:pt x="771680" y="3628326"/>
                </a:cubicBezTo>
                <a:cubicBezTo>
                  <a:pt x="747564" y="3610204"/>
                  <a:pt x="732208" y="3582752"/>
                  <a:pt x="729388" y="3552719"/>
                </a:cubicBezTo>
                <a:cubicBezTo>
                  <a:pt x="727436" y="3549856"/>
                  <a:pt x="704663" y="3550767"/>
                  <a:pt x="688267" y="3550376"/>
                </a:cubicBezTo>
                <a:cubicBezTo>
                  <a:pt x="689308" y="3540747"/>
                  <a:pt x="722231" y="3537363"/>
                  <a:pt x="743182" y="3530857"/>
                </a:cubicBezTo>
                <a:cubicBezTo>
                  <a:pt x="774934" y="3532548"/>
                  <a:pt x="800700" y="3535281"/>
                  <a:pt x="797837" y="3543089"/>
                </a:cubicBezTo>
                <a:cubicBezTo>
                  <a:pt x="830891" y="3541137"/>
                  <a:pt x="849890" y="3519275"/>
                  <a:pt x="784824" y="3521097"/>
                </a:cubicBezTo>
                <a:cubicBezTo>
                  <a:pt x="903114" y="3499755"/>
                  <a:pt x="771811" y="3473208"/>
                  <a:pt x="853273" y="3448093"/>
                </a:cubicBezTo>
                <a:cubicBezTo>
                  <a:pt x="902593" y="3451737"/>
                  <a:pt x="861862" y="3466051"/>
                  <a:pt x="908059" y="3465140"/>
                </a:cubicBezTo>
                <a:cubicBezTo>
                  <a:pt x="906497" y="3471256"/>
                  <a:pt x="883074" y="3473599"/>
                  <a:pt x="867067" y="3477242"/>
                </a:cubicBezTo>
                <a:cubicBezTo>
                  <a:pt x="874745" y="3482318"/>
                  <a:pt x="901032" y="3484270"/>
                  <a:pt x="894525" y="3491947"/>
                </a:cubicBezTo>
                <a:cubicBezTo>
                  <a:pt x="940084" y="3488335"/>
                  <a:pt x="985884" y="3489119"/>
                  <a:pt x="1031293" y="3494290"/>
                </a:cubicBezTo>
                <a:cubicBezTo>
                  <a:pt x="1059141" y="3485441"/>
                  <a:pt x="1039231" y="3479585"/>
                  <a:pt x="1003966" y="3474770"/>
                </a:cubicBezTo>
                <a:cubicBezTo>
                  <a:pt x="1052505" y="3469825"/>
                  <a:pt x="1047169" y="3454469"/>
                  <a:pt x="976508" y="3460195"/>
                </a:cubicBezTo>
                <a:cubicBezTo>
                  <a:pt x="1021403" y="3456942"/>
                  <a:pt x="1082044" y="3438984"/>
                  <a:pt x="990302" y="3428573"/>
                </a:cubicBezTo>
                <a:cubicBezTo>
                  <a:pt x="1011383" y="3416211"/>
                  <a:pt x="998240" y="3410615"/>
                  <a:pt x="1017630" y="3396951"/>
                </a:cubicBezTo>
                <a:cubicBezTo>
                  <a:pt x="985776" y="3393533"/>
                  <a:pt x="953758" y="3391882"/>
                  <a:pt x="921723" y="3392006"/>
                </a:cubicBezTo>
                <a:lnTo>
                  <a:pt x="921723" y="3382246"/>
                </a:lnTo>
                <a:cubicBezTo>
                  <a:pt x="982624" y="3387322"/>
                  <a:pt x="994206" y="3378733"/>
                  <a:pt x="1031293" y="3382246"/>
                </a:cubicBezTo>
                <a:cubicBezTo>
                  <a:pt x="979241" y="3390705"/>
                  <a:pt x="1123557" y="3406841"/>
                  <a:pt x="1113536" y="3392006"/>
                </a:cubicBezTo>
                <a:cubicBezTo>
                  <a:pt x="1136179" y="3394479"/>
                  <a:pt x="1128241" y="3402417"/>
                  <a:pt x="1140734" y="3406581"/>
                </a:cubicBezTo>
                <a:cubicBezTo>
                  <a:pt x="996548" y="3401506"/>
                  <a:pt x="1144898" y="3441196"/>
                  <a:pt x="1086209" y="3457723"/>
                </a:cubicBezTo>
                <a:cubicBezTo>
                  <a:pt x="1090243" y="3461106"/>
                  <a:pt x="1120433" y="3459805"/>
                  <a:pt x="1140734" y="3460195"/>
                </a:cubicBezTo>
                <a:cubicBezTo>
                  <a:pt x="1146460" y="3466051"/>
                  <a:pt x="1115879" y="3465531"/>
                  <a:pt x="1127721" y="3472428"/>
                </a:cubicBezTo>
                <a:cubicBezTo>
                  <a:pt x="1103256" y="3472428"/>
                  <a:pt x="1098832" y="3469435"/>
                  <a:pt x="1072935" y="3469955"/>
                </a:cubicBezTo>
                <a:cubicBezTo>
                  <a:pt x="1108461" y="3473078"/>
                  <a:pt x="1098961" y="3477893"/>
                  <a:pt x="1086859" y="3484530"/>
                </a:cubicBezTo>
                <a:cubicBezTo>
                  <a:pt x="1102215" y="3489865"/>
                  <a:pt x="1177171" y="3484530"/>
                  <a:pt x="1182636" y="3491947"/>
                </a:cubicBezTo>
                <a:cubicBezTo>
                  <a:pt x="1210875" y="3483489"/>
                  <a:pt x="1215950" y="3483879"/>
                  <a:pt x="1264619" y="3482187"/>
                </a:cubicBezTo>
                <a:cubicBezTo>
                  <a:pt x="1261366" y="3478674"/>
                  <a:pt x="1224018" y="3481276"/>
                  <a:pt x="1223628" y="3477242"/>
                </a:cubicBezTo>
                <a:cubicBezTo>
                  <a:pt x="1184588" y="3472948"/>
                  <a:pt x="1258893" y="3479455"/>
                  <a:pt x="1292077" y="3477242"/>
                </a:cubicBezTo>
                <a:cubicBezTo>
                  <a:pt x="1266050" y="3481927"/>
                  <a:pt x="1290515" y="3483359"/>
                  <a:pt x="1292077" y="3489475"/>
                </a:cubicBezTo>
                <a:cubicBezTo>
                  <a:pt x="1267482" y="3489475"/>
                  <a:pt x="1263057" y="3486482"/>
                  <a:pt x="1237291" y="3487002"/>
                </a:cubicBezTo>
                <a:cubicBezTo>
                  <a:pt x="1222587" y="3487653"/>
                  <a:pt x="1228052" y="3491817"/>
                  <a:pt x="1209834" y="3491947"/>
                </a:cubicBezTo>
                <a:cubicBezTo>
                  <a:pt x="1226490" y="3495461"/>
                  <a:pt x="1261886" y="3495591"/>
                  <a:pt x="1278413" y="3499235"/>
                </a:cubicBezTo>
                <a:cubicBezTo>
                  <a:pt x="1243538" y="3505481"/>
                  <a:pt x="1171965" y="3494420"/>
                  <a:pt x="1141385" y="3504050"/>
                </a:cubicBezTo>
                <a:cubicBezTo>
                  <a:pt x="1119262" y="3504050"/>
                  <a:pt x="1163637" y="3492468"/>
                  <a:pt x="1100263" y="3494290"/>
                </a:cubicBezTo>
                <a:cubicBezTo>
                  <a:pt x="1070593" y="3499365"/>
                  <a:pt x="1119262" y="3518624"/>
                  <a:pt x="1045608" y="3521097"/>
                </a:cubicBezTo>
                <a:cubicBezTo>
                  <a:pt x="1021143" y="3516022"/>
                  <a:pt x="1052375" y="3506132"/>
                  <a:pt x="1086859" y="3504050"/>
                </a:cubicBezTo>
                <a:cubicBezTo>
                  <a:pt x="1023095" y="3493379"/>
                  <a:pt x="933955" y="3496762"/>
                  <a:pt x="853924" y="3496762"/>
                </a:cubicBezTo>
                <a:cubicBezTo>
                  <a:pt x="840911" y="3519926"/>
                  <a:pt x="988480" y="3515891"/>
                  <a:pt x="908709" y="3538144"/>
                </a:cubicBezTo>
                <a:cubicBezTo>
                  <a:pt x="909815" y="3540812"/>
                  <a:pt x="918437" y="3542113"/>
                  <a:pt x="931027" y="3542715"/>
                </a:cubicBezTo>
                <a:lnTo>
                  <a:pt x="970746" y="3543037"/>
                </a:lnTo>
                <a:lnTo>
                  <a:pt x="967864" y="3545844"/>
                </a:lnTo>
                <a:cubicBezTo>
                  <a:pt x="973873" y="3551865"/>
                  <a:pt x="1048048" y="3553988"/>
                  <a:pt x="1018280" y="3562479"/>
                </a:cubicBezTo>
                <a:cubicBezTo>
                  <a:pt x="1111715" y="3561177"/>
                  <a:pt x="1025568" y="3552979"/>
                  <a:pt x="1072935" y="3540616"/>
                </a:cubicBezTo>
                <a:cubicBezTo>
                  <a:pt x="1018540" y="3539315"/>
                  <a:pt x="1087770" y="3549205"/>
                  <a:pt x="1018280" y="3547904"/>
                </a:cubicBezTo>
                <a:cubicBezTo>
                  <a:pt x="1016979" y="3540877"/>
                  <a:pt x="1075798" y="3533850"/>
                  <a:pt x="1018280" y="3530857"/>
                </a:cubicBezTo>
                <a:cubicBezTo>
                  <a:pt x="1045426" y="3526974"/>
                  <a:pt x="1072849" y="3525363"/>
                  <a:pt x="1100263" y="3526042"/>
                </a:cubicBezTo>
                <a:cubicBezTo>
                  <a:pt x="1079832" y="3531637"/>
                  <a:pt x="1104948" y="3536452"/>
                  <a:pt x="1087250" y="3538144"/>
                </a:cubicBezTo>
                <a:cubicBezTo>
                  <a:pt x="1090894" y="3543089"/>
                  <a:pt x="1123686" y="3542959"/>
                  <a:pt x="1141775" y="3545431"/>
                </a:cubicBezTo>
                <a:cubicBezTo>
                  <a:pt x="1154007" y="3536582"/>
                  <a:pt x="1200074" y="3547123"/>
                  <a:pt x="1196560" y="3538144"/>
                </a:cubicBezTo>
                <a:cubicBezTo>
                  <a:pt x="1223758" y="3541397"/>
                  <a:pt x="1294419" y="3536973"/>
                  <a:pt x="1278803" y="3547904"/>
                </a:cubicBezTo>
                <a:cubicBezTo>
                  <a:pt x="1340225" y="3542699"/>
                  <a:pt x="1274119" y="3526692"/>
                  <a:pt x="1251346" y="3521097"/>
                </a:cubicBezTo>
                <a:cubicBezTo>
                  <a:pt x="1274769" y="3512508"/>
                  <a:pt x="1278933" y="3527213"/>
                  <a:pt x="1306261" y="3526042"/>
                </a:cubicBezTo>
                <a:cubicBezTo>
                  <a:pt x="1329815" y="3520706"/>
                  <a:pt x="1302227" y="3511467"/>
                  <a:pt x="1278803" y="3511337"/>
                </a:cubicBezTo>
                <a:cubicBezTo>
                  <a:pt x="1310165" y="3504440"/>
                  <a:pt x="1337493" y="3518624"/>
                  <a:pt x="1360916" y="3521097"/>
                </a:cubicBezTo>
                <a:cubicBezTo>
                  <a:pt x="1308864" y="3532028"/>
                  <a:pt x="1377183" y="3537884"/>
                  <a:pt x="1347903" y="3552719"/>
                </a:cubicBezTo>
                <a:cubicBezTo>
                  <a:pt x="1342047" y="3559486"/>
                  <a:pt x="1398915" y="3555061"/>
                  <a:pt x="1402688" y="3560006"/>
                </a:cubicBezTo>
                <a:cubicBezTo>
                  <a:pt x="1409325" y="3546993"/>
                  <a:pt x="1477124" y="3556753"/>
                  <a:pt x="1471138" y="3545431"/>
                </a:cubicBezTo>
                <a:cubicBezTo>
                  <a:pt x="1498507" y="3547644"/>
                  <a:pt x="1526011" y="3547644"/>
                  <a:pt x="1553381" y="3545431"/>
                </a:cubicBezTo>
                <a:cubicBezTo>
                  <a:pt x="1544402" y="3542959"/>
                  <a:pt x="1521759" y="3542959"/>
                  <a:pt x="1525793" y="3538144"/>
                </a:cubicBezTo>
                <a:cubicBezTo>
                  <a:pt x="1562604" y="3540843"/>
                  <a:pt x="1599609" y="3537548"/>
                  <a:pt x="1635363" y="3528384"/>
                </a:cubicBezTo>
                <a:cubicBezTo>
                  <a:pt x="1626385" y="3521617"/>
                  <a:pt x="1563531" y="3535151"/>
                  <a:pt x="1580578" y="3521097"/>
                </a:cubicBezTo>
                <a:cubicBezTo>
                  <a:pt x="1560668" y="3523179"/>
                  <a:pt x="1527485" y="3523049"/>
                  <a:pt x="1539587" y="3530857"/>
                </a:cubicBezTo>
                <a:cubicBezTo>
                  <a:pt x="1506802" y="3531615"/>
                  <a:pt x="1474195" y="3525819"/>
                  <a:pt x="1443680" y="3513809"/>
                </a:cubicBezTo>
                <a:cubicBezTo>
                  <a:pt x="1490007" y="3512898"/>
                  <a:pt x="1465151" y="3524610"/>
                  <a:pt x="1525793" y="3521097"/>
                </a:cubicBezTo>
                <a:cubicBezTo>
                  <a:pt x="1556374" y="3516802"/>
                  <a:pt x="1574202" y="3510296"/>
                  <a:pt x="1580578" y="3501577"/>
                </a:cubicBezTo>
                <a:cubicBezTo>
                  <a:pt x="1557285" y="3500666"/>
                  <a:pt x="1554552" y="3503529"/>
                  <a:pt x="1553381" y="3506522"/>
                </a:cubicBezTo>
                <a:cubicBezTo>
                  <a:pt x="1501328" y="3504180"/>
                  <a:pt x="1543100" y="3496762"/>
                  <a:pt x="1594242" y="3499235"/>
                </a:cubicBezTo>
                <a:cubicBezTo>
                  <a:pt x="1620108" y="3510136"/>
                  <a:pt x="1648537" y="3513475"/>
                  <a:pt x="1676225" y="3508864"/>
                </a:cubicBezTo>
                <a:cubicBezTo>
                  <a:pt x="1659048" y="3512118"/>
                  <a:pt x="1635233" y="3513679"/>
                  <a:pt x="1663212" y="3518624"/>
                </a:cubicBezTo>
                <a:cubicBezTo>
                  <a:pt x="1702251" y="3515631"/>
                  <a:pt x="1715264" y="3510946"/>
                  <a:pt x="1731531" y="3521097"/>
                </a:cubicBezTo>
                <a:cubicBezTo>
                  <a:pt x="1783583" y="3518104"/>
                  <a:pt x="1729319" y="3511077"/>
                  <a:pt x="1758988" y="3504050"/>
                </a:cubicBezTo>
                <a:cubicBezTo>
                  <a:pt x="1793083" y="3504050"/>
                  <a:pt x="1801541" y="3508604"/>
                  <a:pt x="1827568" y="3504050"/>
                </a:cubicBezTo>
                <a:cubicBezTo>
                  <a:pt x="1827568" y="3495981"/>
                  <a:pt x="1750140" y="3501577"/>
                  <a:pt x="1731531" y="3496762"/>
                </a:cubicBezTo>
                <a:cubicBezTo>
                  <a:pt x="1703422" y="3497413"/>
                  <a:pt x="1704203" y="3503269"/>
                  <a:pt x="1690539" y="3506522"/>
                </a:cubicBezTo>
                <a:cubicBezTo>
                  <a:pt x="1643692" y="3500926"/>
                  <a:pt x="1751701" y="3494680"/>
                  <a:pt x="1649418" y="3496762"/>
                </a:cubicBezTo>
                <a:cubicBezTo>
                  <a:pt x="1643822" y="3490906"/>
                  <a:pt x="1674403" y="3491427"/>
                  <a:pt x="1663212" y="3484530"/>
                </a:cubicBezTo>
                <a:cubicBezTo>
                  <a:pt x="1709929" y="3483489"/>
                  <a:pt x="1741291" y="3485311"/>
                  <a:pt x="1731531" y="3494290"/>
                </a:cubicBezTo>
                <a:cubicBezTo>
                  <a:pt x="1779549" y="3492338"/>
                  <a:pt x="1776556" y="3487523"/>
                  <a:pt x="1813644" y="3494290"/>
                </a:cubicBezTo>
                <a:cubicBezTo>
                  <a:pt x="1811562" y="3491557"/>
                  <a:pt x="1816767" y="3489995"/>
                  <a:pt x="1827568" y="3489475"/>
                </a:cubicBezTo>
                <a:cubicBezTo>
                  <a:pt x="1834204" y="3481667"/>
                  <a:pt x="1759379" y="3488564"/>
                  <a:pt x="1772782" y="3479715"/>
                </a:cubicBezTo>
                <a:cubicBezTo>
                  <a:pt x="1707717" y="3485831"/>
                  <a:pt x="1693532" y="3478023"/>
                  <a:pt x="1608296" y="3484530"/>
                </a:cubicBezTo>
                <a:cubicBezTo>
                  <a:pt x="1670499" y="3479585"/>
                  <a:pt x="1618837" y="3472948"/>
                  <a:pt x="1622090" y="3465140"/>
                </a:cubicBezTo>
                <a:cubicBezTo>
                  <a:pt x="1580188" y="3467352"/>
                  <a:pt x="1579277" y="3476982"/>
                  <a:pt x="1526183" y="3477242"/>
                </a:cubicBezTo>
                <a:cubicBezTo>
                  <a:pt x="1526183" y="3473078"/>
                  <a:pt x="1516033" y="3470996"/>
                  <a:pt x="1498725" y="3469955"/>
                </a:cubicBezTo>
                <a:cubicBezTo>
                  <a:pt x="1588646" y="3471777"/>
                  <a:pt x="1494691" y="3455250"/>
                  <a:pt x="1580969" y="3452908"/>
                </a:cubicBezTo>
                <a:cubicBezTo>
                  <a:pt x="1534642" y="3462407"/>
                  <a:pt x="1637706" y="3460846"/>
                  <a:pt x="1663212" y="3465140"/>
                </a:cubicBezTo>
                <a:cubicBezTo>
                  <a:pt x="1670889" y="3463937"/>
                  <a:pt x="1676729" y="3462383"/>
                  <a:pt x="1681737" y="3460586"/>
                </a:cubicBezTo>
                <a:lnTo>
                  <a:pt x="1685229" y="3459033"/>
                </a:lnTo>
                <a:lnTo>
                  <a:pt x="1678103" y="3457404"/>
                </a:lnTo>
                <a:cubicBezTo>
                  <a:pt x="1674898" y="3455869"/>
                  <a:pt x="1674728" y="3454112"/>
                  <a:pt x="1679608" y="3452257"/>
                </a:cubicBezTo>
                <a:lnTo>
                  <a:pt x="1696993" y="3453759"/>
                </a:lnTo>
                <a:lnTo>
                  <a:pt x="1709858" y="3447719"/>
                </a:lnTo>
                <a:cubicBezTo>
                  <a:pt x="1715565" y="3445368"/>
                  <a:pt x="1722454" y="3442985"/>
                  <a:pt x="1731531" y="3440675"/>
                </a:cubicBezTo>
                <a:cubicBezTo>
                  <a:pt x="1765105" y="3451867"/>
                  <a:pt x="1735955" y="3455901"/>
                  <a:pt x="1786316" y="3467483"/>
                </a:cubicBezTo>
                <a:cubicBezTo>
                  <a:pt x="1800500" y="3461887"/>
                  <a:pt x="1817678" y="3449394"/>
                  <a:pt x="1868429" y="3457723"/>
                </a:cubicBezTo>
                <a:cubicBezTo>
                  <a:pt x="1889770" y="3456942"/>
                  <a:pt x="1856587" y="3453428"/>
                  <a:pt x="1882093" y="3452908"/>
                </a:cubicBezTo>
                <a:cubicBezTo>
                  <a:pt x="1857238" y="3449264"/>
                  <a:pt x="1807007" y="3455901"/>
                  <a:pt x="1772782" y="3448093"/>
                </a:cubicBezTo>
                <a:cubicBezTo>
                  <a:pt x="1760810" y="3438593"/>
                  <a:pt x="1832252" y="3444059"/>
                  <a:pt x="1813644" y="3433388"/>
                </a:cubicBezTo>
                <a:cubicBezTo>
                  <a:pt x="1864395" y="3431696"/>
                  <a:pt x="1847868" y="3441977"/>
                  <a:pt x="1868429" y="3445620"/>
                </a:cubicBezTo>
                <a:cubicBezTo>
                  <a:pt x="1897969" y="3445620"/>
                  <a:pt x="1874545" y="3436902"/>
                  <a:pt x="1882093" y="3433388"/>
                </a:cubicBezTo>
                <a:cubicBezTo>
                  <a:pt x="1879881" y="3430525"/>
                  <a:pt x="1857238" y="3431306"/>
                  <a:pt x="1841231" y="3431046"/>
                </a:cubicBezTo>
                <a:cubicBezTo>
                  <a:pt x="1853854" y="3428703"/>
                  <a:pt x="1858490" y="3425906"/>
                  <a:pt x="1859834" y="3423014"/>
                </a:cubicBezTo>
                <a:lnTo>
                  <a:pt x="1858731" y="3414761"/>
                </a:lnTo>
                <a:lnTo>
                  <a:pt x="1834984" y="3419855"/>
                </a:lnTo>
                <a:cubicBezTo>
                  <a:pt x="1815334" y="3407883"/>
                  <a:pt x="1883003" y="3395781"/>
                  <a:pt x="1821451" y="3396561"/>
                </a:cubicBezTo>
                <a:lnTo>
                  <a:pt x="1821780" y="3394626"/>
                </a:lnTo>
                <a:lnTo>
                  <a:pt x="1763542" y="3404499"/>
                </a:lnTo>
                <a:cubicBezTo>
                  <a:pt x="1775840" y="3400986"/>
                  <a:pt x="1774522" y="3395423"/>
                  <a:pt x="1797745" y="3393410"/>
                </a:cubicBezTo>
                <a:lnTo>
                  <a:pt x="1822066" y="3392948"/>
                </a:lnTo>
                <a:lnTo>
                  <a:pt x="1822412" y="3390913"/>
                </a:lnTo>
                <a:cubicBezTo>
                  <a:pt x="1827479" y="3388082"/>
                  <a:pt x="1843095" y="3392307"/>
                  <a:pt x="1853347" y="3391035"/>
                </a:cubicBezTo>
                <a:lnTo>
                  <a:pt x="1859002" y="3387270"/>
                </a:lnTo>
                <a:lnTo>
                  <a:pt x="1854635" y="3387191"/>
                </a:lnTo>
                <a:cubicBezTo>
                  <a:pt x="1874072" y="3385714"/>
                  <a:pt x="1892928" y="3379888"/>
                  <a:pt x="1909811" y="3370144"/>
                </a:cubicBezTo>
                <a:cubicBezTo>
                  <a:pt x="1847478" y="3365460"/>
                  <a:pt x="1891072" y="3379774"/>
                  <a:pt x="1841231" y="3377432"/>
                </a:cubicBezTo>
                <a:cubicBezTo>
                  <a:pt x="1851967" y="3368257"/>
                  <a:pt x="1865265" y="3364061"/>
                  <a:pt x="1862734" y="3356771"/>
                </a:cubicBezTo>
                <a:lnTo>
                  <a:pt x="1857507" y="3351465"/>
                </a:lnTo>
                <a:lnTo>
                  <a:pt x="1862183" y="3351995"/>
                </a:lnTo>
                <a:cubicBezTo>
                  <a:pt x="1862183" y="3346270"/>
                  <a:pt x="1885867" y="3344838"/>
                  <a:pt x="1875196" y="3337421"/>
                </a:cubicBezTo>
                <a:cubicBezTo>
                  <a:pt x="1852830" y="3336570"/>
                  <a:pt x="1830431" y="3337353"/>
                  <a:pt x="1808178" y="3339763"/>
                </a:cubicBezTo>
                <a:lnTo>
                  <a:pt x="1807658" y="3339763"/>
                </a:lnTo>
                <a:cubicBezTo>
                  <a:pt x="1811952" y="3342691"/>
                  <a:pt x="1816572" y="3345521"/>
                  <a:pt x="1824623" y="3347734"/>
                </a:cubicBezTo>
                <a:lnTo>
                  <a:pt x="1835171" y="3348930"/>
                </a:lnTo>
                <a:lnTo>
                  <a:pt x="1820805" y="3349517"/>
                </a:lnTo>
                <a:cubicBezTo>
                  <a:pt x="1794612" y="3352145"/>
                  <a:pt x="1788365" y="3358270"/>
                  <a:pt x="1785926" y="3365199"/>
                </a:cubicBezTo>
                <a:cubicBezTo>
                  <a:pt x="1772002" y="3361946"/>
                  <a:pt x="1765821" y="3360157"/>
                  <a:pt x="1755947" y="3359474"/>
                </a:cubicBezTo>
                <a:lnTo>
                  <a:pt x="1738221" y="3359250"/>
                </a:lnTo>
                <a:lnTo>
                  <a:pt x="1736572" y="3361426"/>
                </a:lnTo>
                <a:cubicBezTo>
                  <a:pt x="1734035" y="3368388"/>
                  <a:pt x="1734653" y="3375350"/>
                  <a:pt x="1725544" y="3380946"/>
                </a:cubicBezTo>
                <a:cubicBezTo>
                  <a:pt x="1715459" y="3375741"/>
                  <a:pt x="1706870" y="3367933"/>
                  <a:pt x="1710221" y="3360450"/>
                </a:cubicBezTo>
                <a:lnTo>
                  <a:pt x="1710658" y="3360146"/>
                </a:lnTo>
                <a:lnTo>
                  <a:pt x="1703813" y="3360384"/>
                </a:lnTo>
                <a:cubicBezTo>
                  <a:pt x="1660089" y="3354399"/>
                  <a:pt x="1775125" y="3349584"/>
                  <a:pt x="1703813" y="3345679"/>
                </a:cubicBezTo>
                <a:cubicBezTo>
                  <a:pt x="1709799" y="3342166"/>
                  <a:pt x="1721380" y="3346720"/>
                  <a:pt x="1744934" y="3345679"/>
                </a:cubicBezTo>
                <a:cubicBezTo>
                  <a:pt x="1764974" y="3338522"/>
                  <a:pt x="1709018" y="3330975"/>
                  <a:pt x="1690149" y="3318872"/>
                </a:cubicBezTo>
                <a:cubicBezTo>
                  <a:pt x="1742202" y="3323427"/>
                  <a:pt x="1750790" y="3317571"/>
                  <a:pt x="1731140" y="3309243"/>
                </a:cubicBezTo>
                <a:cubicBezTo>
                  <a:pt x="1762762" y="3304298"/>
                  <a:pt x="1807527" y="3313667"/>
                  <a:pt x="1799720" y="3299483"/>
                </a:cubicBezTo>
                <a:cubicBezTo>
                  <a:pt x="1864785" y="3296750"/>
                  <a:pt x="1818328" y="3313927"/>
                  <a:pt x="1868039" y="3314057"/>
                </a:cubicBezTo>
                <a:cubicBezTo>
                  <a:pt x="1870511" y="3316140"/>
                  <a:pt x="1862703" y="3316400"/>
                  <a:pt x="1854245" y="3316530"/>
                </a:cubicBezTo>
                <a:cubicBezTo>
                  <a:pt x="1842923" y="3316530"/>
                  <a:pt x="1841231" y="3317441"/>
                  <a:pt x="1841231" y="3318872"/>
                </a:cubicBezTo>
                <a:cubicBezTo>
                  <a:pt x="1804274" y="3320564"/>
                  <a:pt x="1814555" y="3313927"/>
                  <a:pt x="1800110" y="3311585"/>
                </a:cubicBezTo>
                <a:cubicBezTo>
                  <a:pt x="1750400" y="3313797"/>
                  <a:pt x="1791781" y="3318742"/>
                  <a:pt x="1786316" y="3326160"/>
                </a:cubicBezTo>
                <a:cubicBezTo>
                  <a:pt x="1814164" y="3324858"/>
                  <a:pt x="1813253" y="3318872"/>
                  <a:pt x="1841231" y="3323817"/>
                </a:cubicBezTo>
                <a:lnTo>
                  <a:pt x="1874911" y="3316076"/>
                </a:lnTo>
                <a:lnTo>
                  <a:pt x="1874898" y="3316042"/>
                </a:lnTo>
                <a:lnTo>
                  <a:pt x="1882970" y="3310798"/>
                </a:lnTo>
                <a:lnTo>
                  <a:pt x="1889122" y="3302846"/>
                </a:lnTo>
                <a:lnTo>
                  <a:pt x="1885503" y="3298568"/>
                </a:lnTo>
                <a:lnTo>
                  <a:pt x="1875127" y="3299479"/>
                </a:lnTo>
                <a:lnTo>
                  <a:pt x="1873897" y="3296081"/>
                </a:lnTo>
                <a:lnTo>
                  <a:pt x="1872593" y="3295839"/>
                </a:lnTo>
                <a:lnTo>
                  <a:pt x="1873760" y="3295704"/>
                </a:lnTo>
                <a:lnTo>
                  <a:pt x="1873121" y="3293940"/>
                </a:lnTo>
                <a:lnTo>
                  <a:pt x="1831870" y="3291189"/>
                </a:lnTo>
                <a:lnTo>
                  <a:pt x="1821451" y="3291675"/>
                </a:lnTo>
                <a:lnTo>
                  <a:pt x="1818136" y="3290274"/>
                </a:lnTo>
                <a:lnTo>
                  <a:pt x="1772782" y="3287250"/>
                </a:lnTo>
                <a:cubicBezTo>
                  <a:pt x="1718320" y="3295141"/>
                  <a:pt x="1663135" y="3296800"/>
                  <a:pt x="1608296" y="3292195"/>
                </a:cubicBezTo>
                <a:cubicBezTo>
                  <a:pt x="1670889" y="3286079"/>
                  <a:pt x="1575893" y="3280614"/>
                  <a:pt x="1526183" y="3279963"/>
                </a:cubicBezTo>
                <a:cubicBezTo>
                  <a:pt x="1520457" y="3274888"/>
                  <a:pt x="1535553" y="3273456"/>
                  <a:pt x="1539977" y="3270203"/>
                </a:cubicBezTo>
                <a:cubicBezTo>
                  <a:pt x="1480377" y="3274758"/>
                  <a:pt x="1530347" y="3266950"/>
                  <a:pt x="1498725" y="3255628"/>
                </a:cubicBezTo>
                <a:cubicBezTo>
                  <a:pt x="1583701" y="3258491"/>
                  <a:pt x="1538546" y="3238321"/>
                  <a:pt x="1580969" y="3233636"/>
                </a:cubicBezTo>
                <a:cubicBezTo>
                  <a:pt x="1635363" y="3242615"/>
                  <a:pt x="1628597" y="3225958"/>
                  <a:pt x="1690539" y="3228821"/>
                </a:cubicBezTo>
                <a:cubicBezTo>
                  <a:pt x="1670239" y="3226349"/>
                  <a:pt x="1657518" y="3224364"/>
                  <a:pt x="1649385" y="3222168"/>
                </a:cubicBezTo>
                <a:lnTo>
                  <a:pt x="1642323" y="3218064"/>
                </a:lnTo>
                <a:lnTo>
                  <a:pt x="1622205" y="3218039"/>
                </a:lnTo>
                <a:lnTo>
                  <a:pt x="1620527" y="3218171"/>
                </a:lnTo>
                <a:lnTo>
                  <a:pt x="1616950" y="3220639"/>
                </a:lnTo>
                <a:cubicBezTo>
                  <a:pt x="1613111" y="3223193"/>
                  <a:pt x="1606409" y="3225242"/>
                  <a:pt x="1580969" y="3224006"/>
                </a:cubicBezTo>
                <a:lnTo>
                  <a:pt x="1577102" y="3221577"/>
                </a:lnTo>
                <a:lnTo>
                  <a:pt x="1574331" y="3221795"/>
                </a:lnTo>
                <a:lnTo>
                  <a:pt x="1573250" y="3219158"/>
                </a:lnTo>
                <a:lnTo>
                  <a:pt x="1568474" y="3216158"/>
                </a:lnTo>
                <a:lnTo>
                  <a:pt x="1567942" y="3215716"/>
                </a:lnTo>
                <a:lnTo>
                  <a:pt x="1560537" y="3214117"/>
                </a:lnTo>
                <a:lnTo>
                  <a:pt x="1563588" y="3212099"/>
                </a:lnTo>
                <a:lnTo>
                  <a:pt x="1560847" y="3209822"/>
                </a:lnTo>
                <a:cubicBezTo>
                  <a:pt x="1555495" y="3205853"/>
                  <a:pt x="1547720" y="3202144"/>
                  <a:pt x="1526183" y="3197199"/>
                </a:cubicBezTo>
                <a:cubicBezTo>
                  <a:pt x="1534056" y="3195605"/>
                  <a:pt x="1539684" y="3194101"/>
                  <a:pt x="1543491" y="3192651"/>
                </a:cubicBezTo>
                <a:lnTo>
                  <a:pt x="1547127" y="3190245"/>
                </a:lnTo>
                <a:lnTo>
                  <a:pt x="1535743" y="3181245"/>
                </a:lnTo>
                <a:lnTo>
                  <a:pt x="1489698" y="3193117"/>
                </a:lnTo>
                <a:cubicBezTo>
                  <a:pt x="1478262" y="3197949"/>
                  <a:pt x="1472179" y="3202926"/>
                  <a:pt x="1471528" y="3206959"/>
                </a:cubicBezTo>
                <a:cubicBezTo>
                  <a:pt x="1389805" y="3208391"/>
                  <a:pt x="1370806" y="3206309"/>
                  <a:pt x="1320836" y="3211774"/>
                </a:cubicBezTo>
                <a:cubicBezTo>
                  <a:pt x="1314980" y="3206699"/>
                  <a:pt x="1330075" y="3205398"/>
                  <a:pt x="1333849" y="3202014"/>
                </a:cubicBezTo>
                <a:cubicBezTo>
                  <a:pt x="1331637" y="3199151"/>
                  <a:pt x="1308864" y="3199932"/>
                  <a:pt x="1292857" y="3199673"/>
                </a:cubicBezTo>
                <a:cubicBezTo>
                  <a:pt x="1262537" y="3199673"/>
                  <a:pt x="1287002" y="3209952"/>
                  <a:pt x="1279844" y="3214247"/>
                </a:cubicBezTo>
                <a:cubicBezTo>
                  <a:pt x="1255380" y="3214247"/>
                  <a:pt x="1251085" y="3217109"/>
                  <a:pt x="1225059" y="3216589"/>
                </a:cubicBezTo>
                <a:cubicBezTo>
                  <a:pt x="1229093" y="3213726"/>
                  <a:pt x="1234071" y="3210961"/>
                  <a:pt x="1237178" y="3207870"/>
                </a:cubicBezTo>
                <a:lnTo>
                  <a:pt x="1237869" y="3199628"/>
                </a:lnTo>
                <a:lnTo>
                  <a:pt x="1232736" y="3206309"/>
                </a:lnTo>
                <a:cubicBezTo>
                  <a:pt x="1214622" y="3203063"/>
                  <a:pt x="1196208" y="3201798"/>
                  <a:pt x="1177820" y="3202535"/>
                </a:cubicBezTo>
                <a:lnTo>
                  <a:pt x="1178350" y="3201721"/>
                </a:lnTo>
                <a:lnTo>
                  <a:pt x="1171689" y="3202226"/>
                </a:lnTo>
                <a:cubicBezTo>
                  <a:pt x="1148412" y="3201234"/>
                  <a:pt x="1122190" y="3198566"/>
                  <a:pt x="1087640" y="3197199"/>
                </a:cubicBezTo>
                <a:cubicBezTo>
                  <a:pt x="1090894" y="3194467"/>
                  <a:pt x="1114577" y="3195508"/>
                  <a:pt x="1114968" y="3192254"/>
                </a:cubicBezTo>
                <a:cubicBezTo>
                  <a:pt x="1086339" y="3187570"/>
                  <a:pt x="1035197" y="3186919"/>
                  <a:pt x="1019061" y="3180152"/>
                </a:cubicBezTo>
                <a:cubicBezTo>
                  <a:pt x="987439" y="3179371"/>
                  <a:pt x="1003836" y="3187179"/>
                  <a:pt x="977939" y="3187439"/>
                </a:cubicBezTo>
                <a:cubicBezTo>
                  <a:pt x="935126" y="3184446"/>
                  <a:pt x="904935" y="3179241"/>
                  <a:pt x="895956" y="3170392"/>
                </a:cubicBezTo>
                <a:cubicBezTo>
                  <a:pt x="942153" y="3169481"/>
                  <a:pt x="917298" y="3181193"/>
                  <a:pt x="977939" y="3177680"/>
                </a:cubicBezTo>
                <a:cubicBezTo>
                  <a:pt x="985487" y="3172539"/>
                  <a:pt x="988740" y="3167204"/>
                  <a:pt x="1000452" y="3162780"/>
                </a:cubicBezTo>
                <a:lnTo>
                  <a:pt x="1021684" y="3157939"/>
                </a:lnTo>
                <a:lnTo>
                  <a:pt x="994140" y="3154843"/>
                </a:lnTo>
                <a:cubicBezTo>
                  <a:pt x="981549" y="3153900"/>
                  <a:pt x="968959" y="3152956"/>
                  <a:pt x="959980" y="3151004"/>
                </a:cubicBezTo>
                <a:cubicBezTo>
                  <a:pt x="973059" y="3141928"/>
                  <a:pt x="982330" y="3145368"/>
                  <a:pt x="1003113" y="3145185"/>
                </a:cubicBezTo>
                <a:lnTo>
                  <a:pt x="1004417" y="3145082"/>
                </a:lnTo>
                <a:lnTo>
                  <a:pt x="997428" y="3140535"/>
                </a:lnTo>
                <a:lnTo>
                  <a:pt x="998386" y="3137576"/>
                </a:lnTo>
                <a:lnTo>
                  <a:pt x="987438" y="3135519"/>
                </a:lnTo>
                <a:cubicBezTo>
                  <a:pt x="989000" y="3130183"/>
                  <a:pt x="999020" y="3127223"/>
                  <a:pt x="1012179" y="3125141"/>
                </a:cubicBezTo>
                <a:lnTo>
                  <a:pt x="1018285" y="3124425"/>
                </a:lnTo>
                <a:lnTo>
                  <a:pt x="1018931" y="3124065"/>
                </a:lnTo>
                <a:lnTo>
                  <a:pt x="1021090" y="3124097"/>
                </a:lnTo>
                <a:lnTo>
                  <a:pt x="1055757" y="3120033"/>
                </a:lnTo>
                <a:cubicBezTo>
                  <a:pt x="1028950" y="3115999"/>
                  <a:pt x="1001102" y="3112225"/>
                  <a:pt x="973514" y="3108451"/>
                </a:cubicBezTo>
                <a:cubicBezTo>
                  <a:pt x="993945" y="3103766"/>
                  <a:pt x="989780" y="3092315"/>
                  <a:pt x="1028299" y="3092966"/>
                </a:cubicBezTo>
                <a:cubicBezTo>
                  <a:pt x="1026087" y="3081904"/>
                  <a:pt x="1003054" y="3076829"/>
                  <a:pt x="1000842" y="3065768"/>
                </a:cubicBezTo>
                <a:cubicBezTo>
                  <a:pt x="1018214" y="3064272"/>
                  <a:pt x="1026966" y="3060303"/>
                  <a:pt x="1033862" y="3055797"/>
                </a:cubicBezTo>
                <a:lnTo>
                  <a:pt x="1047857" y="3047365"/>
                </a:lnTo>
                <a:lnTo>
                  <a:pt x="1043786" y="3047028"/>
                </a:lnTo>
                <a:lnTo>
                  <a:pt x="1049596" y="3046317"/>
                </a:lnTo>
                <a:lnTo>
                  <a:pt x="1055757" y="3042605"/>
                </a:lnTo>
                <a:cubicBezTo>
                  <a:pt x="1058100" y="3032845"/>
                  <a:pt x="1034546" y="3030502"/>
                  <a:pt x="1014636" y="3027119"/>
                </a:cubicBezTo>
                <a:cubicBezTo>
                  <a:pt x="939420" y="3036619"/>
                  <a:pt x="916386" y="3066158"/>
                  <a:pt x="918859" y="3077480"/>
                </a:cubicBezTo>
                <a:cubicBezTo>
                  <a:pt x="874094" y="3076699"/>
                  <a:pt x="908969" y="3070713"/>
                  <a:pt x="891271" y="3058090"/>
                </a:cubicBezTo>
                <a:cubicBezTo>
                  <a:pt x="853012" y="3057440"/>
                  <a:pt x="852231" y="3067590"/>
                  <a:pt x="850410" y="3077480"/>
                </a:cubicBezTo>
                <a:cubicBezTo>
                  <a:pt x="832842" y="3064467"/>
                  <a:pt x="832322" y="3046378"/>
                  <a:pt x="795755" y="3038440"/>
                </a:cubicBezTo>
                <a:cubicBezTo>
                  <a:pt x="863293" y="3042995"/>
                  <a:pt x="734332" y="2999401"/>
                  <a:pt x="850410" y="2999401"/>
                </a:cubicBezTo>
                <a:cubicBezTo>
                  <a:pt x="803823" y="3016448"/>
                  <a:pt x="848458" y="3027509"/>
                  <a:pt x="850410" y="3049762"/>
                </a:cubicBezTo>
                <a:lnTo>
                  <a:pt x="889513" y="3049762"/>
                </a:lnTo>
                <a:lnTo>
                  <a:pt x="889497" y="3049756"/>
                </a:lnTo>
                <a:cubicBezTo>
                  <a:pt x="884716" y="3048988"/>
                  <a:pt x="877510" y="3048654"/>
                  <a:pt x="865896" y="3049110"/>
                </a:cubicBezTo>
                <a:cubicBezTo>
                  <a:pt x="871752" y="3047288"/>
                  <a:pt x="874452" y="3044913"/>
                  <a:pt x="881170" y="3043270"/>
                </a:cubicBezTo>
                <a:lnTo>
                  <a:pt x="892382" y="3041863"/>
                </a:lnTo>
                <a:lnTo>
                  <a:pt x="886277" y="3040653"/>
                </a:lnTo>
                <a:cubicBezTo>
                  <a:pt x="877310" y="3039238"/>
                  <a:pt x="870585" y="3038078"/>
                  <a:pt x="878296" y="3036297"/>
                </a:cubicBezTo>
                <a:lnTo>
                  <a:pt x="886494" y="3035020"/>
                </a:lnTo>
                <a:lnTo>
                  <a:pt x="884556" y="3033478"/>
                </a:lnTo>
                <a:cubicBezTo>
                  <a:pt x="881788" y="3032672"/>
                  <a:pt x="876534" y="3032127"/>
                  <a:pt x="865896" y="3032062"/>
                </a:cubicBezTo>
                <a:cubicBezTo>
                  <a:pt x="857633" y="3033754"/>
                  <a:pt x="856299" y="3033754"/>
                  <a:pt x="857698" y="3033022"/>
                </a:cubicBezTo>
                <a:lnTo>
                  <a:pt x="864531" y="3030161"/>
                </a:lnTo>
                <a:lnTo>
                  <a:pt x="848596" y="3029024"/>
                </a:lnTo>
                <a:cubicBezTo>
                  <a:pt x="845318" y="3028014"/>
                  <a:pt x="845074" y="3026143"/>
                  <a:pt x="850410" y="3022695"/>
                </a:cubicBezTo>
                <a:cubicBezTo>
                  <a:pt x="877477" y="3030763"/>
                  <a:pt x="881641" y="3018530"/>
                  <a:pt x="905195" y="3014887"/>
                </a:cubicBezTo>
                <a:cubicBezTo>
                  <a:pt x="943649" y="3017229"/>
                  <a:pt x="924861" y="3023378"/>
                  <a:pt x="924208" y="3028996"/>
                </a:cubicBezTo>
                <a:lnTo>
                  <a:pt x="924252" y="3029024"/>
                </a:lnTo>
                <a:lnTo>
                  <a:pt x="924419" y="3029004"/>
                </a:lnTo>
                <a:cubicBezTo>
                  <a:pt x="930238" y="3028329"/>
                  <a:pt x="937533" y="3027638"/>
                  <a:pt x="948009" y="3027117"/>
                </a:cubicBezTo>
                <a:lnTo>
                  <a:pt x="945882" y="3029525"/>
                </a:lnTo>
                <a:lnTo>
                  <a:pt x="987438" y="3014887"/>
                </a:lnTo>
                <a:cubicBezTo>
                  <a:pt x="1015937" y="3017229"/>
                  <a:pt x="1026477" y="3024516"/>
                  <a:pt x="1069421" y="3022695"/>
                </a:cubicBezTo>
                <a:lnTo>
                  <a:pt x="1042784" y="3017833"/>
                </a:lnTo>
                <a:lnTo>
                  <a:pt x="1020925" y="3017177"/>
                </a:lnTo>
                <a:cubicBezTo>
                  <a:pt x="1008707" y="3014486"/>
                  <a:pt x="1022054" y="3007240"/>
                  <a:pt x="989651" y="3008118"/>
                </a:cubicBezTo>
                <a:cubicBezTo>
                  <a:pt x="970131" y="3011111"/>
                  <a:pt x="968700" y="3017358"/>
                  <a:pt x="948530" y="3020220"/>
                </a:cubicBezTo>
                <a:cubicBezTo>
                  <a:pt x="937078" y="3018464"/>
                  <a:pt x="927025" y="3014852"/>
                  <a:pt x="923138" y="3011062"/>
                </a:cubicBezTo>
                <a:lnTo>
                  <a:pt x="922772" y="3007712"/>
                </a:lnTo>
                <a:lnTo>
                  <a:pt x="917818" y="3012803"/>
                </a:lnTo>
                <a:lnTo>
                  <a:pt x="917818" y="3012283"/>
                </a:lnTo>
                <a:cubicBezTo>
                  <a:pt x="890490" y="2999270"/>
                  <a:pt x="895956" y="3011372"/>
                  <a:pt x="849369" y="3012283"/>
                </a:cubicBezTo>
                <a:cubicBezTo>
                  <a:pt x="855875" y="3008574"/>
                  <a:pt x="874061" y="3004085"/>
                  <a:pt x="883251" y="2999855"/>
                </a:cubicBezTo>
                <a:lnTo>
                  <a:pt x="886672" y="2995235"/>
                </a:lnTo>
                <a:lnTo>
                  <a:pt x="885107" y="2995223"/>
                </a:lnTo>
                <a:cubicBezTo>
                  <a:pt x="857486" y="2996797"/>
                  <a:pt x="849337" y="3002360"/>
                  <a:pt x="824645" y="2997968"/>
                </a:cubicBezTo>
                <a:cubicBezTo>
                  <a:pt x="871362" y="2989249"/>
                  <a:pt x="835315" y="2965695"/>
                  <a:pt x="906888" y="2961401"/>
                </a:cubicBezTo>
                <a:cubicBezTo>
                  <a:pt x="909360" y="2963483"/>
                  <a:pt x="901552" y="2963743"/>
                  <a:pt x="893874" y="2963873"/>
                </a:cubicBezTo>
                <a:cubicBezTo>
                  <a:pt x="875526" y="2967517"/>
                  <a:pt x="889190" y="2974284"/>
                  <a:pt x="893874" y="2978448"/>
                </a:cubicBezTo>
                <a:lnTo>
                  <a:pt x="898043" y="2977247"/>
                </a:lnTo>
                <a:lnTo>
                  <a:pt x="915681" y="2966920"/>
                </a:lnTo>
                <a:lnTo>
                  <a:pt x="923203" y="2952629"/>
                </a:lnTo>
                <a:lnTo>
                  <a:pt x="893354" y="2954114"/>
                </a:lnTo>
                <a:lnTo>
                  <a:pt x="893354" y="2937066"/>
                </a:lnTo>
                <a:cubicBezTo>
                  <a:pt x="900934" y="2937587"/>
                  <a:pt x="908701" y="2939034"/>
                  <a:pt x="915094" y="2940883"/>
                </a:cubicBezTo>
                <a:lnTo>
                  <a:pt x="926595" y="2946184"/>
                </a:lnTo>
                <a:lnTo>
                  <a:pt x="928928" y="2941752"/>
                </a:lnTo>
                <a:lnTo>
                  <a:pt x="929752" y="2915120"/>
                </a:lnTo>
                <a:lnTo>
                  <a:pt x="929726" y="2915123"/>
                </a:lnTo>
                <a:cubicBezTo>
                  <a:pt x="915899" y="2917124"/>
                  <a:pt x="903504" y="2919368"/>
                  <a:pt x="879300" y="2919499"/>
                </a:cubicBezTo>
                <a:cubicBezTo>
                  <a:pt x="884245" y="2915334"/>
                  <a:pt x="868499" y="2914944"/>
                  <a:pt x="851712" y="2914684"/>
                </a:cubicBezTo>
                <a:cubicBezTo>
                  <a:pt x="857568" y="2910780"/>
                  <a:pt x="894916" y="2912471"/>
                  <a:pt x="879300" y="2904924"/>
                </a:cubicBezTo>
                <a:cubicBezTo>
                  <a:pt x="849500" y="2898287"/>
                  <a:pt x="788208" y="2904924"/>
                  <a:pt x="824254" y="2912211"/>
                </a:cubicBezTo>
                <a:cubicBezTo>
                  <a:pt x="792592" y="2907071"/>
                  <a:pt x="760552" y="2904633"/>
                  <a:pt x="728477" y="2904924"/>
                </a:cubicBezTo>
                <a:cubicBezTo>
                  <a:pt x="716896" y="2882932"/>
                  <a:pt x="552670" y="2880849"/>
                  <a:pt x="619037" y="2858597"/>
                </a:cubicBezTo>
                <a:cubicBezTo>
                  <a:pt x="661459" y="2858597"/>
                  <a:pt x="684102" y="2861590"/>
                  <a:pt x="714814" y="2863412"/>
                </a:cubicBezTo>
                <a:cubicBezTo>
                  <a:pt x="688787" y="2868097"/>
                  <a:pt x="723012" y="2867836"/>
                  <a:pt x="714814" y="2875644"/>
                </a:cubicBezTo>
                <a:cubicBezTo>
                  <a:pt x="671610" y="2876815"/>
                  <a:pt x="661459" y="2870309"/>
                  <a:pt x="632700" y="2875644"/>
                </a:cubicBezTo>
                <a:cubicBezTo>
                  <a:pt x="671740" y="2878377"/>
                  <a:pt x="712081" y="2880980"/>
                  <a:pt x="742271" y="2885404"/>
                </a:cubicBezTo>
                <a:cubicBezTo>
                  <a:pt x="764343" y="2878089"/>
                  <a:pt x="788047" y="2877231"/>
                  <a:pt x="810590" y="2882932"/>
                </a:cubicBezTo>
                <a:cubicBezTo>
                  <a:pt x="839089" y="2882932"/>
                  <a:pt x="814364" y="2872261"/>
                  <a:pt x="838048" y="2870829"/>
                </a:cubicBezTo>
                <a:cubicBezTo>
                  <a:pt x="824471" y="2868234"/>
                  <a:pt x="810732" y="2866581"/>
                  <a:pt x="796926" y="2865884"/>
                </a:cubicBezTo>
                <a:cubicBezTo>
                  <a:pt x="819642" y="2862650"/>
                  <a:pt x="842560" y="2861042"/>
                  <a:pt x="865506" y="2861069"/>
                </a:cubicBezTo>
                <a:cubicBezTo>
                  <a:pt x="845465" y="2864583"/>
                  <a:pt x="845465" y="2876945"/>
                  <a:pt x="865506" y="2880459"/>
                </a:cubicBezTo>
                <a:cubicBezTo>
                  <a:pt x="885546" y="2879288"/>
                  <a:pt x="899990" y="2876945"/>
                  <a:pt x="920161" y="2875644"/>
                </a:cubicBezTo>
                <a:cubicBezTo>
                  <a:pt x="924065" y="2869138"/>
                  <a:pt x="867198" y="2882151"/>
                  <a:pt x="879300" y="2870829"/>
                </a:cubicBezTo>
                <a:lnTo>
                  <a:pt x="954494" y="2874376"/>
                </a:lnTo>
                <a:lnTo>
                  <a:pt x="935367" y="2870054"/>
                </a:lnTo>
                <a:cubicBezTo>
                  <a:pt x="926065" y="2866781"/>
                  <a:pt x="919477" y="2862372"/>
                  <a:pt x="918989" y="2855866"/>
                </a:cubicBezTo>
                <a:lnTo>
                  <a:pt x="907205" y="2857582"/>
                </a:lnTo>
                <a:lnTo>
                  <a:pt x="907408" y="2861460"/>
                </a:lnTo>
                <a:cubicBezTo>
                  <a:pt x="874517" y="2861460"/>
                  <a:pt x="872224" y="2856556"/>
                  <a:pt x="864074" y="2852621"/>
                </a:cubicBezTo>
                <a:lnTo>
                  <a:pt x="858110" y="2850853"/>
                </a:lnTo>
                <a:lnTo>
                  <a:pt x="849037" y="2849715"/>
                </a:lnTo>
                <a:lnTo>
                  <a:pt x="837090" y="2851338"/>
                </a:lnTo>
                <a:cubicBezTo>
                  <a:pt x="828142" y="2854620"/>
                  <a:pt x="832973" y="2860354"/>
                  <a:pt x="797837" y="2858987"/>
                </a:cubicBezTo>
                <a:cubicBezTo>
                  <a:pt x="793283" y="2851440"/>
                  <a:pt x="829720" y="2847406"/>
                  <a:pt x="797837" y="2841940"/>
                </a:cubicBezTo>
                <a:cubicBezTo>
                  <a:pt x="758798" y="2839858"/>
                  <a:pt x="762311" y="2845324"/>
                  <a:pt x="729388" y="2844413"/>
                </a:cubicBezTo>
                <a:cubicBezTo>
                  <a:pt x="734463" y="2840248"/>
                  <a:pt x="718587" y="2839728"/>
                  <a:pt x="701930" y="2839468"/>
                </a:cubicBezTo>
                <a:cubicBezTo>
                  <a:pt x="736025" y="2832701"/>
                  <a:pt x="700499" y="2823592"/>
                  <a:pt x="674733" y="2820078"/>
                </a:cubicBezTo>
                <a:cubicBezTo>
                  <a:pt x="731730" y="2797435"/>
                  <a:pt x="763613" y="2776744"/>
                  <a:pt x="756976" y="2754231"/>
                </a:cubicBezTo>
                <a:cubicBezTo>
                  <a:pt x="796666" y="2756314"/>
                  <a:pt x="772071" y="2757875"/>
                  <a:pt x="770640" y="2763991"/>
                </a:cubicBezTo>
                <a:cubicBezTo>
                  <a:pt x="807597" y="2762430"/>
                  <a:pt x="804604" y="2753841"/>
                  <a:pt x="852623" y="2754231"/>
                </a:cubicBezTo>
                <a:lnTo>
                  <a:pt x="852708" y="2754249"/>
                </a:lnTo>
                <a:lnTo>
                  <a:pt x="862643" y="2749657"/>
                </a:lnTo>
                <a:lnTo>
                  <a:pt x="880728" y="2754415"/>
                </a:lnTo>
                <a:cubicBezTo>
                  <a:pt x="882782" y="2755669"/>
                  <a:pt x="883161" y="2756961"/>
                  <a:pt x="882642" y="2758373"/>
                </a:cubicBezTo>
                <a:lnTo>
                  <a:pt x="881982" y="2759262"/>
                </a:lnTo>
                <a:lnTo>
                  <a:pt x="887091" y="2759713"/>
                </a:lnTo>
                <a:cubicBezTo>
                  <a:pt x="897160" y="2759794"/>
                  <a:pt x="909425" y="2758461"/>
                  <a:pt x="934736" y="2756704"/>
                </a:cubicBezTo>
                <a:cubicBezTo>
                  <a:pt x="966748" y="2763210"/>
                  <a:pt x="986788" y="2776354"/>
                  <a:pt x="1058100" y="2768936"/>
                </a:cubicBezTo>
                <a:cubicBezTo>
                  <a:pt x="1069812" y="2776614"/>
                  <a:pt x="1036498" y="2776354"/>
                  <a:pt x="1030642" y="2781039"/>
                </a:cubicBezTo>
                <a:cubicBezTo>
                  <a:pt x="1043721" y="2783479"/>
                  <a:pt x="1060239" y="2784967"/>
                  <a:pt x="1055878" y="2787645"/>
                </a:cubicBezTo>
                <a:lnTo>
                  <a:pt x="1050898" y="2788930"/>
                </a:lnTo>
                <a:lnTo>
                  <a:pt x="1075468" y="2786058"/>
                </a:lnTo>
                <a:lnTo>
                  <a:pt x="1094739" y="2778190"/>
                </a:lnTo>
                <a:lnTo>
                  <a:pt x="1098482" y="2771309"/>
                </a:lnTo>
                <a:cubicBezTo>
                  <a:pt x="1100645" y="2768448"/>
                  <a:pt x="1104297" y="2765846"/>
                  <a:pt x="1112235" y="2763991"/>
                </a:cubicBezTo>
                <a:lnTo>
                  <a:pt x="1115763" y="2764374"/>
                </a:lnTo>
                <a:lnTo>
                  <a:pt x="1123816" y="2759048"/>
                </a:lnTo>
                <a:lnTo>
                  <a:pt x="1164951" y="2761993"/>
                </a:lnTo>
                <a:lnTo>
                  <a:pt x="1176646" y="2761641"/>
                </a:lnTo>
                <a:lnTo>
                  <a:pt x="1168018" y="2754965"/>
                </a:lnTo>
                <a:cubicBezTo>
                  <a:pt x="1168421" y="2749565"/>
                  <a:pt x="1179583" y="2744099"/>
                  <a:pt x="1178652" y="2739089"/>
                </a:cubicBezTo>
                <a:lnTo>
                  <a:pt x="1172581" y="2735849"/>
                </a:lnTo>
                <a:lnTo>
                  <a:pt x="1163377" y="2737070"/>
                </a:lnTo>
                <a:cubicBezTo>
                  <a:pt x="1155276" y="2738062"/>
                  <a:pt x="1148412" y="2739266"/>
                  <a:pt x="1153357" y="2742520"/>
                </a:cubicBezTo>
                <a:lnTo>
                  <a:pt x="1151474" y="2742386"/>
                </a:lnTo>
                <a:lnTo>
                  <a:pt x="1152168" y="2745611"/>
                </a:lnTo>
                <a:cubicBezTo>
                  <a:pt x="1154592" y="2752085"/>
                  <a:pt x="1154592" y="2757876"/>
                  <a:pt x="1124467" y="2755143"/>
                </a:cubicBezTo>
                <a:lnTo>
                  <a:pt x="1129439" y="2740822"/>
                </a:lnTo>
                <a:lnTo>
                  <a:pt x="1110039" y="2739445"/>
                </a:lnTo>
                <a:cubicBezTo>
                  <a:pt x="1100783" y="2737412"/>
                  <a:pt x="1096814" y="2734386"/>
                  <a:pt x="1098441" y="2730417"/>
                </a:cubicBezTo>
                <a:lnTo>
                  <a:pt x="1142522" y="2731740"/>
                </a:lnTo>
                <a:lnTo>
                  <a:pt x="1150021" y="2727425"/>
                </a:lnTo>
                <a:lnTo>
                  <a:pt x="1159723" y="2723121"/>
                </a:lnTo>
                <a:lnTo>
                  <a:pt x="1152399" y="2721343"/>
                </a:lnTo>
                <a:cubicBezTo>
                  <a:pt x="1150685" y="2719767"/>
                  <a:pt x="1152193" y="2717998"/>
                  <a:pt x="1156333" y="2716444"/>
                </a:cubicBezTo>
                <a:lnTo>
                  <a:pt x="1175294" y="2712978"/>
                </a:lnTo>
                <a:lnTo>
                  <a:pt x="1178992" y="2708686"/>
                </a:lnTo>
                <a:cubicBezTo>
                  <a:pt x="1148020" y="2712590"/>
                  <a:pt x="1126939" y="2706994"/>
                  <a:pt x="1124467" y="2685392"/>
                </a:cubicBezTo>
                <a:cubicBezTo>
                  <a:pt x="1115365" y="2687317"/>
                  <a:pt x="1106150" y="2688664"/>
                  <a:pt x="1096879" y="2689427"/>
                </a:cubicBezTo>
                <a:cubicBezTo>
                  <a:pt x="1091934" y="2695933"/>
                  <a:pt x="1107419" y="2696714"/>
                  <a:pt x="1124467" y="2697104"/>
                </a:cubicBezTo>
                <a:cubicBezTo>
                  <a:pt x="1121734" y="2700227"/>
                  <a:pt x="1110672" y="2700878"/>
                  <a:pt x="1110672" y="2704912"/>
                </a:cubicBezTo>
                <a:cubicBezTo>
                  <a:pt x="1099091" y="2704131"/>
                  <a:pt x="1097660" y="2706344"/>
                  <a:pt x="1096879" y="2708686"/>
                </a:cubicBezTo>
                <a:cubicBezTo>
                  <a:pt x="1057839" y="2676088"/>
                  <a:pt x="1102100" y="2656446"/>
                  <a:pt x="1108115" y="2629887"/>
                </a:cubicBezTo>
                <a:lnTo>
                  <a:pt x="1107702" y="2622146"/>
                </a:lnTo>
                <a:lnTo>
                  <a:pt x="1085037" y="2620847"/>
                </a:lnTo>
                <a:cubicBezTo>
                  <a:pt x="1086990" y="2618309"/>
                  <a:pt x="1096229" y="2617040"/>
                  <a:pt x="1105468" y="2615771"/>
                </a:cubicBezTo>
                <a:lnTo>
                  <a:pt x="1107087" y="2615514"/>
                </a:lnTo>
                <a:lnTo>
                  <a:pt x="1096879" y="2600286"/>
                </a:lnTo>
                <a:cubicBezTo>
                  <a:pt x="1065907" y="2604060"/>
                  <a:pt x="1120433" y="2619676"/>
                  <a:pt x="1055887" y="2619676"/>
                </a:cubicBezTo>
                <a:cubicBezTo>
                  <a:pt x="1067274" y="2607119"/>
                  <a:pt x="1057189" y="2599734"/>
                  <a:pt x="1049299" y="2591910"/>
                </a:cubicBezTo>
                <a:lnTo>
                  <a:pt x="1042439" y="2579793"/>
                </a:lnTo>
                <a:lnTo>
                  <a:pt x="1016588" y="2579074"/>
                </a:lnTo>
                <a:lnTo>
                  <a:pt x="1043165" y="2577746"/>
                </a:lnTo>
                <a:lnTo>
                  <a:pt x="1055887" y="2561507"/>
                </a:lnTo>
                <a:lnTo>
                  <a:pt x="1027258" y="2561507"/>
                </a:lnTo>
                <a:cubicBezTo>
                  <a:pt x="1047949" y="2556302"/>
                  <a:pt x="1086338" y="2560336"/>
                  <a:pt x="1109501" y="2561507"/>
                </a:cubicBezTo>
                <a:cubicBezTo>
                  <a:pt x="1107289" y="2556953"/>
                  <a:pt x="1112625" y="2554610"/>
                  <a:pt x="1123295" y="2553829"/>
                </a:cubicBezTo>
                <a:cubicBezTo>
                  <a:pt x="1049381" y="2549016"/>
                  <a:pt x="1153226" y="2521817"/>
                  <a:pt x="1123295" y="2542119"/>
                </a:cubicBezTo>
                <a:cubicBezTo>
                  <a:pt x="1136308" y="2538085"/>
                  <a:pt x="1173656" y="2540948"/>
                  <a:pt x="1164157" y="2530537"/>
                </a:cubicBezTo>
                <a:cubicBezTo>
                  <a:pt x="1143726" y="2521558"/>
                  <a:pt x="1130583" y="2524681"/>
                  <a:pt x="1095707" y="2526633"/>
                </a:cubicBezTo>
                <a:cubicBezTo>
                  <a:pt x="1124076" y="2509064"/>
                  <a:pt x="1095707" y="2503339"/>
                  <a:pt x="1054716" y="2503470"/>
                </a:cubicBezTo>
                <a:cubicBezTo>
                  <a:pt x="1015677" y="2499045"/>
                  <a:pt x="1076708" y="2499045"/>
                  <a:pt x="1082174" y="2503470"/>
                </a:cubicBezTo>
                <a:cubicBezTo>
                  <a:pt x="1092194" y="2487332"/>
                  <a:pt x="993164" y="2477443"/>
                  <a:pt x="999801" y="2495661"/>
                </a:cubicBezTo>
                <a:cubicBezTo>
                  <a:pt x="985226" y="2494750"/>
                  <a:pt x="990691" y="2487983"/>
                  <a:pt x="972473" y="2487983"/>
                </a:cubicBezTo>
                <a:cubicBezTo>
                  <a:pt x="984835" y="2479916"/>
                  <a:pt x="1013074" y="2476141"/>
                  <a:pt x="1054716" y="2476272"/>
                </a:cubicBezTo>
                <a:cubicBezTo>
                  <a:pt x="1022964" y="2468074"/>
                  <a:pt x="953083" y="2481217"/>
                  <a:pt x="999801" y="2460786"/>
                </a:cubicBezTo>
                <a:cubicBezTo>
                  <a:pt x="986383" y="2463702"/>
                  <a:pt x="972667" y="2465012"/>
                  <a:pt x="958939" y="2464690"/>
                </a:cubicBezTo>
                <a:cubicBezTo>
                  <a:pt x="954515" y="2467814"/>
                  <a:pt x="964405" y="2473409"/>
                  <a:pt x="971952" y="2472498"/>
                </a:cubicBezTo>
                <a:cubicBezTo>
                  <a:pt x="893874" y="2481608"/>
                  <a:pt x="873833" y="2506723"/>
                  <a:pt x="889709" y="2534441"/>
                </a:cubicBezTo>
                <a:cubicBezTo>
                  <a:pt x="855355" y="2524551"/>
                  <a:pt x="854834" y="2544201"/>
                  <a:pt x="835184" y="2549927"/>
                </a:cubicBezTo>
                <a:cubicBezTo>
                  <a:pt x="810459" y="2547975"/>
                  <a:pt x="753722" y="2523900"/>
                  <a:pt x="835184" y="2526633"/>
                </a:cubicBezTo>
                <a:cubicBezTo>
                  <a:pt x="840129" y="2533270"/>
                  <a:pt x="824514" y="2533920"/>
                  <a:pt x="807727" y="2534441"/>
                </a:cubicBezTo>
                <a:cubicBezTo>
                  <a:pt x="824514" y="2546153"/>
                  <a:pt x="862382" y="2532359"/>
                  <a:pt x="862642" y="2526633"/>
                </a:cubicBezTo>
                <a:cubicBezTo>
                  <a:pt x="820609" y="2513620"/>
                  <a:pt x="875655" y="2480957"/>
                  <a:pt x="917297" y="2460786"/>
                </a:cubicBezTo>
                <a:cubicBezTo>
                  <a:pt x="891271" y="2450506"/>
                  <a:pt x="845074" y="2481347"/>
                  <a:pt x="821390" y="2472498"/>
                </a:cubicBezTo>
                <a:cubicBezTo>
                  <a:pt x="840389" y="2509195"/>
                  <a:pt x="764132" y="2531708"/>
                  <a:pt x="739277" y="2550577"/>
                </a:cubicBezTo>
                <a:cubicBezTo>
                  <a:pt x="736024" y="2560597"/>
                  <a:pt x="715854" y="2545242"/>
                  <a:pt x="684492" y="2550577"/>
                </a:cubicBezTo>
                <a:cubicBezTo>
                  <a:pt x="686834" y="2546023"/>
                  <a:pt x="709477" y="2547324"/>
                  <a:pt x="725614" y="2546673"/>
                </a:cubicBezTo>
                <a:lnTo>
                  <a:pt x="725614" y="2532488"/>
                </a:lnTo>
                <a:cubicBezTo>
                  <a:pt x="703823" y="2540833"/>
                  <a:pt x="680273" y="2543519"/>
                  <a:pt x="657164" y="2540296"/>
                </a:cubicBezTo>
                <a:cubicBezTo>
                  <a:pt x="648185" y="2513098"/>
                  <a:pt x="707135" y="2505290"/>
                  <a:pt x="698286" y="2478223"/>
                </a:cubicBezTo>
                <a:cubicBezTo>
                  <a:pt x="771420" y="2478223"/>
                  <a:pt x="747085" y="2450765"/>
                  <a:pt x="780399" y="2439184"/>
                </a:cubicBezTo>
                <a:cubicBezTo>
                  <a:pt x="733551" y="2442697"/>
                  <a:pt x="737976" y="2460785"/>
                  <a:pt x="725614" y="2474059"/>
                </a:cubicBezTo>
                <a:cubicBezTo>
                  <a:pt x="688786" y="2464559"/>
                  <a:pt x="745133" y="2448813"/>
                  <a:pt x="725614" y="2431376"/>
                </a:cubicBezTo>
                <a:cubicBezTo>
                  <a:pt x="684492" y="2427472"/>
                  <a:pt x="701279" y="2440095"/>
                  <a:pt x="698286" y="2446861"/>
                </a:cubicBezTo>
                <a:cubicBezTo>
                  <a:pt x="629056" y="2443608"/>
                  <a:pt x="685273" y="2427862"/>
                  <a:pt x="657164" y="2415890"/>
                </a:cubicBezTo>
                <a:cubicBezTo>
                  <a:pt x="675616" y="2418608"/>
                  <a:pt x="693874" y="2422521"/>
                  <a:pt x="711820" y="2427602"/>
                </a:cubicBezTo>
                <a:cubicBezTo>
                  <a:pt x="723011" y="2417452"/>
                  <a:pt x="774673" y="2404308"/>
                  <a:pt x="766605" y="2388562"/>
                </a:cubicBezTo>
                <a:cubicBezTo>
                  <a:pt x="805644" y="2388562"/>
                  <a:pt x="734202" y="2399103"/>
                  <a:pt x="794193" y="2396370"/>
                </a:cubicBezTo>
                <a:cubicBezTo>
                  <a:pt x="755153" y="2406781"/>
                  <a:pt x="794193" y="2415239"/>
                  <a:pt x="766605" y="2427342"/>
                </a:cubicBezTo>
                <a:cubicBezTo>
                  <a:pt x="827897" y="2425260"/>
                  <a:pt x="829458" y="2390124"/>
                  <a:pt x="807727" y="2376981"/>
                </a:cubicBezTo>
                <a:cubicBezTo>
                  <a:pt x="800179" y="2384138"/>
                  <a:pt x="737976" y="2391295"/>
                  <a:pt x="752811" y="2373077"/>
                </a:cubicBezTo>
                <a:cubicBezTo>
                  <a:pt x="765824" y="2373077"/>
                  <a:pt x="763742" y="2377762"/>
                  <a:pt x="766605" y="2380885"/>
                </a:cubicBezTo>
                <a:cubicBezTo>
                  <a:pt x="817356" y="2367872"/>
                  <a:pt x="729908" y="2365399"/>
                  <a:pt x="725614" y="2365399"/>
                </a:cubicBezTo>
                <a:cubicBezTo>
                  <a:pt x="721319" y="2349393"/>
                  <a:pt x="788988" y="2367221"/>
                  <a:pt x="794193" y="2373077"/>
                </a:cubicBezTo>
                <a:cubicBezTo>
                  <a:pt x="855875" y="2361105"/>
                  <a:pt x="809418" y="2348872"/>
                  <a:pt x="807206" y="2326620"/>
                </a:cubicBezTo>
                <a:cubicBezTo>
                  <a:pt x="777536" y="2325969"/>
                  <a:pt x="800960" y="2339633"/>
                  <a:pt x="794193" y="2346009"/>
                </a:cubicBezTo>
                <a:cubicBezTo>
                  <a:pt x="778056" y="2346009"/>
                  <a:pt x="769598" y="2346790"/>
                  <a:pt x="766605" y="2349783"/>
                </a:cubicBezTo>
                <a:cubicBezTo>
                  <a:pt x="729648" y="2331435"/>
                  <a:pt x="803823" y="2290834"/>
                  <a:pt x="766605" y="2271704"/>
                </a:cubicBezTo>
                <a:cubicBezTo>
                  <a:pt x="779618" y="2261164"/>
                  <a:pt x="792631" y="2281985"/>
                  <a:pt x="835184" y="2275608"/>
                </a:cubicBezTo>
                <a:cubicBezTo>
                  <a:pt x="791070" y="2293436"/>
                  <a:pt x="837136" y="2304107"/>
                  <a:pt x="794193" y="2318161"/>
                </a:cubicBezTo>
                <a:cubicBezTo>
                  <a:pt x="808637" y="2327010"/>
                  <a:pt x="835575" y="2307100"/>
                  <a:pt x="876046" y="2310483"/>
                </a:cubicBezTo>
                <a:cubicBezTo>
                  <a:pt x="868888" y="2256609"/>
                  <a:pt x="918078" y="2180352"/>
                  <a:pt x="971952" y="2112944"/>
                </a:cubicBezTo>
                <a:cubicBezTo>
                  <a:pt x="956727" y="2106958"/>
                  <a:pt x="927448" y="2104876"/>
                  <a:pt x="930831" y="2093554"/>
                </a:cubicBezTo>
                <a:cubicBezTo>
                  <a:pt x="995897" y="2097718"/>
                  <a:pt x="903243" y="2079110"/>
                  <a:pt x="971952" y="2081973"/>
                </a:cubicBezTo>
                <a:cubicBezTo>
                  <a:pt x="951131" y="2067528"/>
                  <a:pt x="923544" y="2072473"/>
                  <a:pt x="958939" y="2058679"/>
                </a:cubicBezTo>
                <a:cubicBezTo>
                  <a:pt x="894914" y="2041111"/>
                  <a:pt x="910791" y="2079240"/>
                  <a:pt x="849369" y="2070261"/>
                </a:cubicBezTo>
                <a:cubicBezTo>
                  <a:pt x="855355" y="2075076"/>
                  <a:pt x="866936" y="2078199"/>
                  <a:pt x="890230" y="2078069"/>
                </a:cubicBezTo>
                <a:cubicBezTo>
                  <a:pt x="896866" y="2090171"/>
                  <a:pt x="853533" y="2088349"/>
                  <a:pt x="849369" y="2097458"/>
                </a:cubicBezTo>
                <a:cubicBezTo>
                  <a:pt x="807466" y="2092773"/>
                  <a:pt x="869409" y="2082623"/>
                  <a:pt x="836355" y="2078069"/>
                </a:cubicBezTo>
                <a:cubicBezTo>
                  <a:pt x="801871" y="2087178"/>
                  <a:pt x="768427" y="2112814"/>
                  <a:pt x="808898" y="2120752"/>
                </a:cubicBezTo>
                <a:cubicBezTo>
                  <a:pt x="826986" y="2104746"/>
                  <a:pt x="908188" y="2110211"/>
                  <a:pt x="918468" y="2101362"/>
                </a:cubicBezTo>
                <a:cubicBezTo>
                  <a:pt x="961152" y="2118149"/>
                  <a:pt x="845725" y="2117889"/>
                  <a:pt x="863813" y="2140402"/>
                </a:cubicBezTo>
                <a:cubicBezTo>
                  <a:pt x="846245" y="2128299"/>
                  <a:pt x="817356" y="2143525"/>
                  <a:pt x="822561" y="2124916"/>
                </a:cubicBezTo>
                <a:cubicBezTo>
                  <a:pt x="789769" y="2123484"/>
                  <a:pt x="830239" y="2142614"/>
                  <a:pt x="781570" y="2136628"/>
                </a:cubicBezTo>
                <a:cubicBezTo>
                  <a:pt x="794583" y="2159531"/>
                  <a:pt x="841301" y="2149641"/>
                  <a:pt x="877217" y="2152113"/>
                </a:cubicBezTo>
                <a:cubicBezTo>
                  <a:pt x="896346" y="2167729"/>
                  <a:pt x="847677" y="2164346"/>
                  <a:pt x="850019" y="2175277"/>
                </a:cubicBezTo>
                <a:cubicBezTo>
                  <a:pt x="812541" y="2178140"/>
                  <a:pt x="822431" y="2167599"/>
                  <a:pt x="795364" y="2167599"/>
                </a:cubicBezTo>
                <a:cubicBezTo>
                  <a:pt x="820609" y="2197009"/>
                  <a:pt x="805774" y="2215487"/>
                  <a:pt x="795364" y="2256609"/>
                </a:cubicBezTo>
                <a:cubicBezTo>
                  <a:pt x="816315" y="2247760"/>
                  <a:pt x="823603" y="2249322"/>
                  <a:pt x="863813" y="2252705"/>
                </a:cubicBezTo>
                <a:cubicBezTo>
                  <a:pt x="867587" y="2262985"/>
                  <a:pt x="810589" y="2255698"/>
                  <a:pt x="822561" y="2268191"/>
                </a:cubicBezTo>
                <a:cubicBezTo>
                  <a:pt x="803042" y="2256739"/>
                  <a:pt x="788077" y="2268191"/>
                  <a:pt x="753982" y="2260513"/>
                </a:cubicBezTo>
                <a:cubicBezTo>
                  <a:pt x="768036" y="2251144"/>
                  <a:pt x="815535" y="2226549"/>
                  <a:pt x="740969" y="2217830"/>
                </a:cubicBezTo>
                <a:cubicBezTo>
                  <a:pt x="797056" y="2199611"/>
                  <a:pt x="685143" y="2142484"/>
                  <a:pt x="768297" y="2139751"/>
                </a:cubicBezTo>
                <a:cubicBezTo>
                  <a:pt x="760196" y="2113725"/>
                  <a:pt x="756495" y="2089398"/>
                  <a:pt x="754773" y="2065476"/>
                </a:cubicBezTo>
                <a:lnTo>
                  <a:pt x="754517" y="2054336"/>
                </a:lnTo>
                <a:lnTo>
                  <a:pt x="771550" y="2056076"/>
                </a:lnTo>
                <a:cubicBezTo>
                  <a:pt x="768557" y="2042413"/>
                  <a:pt x="835705" y="2048399"/>
                  <a:pt x="826335" y="2032913"/>
                </a:cubicBezTo>
                <a:cubicBezTo>
                  <a:pt x="806620" y="2030961"/>
                  <a:pt x="791615" y="2029692"/>
                  <a:pt x="778917" y="2028960"/>
                </a:cubicBezTo>
                <a:lnTo>
                  <a:pt x="753920" y="2028415"/>
                </a:lnTo>
                <a:lnTo>
                  <a:pt x="753120" y="1993629"/>
                </a:lnTo>
                <a:cubicBezTo>
                  <a:pt x="752746" y="1944814"/>
                  <a:pt x="750599" y="1892436"/>
                  <a:pt x="727305" y="1826134"/>
                </a:cubicBezTo>
                <a:lnTo>
                  <a:pt x="767125" y="1826134"/>
                </a:lnTo>
                <a:cubicBezTo>
                  <a:pt x="725483" y="1842010"/>
                  <a:pt x="788337" y="1865173"/>
                  <a:pt x="753332" y="1884173"/>
                </a:cubicBezTo>
                <a:cubicBezTo>
                  <a:pt x="753332" y="1887946"/>
                  <a:pt x="770118" y="1887166"/>
                  <a:pt x="780919" y="1888077"/>
                </a:cubicBezTo>
                <a:cubicBezTo>
                  <a:pt x="783522" y="1881180"/>
                  <a:pt x="810199" y="1862050"/>
                  <a:pt x="767125" y="1857105"/>
                </a:cubicBezTo>
                <a:cubicBezTo>
                  <a:pt x="894914" y="1834853"/>
                  <a:pt x="895956" y="1770438"/>
                  <a:pt x="931351" y="1733090"/>
                </a:cubicBezTo>
                <a:cubicBezTo>
                  <a:pt x="927838" y="1720077"/>
                  <a:pt x="880470" y="1742850"/>
                  <a:pt x="876566" y="1729316"/>
                </a:cubicBezTo>
                <a:cubicBezTo>
                  <a:pt x="883984" y="1714611"/>
                  <a:pt x="927838" y="1729316"/>
                  <a:pt x="972473" y="1721508"/>
                </a:cubicBezTo>
                <a:cubicBezTo>
                  <a:pt x="954255" y="1715002"/>
                  <a:pt x="936296" y="1708495"/>
                  <a:pt x="945015" y="1694311"/>
                </a:cubicBezTo>
                <a:cubicBezTo>
                  <a:pt x="925365" y="1705502"/>
                  <a:pt x="875655" y="1708365"/>
                  <a:pt x="863162" y="1721508"/>
                </a:cubicBezTo>
                <a:cubicBezTo>
                  <a:pt x="844163" y="1716954"/>
                  <a:pt x="850150" y="1693660"/>
                  <a:pt x="890230" y="1702119"/>
                </a:cubicBezTo>
                <a:cubicBezTo>
                  <a:pt x="896866" y="1690016"/>
                  <a:pt x="873183" y="1686243"/>
                  <a:pt x="849369" y="1682859"/>
                </a:cubicBezTo>
                <a:cubicBezTo>
                  <a:pt x="914434" y="1675702"/>
                  <a:pt x="811630" y="1665552"/>
                  <a:pt x="863162" y="1651888"/>
                </a:cubicBezTo>
                <a:cubicBezTo>
                  <a:pt x="799658" y="1669325"/>
                  <a:pt x="841821" y="1638875"/>
                  <a:pt x="780919" y="1636272"/>
                </a:cubicBezTo>
                <a:cubicBezTo>
                  <a:pt x="730429" y="1635361"/>
                  <a:pt x="678896" y="1690146"/>
                  <a:pt x="739798" y="1706023"/>
                </a:cubicBezTo>
                <a:cubicBezTo>
                  <a:pt x="735764" y="1713961"/>
                  <a:pt x="702710" y="1713570"/>
                  <a:pt x="698806" y="1721508"/>
                </a:cubicBezTo>
                <a:cubicBezTo>
                  <a:pt x="676163" y="1690797"/>
                  <a:pt x="715724" y="1648114"/>
                  <a:pt x="657685" y="1620786"/>
                </a:cubicBezTo>
                <a:cubicBezTo>
                  <a:pt x="757366" y="1596061"/>
                  <a:pt x="709737" y="1529694"/>
                  <a:pt x="753332" y="1489093"/>
                </a:cubicBezTo>
                <a:cubicBezTo>
                  <a:pt x="749688" y="1479984"/>
                  <a:pt x="692950" y="1486751"/>
                  <a:pt x="698806" y="1492997"/>
                </a:cubicBezTo>
                <a:cubicBezTo>
                  <a:pt x="638425" y="1488573"/>
                  <a:pt x="726654" y="1466190"/>
                  <a:pt x="644021" y="1469834"/>
                </a:cubicBezTo>
                <a:cubicBezTo>
                  <a:pt x="658986" y="1451355"/>
                  <a:pt x="679287" y="1449403"/>
                  <a:pt x="685012" y="1434958"/>
                </a:cubicBezTo>
                <a:cubicBezTo>
                  <a:pt x="654485" y="1422145"/>
                  <a:pt x="622110" y="1414282"/>
                  <a:pt x="589106" y="1411665"/>
                </a:cubicBezTo>
                <a:cubicBezTo>
                  <a:pt x="641158" y="1406069"/>
                  <a:pt x="701799" y="1431445"/>
                  <a:pt x="753332" y="1438862"/>
                </a:cubicBezTo>
                <a:cubicBezTo>
                  <a:pt x="796796" y="1432746"/>
                  <a:pt x="736284" y="1415569"/>
                  <a:pt x="767125" y="1411665"/>
                </a:cubicBezTo>
                <a:cubicBezTo>
                  <a:pt x="830370" y="1416350"/>
                  <a:pt x="764653" y="1434828"/>
                  <a:pt x="863162" y="1431055"/>
                </a:cubicBezTo>
                <a:cubicBezTo>
                  <a:pt x="829849" y="1435869"/>
                  <a:pt x="835445" y="1451615"/>
                  <a:pt x="780919" y="1450444"/>
                </a:cubicBezTo>
                <a:lnTo>
                  <a:pt x="780919" y="1477512"/>
                </a:lnTo>
                <a:cubicBezTo>
                  <a:pt x="824123" y="1479463"/>
                  <a:pt x="829198" y="1470615"/>
                  <a:pt x="876566" y="1473608"/>
                </a:cubicBezTo>
                <a:cubicBezTo>
                  <a:pt x="866676" y="1443157"/>
                  <a:pt x="917427" y="1418822"/>
                  <a:pt x="821911" y="1411665"/>
                </a:cubicBezTo>
                <a:cubicBezTo>
                  <a:pt x="847937" y="1400864"/>
                  <a:pt x="814493" y="1387330"/>
                  <a:pt x="876566" y="1380694"/>
                </a:cubicBezTo>
                <a:cubicBezTo>
                  <a:pt x="868758" y="1367680"/>
                  <a:pt x="824514" y="1375098"/>
                  <a:pt x="794713" y="1376790"/>
                </a:cubicBezTo>
                <a:cubicBezTo>
                  <a:pt x="779358" y="1365338"/>
                  <a:pt x="791981" y="1346729"/>
                  <a:pt x="807727" y="1326429"/>
                </a:cubicBezTo>
                <a:cubicBezTo>
                  <a:pt x="826114" y="1325982"/>
                  <a:pt x="844502" y="1327289"/>
                  <a:pt x="862642" y="1330333"/>
                </a:cubicBezTo>
                <a:cubicBezTo>
                  <a:pt x="853012" y="1318491"/>
                  <a:pt x="853012" y="1322915"/>
                  <a:pt x="862642" y="1311073"/>
                </a:cubicBezTo>
                <a:cubicBezTo>
                  <a:pt x="820219" y="1308080"/>
                  <a:pt x="836616" y="1321614"/>
                  <a:pt x="794193" y="1318751"/>
                </a:cubicBezTo>
                <a:cubicBezTo>
                  <a:pt x="824383" y="1304046"/>
                  <a:pt x="764653" y="1287259"/>
                  <a:pt x="807206" y="1276068"/>
                </a:cubicBezTo>
                <a:lnTo>
                  <a:pt x="712340" y="1276068"/>
                </a:lnTo>
                <a:cubicBezTo>
                  <a:pt x="769153" y="1254379"/>
                  <a:pt x="829419" y="1243137"/>
                  <a:pt x="890230" y="1242884"/>
                </a:cubicBezTo>
                <a:cubicBezTo>
                  <a:pt x="898038" y="1234296"/>
                  <a:pt x="864203" y="1237289"/>
                  <a:pt x="863162" y="1231172"/>
                </a:cubicBezTo>
                <a:cubicBezTo>
                  <a:pt x="802391" y="1232344"/>
                  <a:pt x="771029" y="1257199"/>
                  <a:pt x="712340" y="1246658"/>
                </a:cubicBezTo>
                <a:cubicBezTo>
                  <a:pt x="694642" y="1255897"/>
                  <a:pt x="689697" y="1268650"/>
                  <a:pt x="671479" y="1277629"/>
                </a:cubicBezTo>
                <a:cubicBezTo>
                  <a:pt x="634001" y="1274116"/>
                  <a:pt x="639987" y="1258110"/>
                  <a:pt x="630227" y="1246658"/>
                </a:cubicBezTo>
                <a:cubicBezTo>
                  <a:pt x="677465" y="1243925"/>
                  <a:pt x="710258" y="1245617"/>
                  <a:pt x="753332" y="1235076"/>
                </a:cubicBezTo>
                <a:cubicBezTo>
                  <a:pt x="757626" y="1224926"/>
                  <a:pt x="734462" y="1222063"/>
                  <a:pt x="698806" y="1223495"/>
                </a:cubicBezTo>
                <a:cubicBezTo>
                  <a:pt x="660418" y="1227269"/>
                  <a:pt x="718586" y="1233775"/>
                  <a:pt x="685012" y="1238980"/>
                </a:cubicBezTo>
                <a:cubicBezTo>
                  <a:pt x="642199" y="1240802"/>
                  <a:pt x="641288" y="1230652"/>
                  <a:pt x="644021" y="1219591"/>
                </a:cubicBezTo>
                <a:cubicBezTo>
                  <a:pt x="687095" y="1221413"/>
                  <a:pt x="692430" y="1212564"/>
                  <a:pt x="739798" y="1215687"/>
                </a:cubicBezTo>
                <a:cubicBezTo>
                  <a:pt x="728216" y="1209961"/>
                  <a:pt x="695683" y="1210091"/>
                  <a:pt x="671479" y="1208009"/>
                </a:cubicBezTo>
                <a:cubicBezTo>
                  <a:pt x="733942" y="1201112"/>
                  <a:pt x="756845" y="1183024"/>
                  <a:pt x="794713" y="1168970"/>
                </a:cubicBezTo>
                <a:cubicBezTo>
                  <a:pt x="782611" y="1157518"/>
                  <a:pt x="774022" y="1177949"/>
                  <a:pt x="739798" y="1172874"/>
                </a:cubicBezTo>
                <a:cubicBezTo>
                  <a:pt x="704923" y="1165586"/>
                  <a:pt x="770509" y="1154265"/>
                  <a:pt x="698806" y="1157388"/>
                </a:cubicBezTo>
                <a:cubicBezTo>
                  <a:pt x="714943" y="1146327"/>
                  <a:pt x="727175" y="1136827"/>
                  <a:pt x="711820" y="1126417"/>
                </a:cubicBezTo>
                <a:cubicBezTo>
                  <a:pt x="672780" y="1134485"/>
                  <a:pt x="679937" y="1156087"/>
                  <a:pt x="629707" y="1161292"/>
                </a:cubicBezTo>
                <a:cubicBezTo>
                  <a:pt x="665493" y="1165326"/>
                  <a:pt x="657685" y="1181722"/>
                  <a:pt x="698286" y="1184455"/>
                </a:cubicBezTo>
                <a:cubicBezTo>
                  <a:pt x="672260" y="1190702"/>
                  <a:pt x="628666" y="1181202"/>
                  <a:pt x="657164" y="1199941"/>
                </a:cubicBezTo>
                <a:cubicBezTo>
                  <a:pt x="606023" y="1195907"/>
                  <a:pt x="618125" y="1209571"/>
                  <a:pt x="575182" y="1207749"/>
                </a:cubicBezTo>
                <a:cubicBezTo>
                  <a:pt x="583770" y="1211653"/>
                  <a:pt x="606413" y="1211783"/>
                  <a:pt x="602249" y="1219331"/>
                </a:cubicBezTo>
                <a:cubicBezTo>
                  <a:pt x="549415" y="1215036"/>
                  <a:pt x="553710" y="1232994"/>
                  <a:pt x="520266" y="1223234"/>
                </a:cubicBezTo>
                <a:cubicBezTo>
                  <a:pt x="530807" y="1209441"/>
                  <a:pt x="522088" y="1209180"/>
                  <a:pt x="533930" y="1192263"/>
                </a:cubicBezTo>
                <a:cubicBezTo>
                  <a:pt x="558394" y="1192263"/>
                  <a:pt x="562819" y="1196948"/>
                  <a:pt x="588585" y="1196037"/>
                </a:cubicBezTo>
                <a:cubicBezTo>
                  <a:pt x="609146" y="1192784"/>
                  <a:pt x="585071" y="1190311"/>
                  <a:pt x="602249" y="1180551"/>
                </a:cubicBezTo>
                <a:cubicBezTo>
                  <a:pt x="598215" y="1175346"/>
                  <a:pt x="568154" y="1177428"/>
                  <a:pt x="547463" y="1176777"/>
                </a:cubicBezTo>
                <a:cubicBezTo>
                  <a:pt x="586503" y="1153874"/>
                  <a:pt x="563339" y="1127197"/>
                  <a:pt x="534450" y="1126417"/>
                </a:cubicBezTo>
                <a:cubicBezTo>
                  <a:pt x="524170" y="1114444"/>
                  <a:pt x="581818" y="1121732"/>
                  <a:pt x="561648" y="1107027"/>
                </a:cubicBezTo>
                <a:cubicBezTo>
                  <a:pt x="558394" y="1102733"/>
                  <a:pt x="534450" y="1104424"/>
                  <a:pt x="534450" y="1099349"/>
                </a:cubicBezTo>
                <a:cubicBezTo>
                  <a:pt x="516102" y="1101822"/>
                  <a:pt x="508424" y="1107548"/>
                  <a:pt x="507383" y="1114835"/>
                </a:cubicBezTo>
                <a:cubicBezTo>
                  <a:pt x="476802" y="1114835"/>
                  <a:pt x="501267" y="1098308"/>
                  <a:pt x="493329" y="1091541"/>
                </a:cubicBezTo>
                <a:cubicBezTo>
                  <a:pt x="515864" y="1095569"/>
                  <a:pt x="538801" y="1096881"/>
                  <a:pt x="561648" y="1095445"/>
                </a:cubicBezTo>
                <a:cubicBezTo>
                  <a:pt x="537313" y="1077747"/>
                  <a:pt x="536793" y="1077617"/>
                  <a:pt x="520787" y="1064474"/>
                </a:cubicBezTo>
                <a:cubicBezTo>
                  <a:pt x="529635" y="1052762"/>
                  <a:pt x="549936" y="1068118"/>
                  <a:pt x="575702" y="1064474"/>
                </a:cubicBezTo>
                <a:cubicBezTo>
                  <a:pt x="575702" y="1055235"/>
                  <a:pt x="551888" y="1053022"/>
                  <a:pt x="561648" y="1041180"/>
                </a:cubicBezTo>
                <a:cubicBezTo>
                  <a:pt x="534711" y="1041180"/>
                  <a:pt x="544470" y="1051721"/>
                  <a:pt x="507383" y="1048988"/>
                </a:cubicBezTo>
                <a:cubicBezTo>
                  <a:pt x="508294" y="1037016"/>
                  <a:pt x="465741" y="1037407"/>
                  <a:pt x="424880" y="1037276"/>
                </a:cubicBezTo>
                <a:cubicBezTo>
                  <a:pt x="438237" y="1033288"/>
                  <a:pt x="451976" y="1030716"/>
                  <a:pt x="465871" y="1029599"/>
                </a:cubicBezTo>
                <a:cubicBezTo>
                  <a:pt x="423969" y="925493"/>
                  <a:pt x="493329" y="836744"/>
                  <a:pt x="315309" y="773890"/>
                </a:cubicBezTo>
                <a:cubicBezTo>
                  <a:pt x="342094" y="763835"/>
                  <a:pt x="371839" y="765247"/>
                  <a:pt x="397552" y="777794"/>
                </a:cubicBezTo>
                <a:cubicBezTo>
                  <a:pt x="422147" y="766863"/>
                  <a:pt x="341205" y="752679"/>
                  <a:pt x="315309" y="742919"/>
                </a:cubicBezTo>
                <a:cubicBezTo>
                  <a:pt x="278091" y="749816"/>
                  <a:pt x="354348" y="767904"/>
                  <a:pt x="274187" y="770117"/>
                </a:cubicBezTo>
                <a:cubicBezTo>
                  <a:pt x="309713" y="749296"/>
                  <a:pt x="226689" y="722618"/>
                  <a:pt x="288111" y="704270"/>
                </a:cubicBezTo>
                <a:cubicBezTo>
                  <a:pt x="315699" y="725872"/>
                  <a:pt x="333137" y="747213"/>
                  <a:pt x="411216" y="762309"/>
                </a:cubicBezTo>
                <a:cubicBezTo>
                  <a:pt x="450255" y="735371"/>
                  <a:pt x="467823" y="713770"/>
                  <a:pt x="438674" y="677072"/>
                </a:cubicBezTo>
                <a:cubicBezTo>
                  <a:pt x="494630" y="675901"/>
                  <a:pt x="436331" y="682408"/>
                  <a:pt x="452337" y="692558"/>
                </a:cubicBezTo>
                <a:cubicBezTo>
                  <a:pt x="501527" y="680846"/>
                  <a:pt x="450646" y="662107"/>
                  <a:pt x="534450" y="657683"/>
                </a:cubicBezTo>
                <a:cubicBezTo>
                  <a:pt x="482398" y="635951"/>
                  <a:pt x="371135" y="669395"/>
                  <a:pt x="397552" y="680976"/>
                </a:cubicBezTo>
                <a:cubicBezTo>
                  <a:pt x="338212" y="684490"/>
                  <a:pt x="397552" y="688394"/>
                  <a:pt x="315309" y="685141"/>
                </a:cubicBezTo>
                <a:cubicBezTo>
                  <a:pt x="308542" y="669004"/>
                  <a:pt x="355259" y="668093"/>
                  <a:pt x="342767" y="650265"/>
                </a:cubicBezTo>
                <a:cubicBezTo>
                  <a:pt x="331315" y="659114"/>
                  <a:pt x="455981" y="656512"/>
                  <a:pt x="479665" y="634780"/>
                </a:cubicBezTo>
                <a:cubicBezTo>
                  <a:pt x="451166" y="629314"/>
                  <a:pt x="423969" y="634780"/>
                  <a:pt x="384018" y="634780"/>
                </a:cubicBezTo>
                <a:cubicBezTo>
                  <a:pt x="388183" y="625671"/>
                  <a:pt x="426181" y="626061"/>
                  <a:pt x="438674" y="619294"/>
                </a:cubicBezTo>
                <a:cubicBezTo>
                  <a:pt x="415250" y="613048"/>
                  <a:pt x="424229" y="597562"/>
                  <a:pt x="384018" y="596001"/>
                </a:cubicBezTo>
                <a:lnTo>
                  <a:pt x="384018" y="580515"/>
                </a:lnTo>
                <a:cubicBezTo>
                  <a:pt x="466652" y="580515"/>
                  <a:pt x="465351" y="557221"/>
                  <a:pt x="547984" y="557351"/>
                </a:cubicBezTo>
                <a:cubicBezTo>
                  <a:pt x="521958" y="568152"/>
                  <a:pt x="494370" y="578303"/>
                  <a:pt x="479665" y="592227"/>
                </a:cubicBezTo>
                <a:cubicBezTo>
                  <a:pt x="523129" y="607842"/>
                  <a:pt x="596783" y="575960"/>
                  <a:pt x="616693" y="592227"/>
                </a:cubicBezTo>
                <a:cubicBezTo>
                  <a:pt x="615262" y="579214"/>
                  <a:pt x="671609" y="572187"/>
                  <a:pt x="726134" y="565029"/>
                </a:cubicBezTo>
                <a:cubicBezTo>
                  <a:pt x="722751" y="558262"/>
                  <a:pt x="702580" y="556180"/>
                  <a:pt x="671479" y="557351"/>
                </a:cubicBezTo>
                <a:cubicBezTo>
                  <a:pt x="758927" y="549414"/>
                  <a:pt x="793542" y="535749"/>
                  <a:pt x="726134" y="518312"/>
                </a:cubicBezTo>
                <a:cubicBezTo>
                  <a:pt x="772851" y="522997"/>
                  <a:pt x="800309" y="499052"/>
                  <a:pt x="808247" y="522216"/>
                </a:cubicBezTo>
                <a:cubicBezTo>
                  <a:pt x="813973" y="515839"/>
                  <a:pt x="846376" y="491635"/>
                  <a:pt x="795234" y="487341"/>
                </a:cubicBezTo>
                <a:cubicBezTo>
                  <a:pt x="834273" y="477451"/>
                  <a:pt x="818397" y="453376"/>
                  <a:pt x="822431" y="425398"/>
                </a:cubicBezTo>
                <a:cubicBezTo>
                  <a:pt x="781050" y="416419"/>
                  <a:pt x="699587" y="418891"/>
                  <a:pt x="685533" y="402105"/>
                </a:cubicBezTo>
                <a:cubicBezTo>
                  <a:pt x="711559" y="395338"/>
                  <a:pt x="748907" y="406919"/>
                  <a:pt x="767646" y="413816"/>
                </a:cubicBezTo>
                <a:cubicBezTo>
                  <a:pt x="828548" y="371003"/>
                  <a:pt x="756325" y="349661"/>
                  <a:pt x="767646" y="324676"/>
                </a:cubicBezTo>
                <a:cubicBezTo>
                  <a:pt x="735714" y="325404"/>
                  <a:pt x="703767" y="324099"/>
                  <a:pt x="671999" y="320772"/>
                </a:cubicBezTo>
                <a:cubicBezTo>
                  <a:pt x="682410" y="317389"/>
                  <a:pt x="686704" y="312054"/>
                  <a:pt x="685012" y="305417"/>
                </a:cubicBezTo>
                <a:lnTo>
                  <a:pt x="739798" y="305417"/>
                </a:lnTo>
                <a:cubicBezTo>
                  <a:pt x="693991" y="294356"/>
                  <a:pt x="779748" y="265206"/>
                  <a:pt x="752811" y="247248"/>
                </a:cubicBezTo>
                <a:cubicBezTo>
                  <a:pt x="797056" y="246337"/>
                  <a:pt x="786385" y="261042"/>
                  <a:pt x="807727" y="266637"/>
                </a:cubicBezTo>
                <a:cubicBezTo>
                  <a:pt x="855095" y="238919"/>
                  <a:pt x="965836" y="215756"/>
                  <a:pt x="971952" y="165916"/>
                </a:cubicBezTo>
                <a:cubicBezTo>
                  <a:pt x="997979" y="157587"/>
                  <a:pt x="976247" y="195456"/>
                  <a:pt x="999280" y="200791"/>
                </a:cubicBezTo>
                <a:cubicBezTo>
                  <a:pt x="1057579" y="198058"/>
                  <a:pt x="977548" y="157067"/>
                  <a:pt x="1040532" y="169820"/>
                </a:cubicBezTo>
                <a:cubicBezTo>
                  <a:pt x="1062524" y="164354"/>
                  <a:pt x="993554" y="149779"/>
                  <a:pt x="985876" y="150430"/>
                </a:cubicBezTo>
                <a:cubicBezTo>
                  <a:pt x="987308" y="136766"/>
                  <a:pt x="1005526" y="149389"/>
                  <a:pt x="1040532" y="142752"/>
                </a:cubicBezTo>
                <a:cubicBezTo>
                  <a:pt x="1021272" y="155766"/>
                  <a:pt x="1096618" y="172032"/>
                  <a:pt x="1149972" y="177497"/>
                </a:cubicBezTo>
                <a:cubicBezTo>
                  <a:pt x="1164937" y="163703"/>
                  <a:pt x="1209182" y="158108"/>
                  <a:pt x="1218421" y="142752"/>
                </a:cubicBezTo>
                <a:cubicBezTo>
                  <a:pt x="1230394" y="151081"/>
                  <a:pt x="1266570" y="172682"/>
                  <a:pt x="1300534" y="162012"/>
                </a:cubicBezTo>
                <a:cubicBezTo>
                  <a:pt x="1319794" y="174374"/>
                  <a:pt x="1307562" y="186867"/>
                  <a:pt x="1300534" y="204695"/>
                </a:cubicBezTo>
                <a:cubicBezTo>
                  <a:pt x="1352587" y="210291"/>
                  <a:pt x="1326561" y="194024"/>
                  <a:pt x="1369244" y="196887"/>
                </a:cubicBezTo>
                <a:cubicBezTo>
                  <a:pt x="1348033" y="183874"/>
                  <a:pt x="1364039" y="179840"/>
                  <a:pt x="1369244" y="165916"/>
                </a:cubicBezTo>
                <a:cubicBezTo>
                  <a:pt x="1444850" y="171511"/>
                  <a:pt x="1447323" y="198058"/>
                  <a:pt x="1519416" y="204955"/>
                </a:cubicBezTo>
                <a:cubicBezTo>
                  <a:pt x="1544010" y="196497"/>
                  <a:pt x="1511217" y="171251"/>
                  <a:pt x="1451097" y="173984"/>
                </a:cubicBezTo>
                <a:cubicBezTo>
                  <a:pt x="1467623" y="152903"/>
                  <a:pt x="1531388" y="194675"/>
                  <a:pt x="1560667" y="170080"/>
                </a:cubicBezTo>
                <a:cubicBezTo>
                  <a:pt x="1585653" y="174634"/>
                  <a:pt x="1607124" y="180100"/>
                  <a:pt x="1628986" y="185565"/>
                </a:cubicBezTo>
                <a:cubicBezTo>
                  <a:pt x="1652410" y="178929"/>
                  <a:pt x="1675833" y="150560"/>
                  <a:pt x="1738557" y="158368"/>
                </a:cubicBezTo>
                <a:cubicBezTo>
                  <a:pt x="1735434" y="165265"/>
                  <a:pt x="1715003" y="167217"/>
                  <a:pt x="1683902" y="166176"/>
                </a:cubicBezTo>
                <a:cubicBezTo>
                  <a:pt x="1688717" y="171251"/>
                  <a:pt x="1707846" y="172292"/>
                  <a:pt x="1711229" y="177758"/>
                </a:cubicBezTo>
                <a:cubicBezTo>
                  <a:pt x="1738427" y="172552"/>
                  <a:pt x="1770699" y="168779"/>
                  <a:pt x="1779808" y="158368"/>
                </a:cubicBezTo>
                <a:cubicBezTo>
                  <a:pt x="1818848" y="156026"/>
                  <a:pt x="1864784" y="183483"/>
                  <a:pt x="1807136" y="173984"/>
                </a:cubicBezTo>
                <a:cubicBezTo>
                  <a:pt x="1841470" y="189480"/>
                  <a:pt x="1879147" y="196102"/>
                  <a:pt x="1916707" y="193243"/>
                </a:cubicBezTo>
                <a:cubicBezTo>
                  <a:pt x="1860588" y="184655"/>
                  <a:pt x="1882498" y="169917"/>
                  <a:pt x="1924631" y="157760"/>
                </a:cubicBezTo>
                <a:lnTo>
                  <a:pt x="1961463" y="149111"/>
                </a:lnTo>
                <a:lnTo>
                  <a:pt x="1962334" y="146953"/>
                </a:lnTo>
                <a:cubicBezTo>
                  <a:pt x="1965052" y="142842"/>
                  <a:pt x="1968468" y="139564"/>
                  <a:pt x="1972014" y="138328"/>
                </a:cubicBezTo>
                <a:cubicBezTo>
                  <a:pt x="1991534" y="142362"/>
                  <a:pt x="1986719" y="147567"/>
                  <a:pt x="1979432" y="153602"/>
                </a:cubicBezTo>
                <a:lnTo>
                  <a:pt x="1974428" y="158396"/>
                </a:lnTo>
                <a:lnTo>
                  <a:pt x="1976535" y="166371"/>
                </a:lnTo>
                <a:cubicBezTo>
                  <a:pt x="1976762" y="172552"/>
                  <a:pt x="1975266" y="178018"/>
                  <a:pt x="1971362" y="181662"/>
                </a:cubicBezTo>
                <a:cubicBezTo>
                  <a:pt x="1995696" y="189600"/>
                  <a:pt x="2021983" y="182833"/>
                  <a:pt x="1998690" y="197147"/>
                </a:cubicBezTo>
                <a:cubicBezTo>
                  <a:pt x="2018665" y="195944"/>
                  <a:pt x="2036680" y="195675"/>
                  <a:pt x="2053670" y="195927"/>
                </a:cubicBezTo>
                <a:lnTo>
                  <a:pt x="2100062" y="197735"/>
                </a:lnTo>
                <a:lnTo>
                  <a:pt x="2127729" y="183284"/>
                </a:lnTo>
                <a:lnTo>
                  <a:pt x="2131049" y="178665"/>
                </a:lnTo>
                <a:lnTo>
                  <a:pt x="2108260" y="177758"/>
                </a:lnTo>
                <a:lnTo>
                  <a:pt x="2133871" y="174740"/>
                </a:lnTo>
                <a:lnTo>
                  <a:pt x="2149383" y="153163"/>
                </a:lnTo>
                <a:cubicBezTo>
                  <a:pt x="2162396" y="149389"/>
                  <a:pt x="2163438" y="156189"/>
                  <a:pt x="2164121" y="164533"/>
                </a:cubicBezTo>
                <a:lnTo>
                  <a:pt x="2165478" y="172243"/>
                </a:lnTo>
                <a:lnTo>
                  <a:pt x="2198034" y="174860"/>
                </a:lnTo>
                <a:lnTo>
                  <a:pt x="2196722" y="169980"/>
                </a:lnTo>
                <a:lnTo>
                  <a:pt x="2191935" y="170080"/>
                </a:lnTo>
                <a:cubicBezTo>
                  <a:pt x="2185168" y="162662"/>
                  <a:pt x="2161614" y="160320"/>
                  <a:pt x="2163566" y="150690"/>
                </a:cubicBezTo>
                <a:lnTo>
                  <a:pt x="2164737" y="150690"/>
                </a:lnTo>
                <a:cubicBezTo>
                  <a:pt x="2176319" y="149910"/>
                  <a:pt x="2177751" y="152122"/>
                  <a:pt x="2178531" y="154594"/>
                </a:cubicBezTo>
                <a:lnTo>
                  <a:pt x="2193256" y="156607"/>
                </a:lnTo>
                <a:lnTo>
                  <a:pt x="2193089" y="155951"/>
                </a:lnTo>
                <a:cubicBezTo>
                  <a:pt x="2195336" y="154033"/>
                  <a:pt x="2202119" y="153879"/>
                  <a:pt x="2217832" y="156807"/>
                </a:cubicBezTo>
                <a:cubicBezTo>
                  <a:pt x="2234327" y="153098"/>
                  <a:pt x="2199655" y="144558"/>
                  <a:pt x="2178049" y="140795"/>
                </a:cubicBezTo>
                <a:lnTo>
                  <a:pt x="2172595" y="140129"/>
                </a:lnTo>
                <a:lnTo>
                  <a:pt x="2149335" y="144509"/>
                </a:lnTo>
                <a:cubicBezTo>
                  <a:pt x="2134799" y="150926"/>
                  <a:pt x="2153513" y="159832"/>
                  <a:pt x="2122965" y="166176"/>
                </a:cubicBezTo>
                <a:cubicBezTo>
                  <a:pt x="2114767" y="152382"/>
                  <a:pt x="2076118" y="132732"/>
                  <a:pt x="2095768" y="123623"/>
                </a:cubicBezTo>
                <a:cubicBezTo>
                  <a:pt x="2124657" y="141842"/>
                  <a:pt x="2208071" y="127267"/>
                  <a:pt x="2301245" y="131301"/>
                </a:cubicBezTo>
                <a:cubicBezTo>
                  <a:pt x="2287321" y="133318"/>
                  <a:pt x="2266012" y="138198"/>
                  <a:pt x="2243434" y="141109"/>
                </a:cubicBezTo>
                <a:lnTo>
                  <a:pt x="2222634" y="142507"/>
                </a:lnTo>
                <a:lnTo>
                  <a:pt x="2245323" y="150561"/>
                </a:lnTo>
                <a:cubicBezTo>
                  <a:pt x="2256872" y="153472"/>
                  <a:pt x="2270691" y="156156"/>
                  <a:pt x="2284956" y="158429"/>
                </a:cubicBezTo>
                <a:lnTo>
                  <a:pt x="2314631" y="162219"/>
                </a:lnTo>
                <a:lnTo>
                  <a:pt x="2315169" y="162272"/>
                </a:lnTo>
                <a:lnTo>
                  <a:pt x="2315119" y="162282"/>
                </a:lnTo>
                <a:lnTo>
                  <a:pt x="2327273" y="163834"/>
                </a:lnTo>
                <a:cubicBezTo>
                  <a:pt x="2342238" y="150821"/>
                  <a:pt x="2386613" y="146136"/>
                  <a:pt x="2395853" y="131822"/>
                </a:cubicBezTo>
                <a:cubicBezTo>
                  <a:pt x="2404832" y="137677"/>
                  <a:pt x="2427427" y="150268"/>
                  <a:pt x="2452436" y="152079"/>
                </a:cubicBezTo>
                <a:lnTo>
                  <a:pt x="2472071" y="150201"/>
                </a:lnTo>
                <a:lnTo>
                  <a:pt x="2470133" y="149481"/>
                </a:lnTo>
                <a:cubicBezTo>
                  <a:pt x="2466236" y="148693"/>
                  <a:pt x="2459941" y="147730"/>
                  <a:pt x="2450636" y="146526"/>
                </a:cubicBezTo>
                <a:cubicBezTo>
                  <a:pt x="2473409" y="137807"/>
                  <a:pt x="2524941" y="153683"/>
                  <a:pt x="2559946" y="154334"/>
                </a:cubicBezTo>
                <a:lnTo>
                  <a:pt x="2558842" y="154909"/>
                </a:lnTo>
                <a:lnTo>
                  <a:pt x="2591825" y="159940"/>
                </a:lnTo>
                <a:cubicBezTo>
                  <a:pt x="2603824" y="163049"/>
                  <a:pt x="2613474" y="166770"/>
                  <a:pt x="2623014" y="170519"/>
                </a:cubicBezTo>
                <a:lnTo>
                  <a:pt x="2637651" y="175673"/>
                </a:lnTo>
                <a:lnTo>
                  <a:pt x="2661307" y="177390"/>
                </a:lnTo>
                <a:cubicBezTo>
                  <a:pt x="2674015" y="177481"/>
                  <a:pt x="2686239" y="176489"/>
                  <a:pt x="2697496" y="173724"/>
                </a:cubicBezTo>
                <a:lnTo>
                  <a:pt x="2697909" y="173910"/>
                </a:lnTo>
                <a:lnTo>
                  <a:pt x="2694408" y="170584"/>
                </a:lnTo>
                <a:cubicBezTo>
                  <a:pt x="2681785" y="164127"/>
                  <a:pt x="2658589" y="158954"/>
                  <a:pt x="2628528" y="160190"/>
                </a:cubicBezTo>
                <a:cubicBezTo>
                  <a:pt x="2644925" y="140931"/>
                  <a:pt x="2708689" y="179189"/>
                  <a:pt x="2738099" y="156677"/>
                </a:cubicBezTo>
                <a:lnTo>
                  <a:pt x="2746412" y="158403"/>
                </a:lnTo>
                <a:lnTo>
                  <a:pt x="2751155" y="157593"/>
                </a:lnTo>
                <a:lnTo>
                  <a:pt x="2752304" y="152879"/>
                </a:lnTo>
                <a:lnTo>
                  <a:pt x="2752282" y="152903"/>
                </a:lnTo>
                <a:lnTo>
                  <a:pt x="2752282" y="152512"/>
                </a:lnTo>
                <a:lnTo>
                  <a:pt x="2752394" y="152509"/>
                </a:lnTo>
                <a:lnTo>
                  <a:pt x="2752932" y="150300"/>
                </a:lnTo>
                <a:lnTo>
                  <a:pt x="2754361" y="150638"/>
                </a:lnTo>
                <a:lnTo>
                  <a:pt x="2765296" y="138718"/>
                </a:lnTo>
                <a:lnTo>
                  <a:pt x="2768637" y="138718"/>
                </a:lnTo>
                <a:lnTo>
                  <a:pt x="2753710" y="136754"/>
                </a:lnTo>
                <a:cubicBezTo>
                  <a:pt x="2743554" y="133814"/>
                  <a:pt x="2737901" y="129609"/>
                  <a:pt x="2738617" y="123623"/>
                </a:cubicBezTo>
                <a:cubicBezTo>
                  <a:pt x="2752541" y="122517"/>
                  <a:pt x="2759048" y="119589"/>
                  <a:pt x="2765685" y="117914"/>
                </a:cubicBezTo>
                <a:cubicBezTo>
                  <a:pt x="2769003" y="117076"/>
                  <a:pt x="2772354" y="116551"/>
                  <a:pt x="2776681" y="116724"/>
                </a:cubicBezTo>
                <a:close/>
                <a:moveTo>
                  <a:pt x="3272418" y="113473"/>
                </a:moveTo>
                <a:cubicBezTo>
                  <a:pt x="3301437" y="130260"/>
                  <a:pt x="3384721" y="116857"/>
                  <a:pt x="3477895" y="120500"/>
                </a:cubicBezTo>
                <a:cubicBezTo>
                  <a:pt x="3450177" y="124274"/>
                  <a:pt x="3392659" y="138458"/>
                  <a:pt x="3354661" y="127657"/>
                </a:cubicBezTo>
                <a:cubicBezTo>
                  <a:pt x="3293629" y="132863"/>
                  <a:pt x="3340346" y="144704"/>
                  <a:pt x="3299745" y="152512"/>
                </a:cubicBezTo>
                <a:cubicBezTo>
                  <a:pt x="3292198" y="139890"/>
                  <a:pt x="3253939" y="121932"/>
                  <a:pt x="3272418" y="113473"/>
                </a:cubicBezTo>
                <a:close/>
                <a:moveTo>
                  <a:pt x="1054716" y="111911"/>
                </a:moveTo>
                <a:cubicBezTo>
                  <a:pt x="1059791" y="118548"/>
                  <a:pt x="1044045" y="119198"/>
                  <a:pt x="1027258" y="119719"/>
                </a:cubicBezTo>
                <a:cubicBezTo>
                  <a:pt x="1026217" y="125185"/>
                  <a:pt x="1025046" y="130650"/>
                  <a:pt x="1041052" y="131301"/>
                </a:cubicBezTo>
                <a:cubicBezTo>
                  <a:pt x="1012033" y="145355"/>
                  <a:pt x="1017238" y="117897"/>
                  <a:pt x="972473" y="123623"/>
                </a:cubicBezTo>
                <a:cubicBezTo>
                  <a:pt x="999300" y="116341"/>
                  <a:pt x="1026923" y="112407"/>
                  <a:pt x="1054716" y="111911"/>
                </a:cubicBezTo>
                <a:close/>
                <a:moveTo>
                  <a:pt x="2889051" y="109699"/>
                </a:moveTo>
                <a:cubicBezTo>
                  <a:pt x="2922234" y="119459"/>
                  <a:pt x="2961274" y="106836"/>
                  <a:pt x="2971424" y="124014"/>
                </a:cubicBezTo>
                <a:cubicBezTo>
                  <a:pt x="2920412" y="121671"/>
                  <a:pt x="2912604" y="130260"/>
                  <a:pt x="2861723" y="127657"/>
                </a:cubicBezTo>
                <a:lnTo>
                  <a:pt x="2861723" y="127527"/>
                </a:lnTo>
                <a:cubicBezTo>
                  <a:pt x="2867579" y="120760"/>
                  <a:pt x="2891523" y="118548"/>
                  <a:pt x="2889051" y="109699"/>
                </a:cubicBezTo>
                <a:close/>
                <a:moveTo>
                  <a:pt x="2520127" y="107617"/>
                </a:moveTo>
                <a:cubicBezTo>
                  <a:pt x="2562420" y="104624"/>
                  <a:pt x="2546154" y="118157"/>
                  <a:pt x="2588707" y="115295"/>
                </a:cubicBezTo>
                <a:cubicBezTo>
                  <a:pt x="2587015" y="118710"/>
                  <a:pt x="2580573" y="121012"/>
                  <a:pt x="2572179" y="122283"/>
                </a:cubicBezTo>
                <a:lnTo>
                  <a:pt x="2571657" y="122298"/>
                </a:lnTo>
                <a:lnTo>
                  <a:pt x="2560989" y="129658"/>
                </a:lnTo>
                <a:cubicBezTo>
                  <a:pt x="2559297" y="133416"/>
                  <a:pt x="2559753" y="137677"/>
                  <a:pt x="2560599" y="141842"/>
                </a:cubicBezTo>
                <a:cubicBezTo>
                  <a:pt x="2574116" y="139347"/>
                  <a:pt x="2587844" y="138171"/>
                  <a:pt x="2601590" y="138328"/>
                </a:cubicBezTo>
                <a:cubicBezTo>
                  <a:pt x="2587146" y="141712"/>
                  <a:pt x="2597426" y="151342"/>
                  <a:pt x="2560599" y="148999"/>
                </a:cubicBezTo>
                <a:cubicBezTo>
                  <a:pt x="2552498" y="139922"/>
                  <a:pt x="2522877" y="131138"/>
                  <a:pt x="2539591" y="125283"/>
                </a:cubicBezTo>
                <a:lnTo>
                  <a:pt x="2558519" y="122671"/>
                </a:lnTo>
                <a:lnTo>
                  <a:pt x="2543941" y="123086"/>
                </a:lnTo>
                <a:cubicBezTo>
                  <a:pt x="2524941" y="121671"/>
                  <a:pt x="2509326" y="116466"/>
                  <a:pt x="2519476" y="108137"/>
                </a:cubicBezTo>
                <a:close/>
                <a:moveTo>
                  <a:pt x="3954056" y="106230"/>
                </a:moveTo>
                <a:cubicBezTo>
                  <a:pt x="3958364" y="106381"/>
                  <a:pt x="3963643" y="107162"/>
                  <a:pt x="3970832" y="108918"/>
                </a:cubicBezTo>
                <a:cubicBezTo>
                  <a:pt x="3967319" y="112822"/>
                  <a:pt x="3943505" y="111391"/>
                  <a:pt x="3943245" y="116076"/>
                </a:cubicBezTo>
                <a:cubicBezTo>
                  <a:pt x="4074157" y="112952"/>
                  <a:pt x="4143647" y="144574"/>
                  <a:pt x="4203507" y="148088"/>
                </a:cubicBezTo>
                <a:cubicBezTo>
                  <a:pt x="4233699" y="156286"/>
                  <a:pt x="4163949" y="169299"/>
                  <a:pt x="4121396" y="159670"/>
                </a:cubicBezTo>
                <a:lnTo>
                  <a:pt x="4121394" y="158759"/>
                </a:lnTo>
                <a:cubicBezTo>
                  <a:pt x="4177481" y="151862"/>
                  <a:pt x="4102005" y="141581"/>
                  <a:pt x="4093807" y="130260"/>
                </a:cubicBezTo>
                <a:cubicBezTo>
                  <a:pt x="4012214" y="130260"/>
                  <a:pt x="3913184" y="134554"/>
                  <a:pt x="3916047" y="112562"/>
                </a:cubicBezTo>
                <a:cubicBezTo>
                  <a:pt x="3929971" y="111521"/>
                  <a:pt x="3936478" y="108853"/>
                  <a:pt x="3943098" y="107324"/>
                </a:cubicBezTo>
                <a:cubicBezTo>
                  <a:pt x="3946408" y="106560"/>
                  <a:pt x="3949747" y="106080"/>
                  <a:pt x="3954056" y="106230"/>
                </a:cubicBezTo>
                <a:close/>
                <a:moveTo>
                  <a:pt x="1575242" y="104233"/>
                </a:moveTo>
                <a:cubicBezTo>
                  <a:pt x="1569256" y="111651"/>
                  <a:pt x="1570297" y="120890"/>
                  <a:pt x="1534121" y="119719"/>
                </a:cubicBezTo>
                <a:cubicBezTo>
                  <a:pt x="1519806" y="108788"/>
                  <a:pt x="1518244" y="103192"/>
                  <a:pt x="1575242" y="104233"/>
                </a:cubicBezTo>
                <a:close/>
                <a:moveTo>
                  <a:pt x="2232017" y="102802"/>
                </a:moveTo>
                <a:cubicBezTo>
                  <a:pt x="2237092" y="108788"/>
                  <a:pt x="2221346" y="109439"/>
                  <a:pt x="2204689" y="109829"/>
                </a:cubicBezTo>
                <a:cubicBezTo>
                  <a:pt x="2203518" y="114904"/>
                  <a:pt x="2202347" y="119980"/>
                  <a:pt x="2217702" y="120500"/>
                </a:cubicBezTo>
                <a:cubicBezTo>
                  <a:pt x="2203518" y="126942"/>
                  <a:pt x="2197727" y="123851"/>
                  <a:pt x="2189903" y="119817"/>
                </a:cubicBezTo>
                <a:lnTo>
                  <a:pt x="2179763" y="115859"/>
                </a:lnTo>
                <a:lnTo>
                  <a:pt x="2165762" y="118369"/>
                </a:lnTo>
                <a:lnTo>
                  <a:pt x="2109450" y="119703"/>
                </a:lnTo>
                <a:lnTo>
                  <a:pt x="2117008" y="113133"/>
                </a:lnTo>
                <a:cubicBezTo>
                  <a:pt x="2128370" y="110534"/>
                  <a:pt x="2150061" y="110872"/>
                  <a:pt x="2168320" y="110258"/>
                </a:cubicBezTo>
                <a:lnTo>
                  <a:pt x="2189874" y="108279"/>
                </a:lnTo>
                <a:close/>
                <a:moveTo>
                  <a:pt x="3696386" y="99289"/>
                </a:moveTo>
                <a:cubicBezTo>
                  <a:pt x="3738549" y="96556"/>
                  <a:pt x="3722412" y="108918"/>
                  <a:pt x="3764835" y="106316"/>
                </a:cubicBezTo>
                <a:cubicBezTo>
                  <a:pt x="3759370" y="118418"/>
                  <a:pt x="3675955" y="114644"/>
                  <a:pt x="3696386" y="99289"/>
                </a:cubicBezTo>
                <a:close/>
                <a:moveTo>
                  <a:pt x="3368195" y="99289"/>
                </a:moveTo>
                <a:cubicBezTo>
                  <a:pt x="3369756" y="110220"/>
                  <a:pt x="3326813" y="109829"/>
                  <a:pt x="3286082" y="109829"/>
                </a:cubicBezTo>
                <a:cubicBezTo>
                  <a:pt x="3281267" y="97987"/>
                  <a:pt x="3345422" y="103973"/>
                  <a:pt x="3368195" y="99289"/>
                </a:cubicBezTo>
                <a:close/>
                <a:moveTo>
                  <a:pt x="2752282" y="95645"/>
                </a:moveTo>
                <a:lnTo>
                  <a:pt x="2752282" y="96036"/>
                </a:lnTo>
                <a:cubicBezTo>
                  <a:pt x="2746296" y="102802"/>
                  <a:pt x="2747468" y="111391"/>
                  <a:pt x="2711161" y="110220"/>
                </a:cubicBezTo>
                <a:cubicBezTo>
                  <a:pt x="2697107" y="99809"/>
                  <a:pt x="2695545" y="94734"/>
                  <a:pt x="2752282" y="95645"/>
                </a:cubicBezTo>
                <a:close/>
                <a:moveTo>
                  <a:pt x="1225896" y="77388"/>
                </a:moveTo>
                <a:cubicBezTo>
                  <a:pt x="1247587" y="79102"/>
                  <a:pt x="1269498" y="92912"/>
                  <a:pt x="1247050" y="96035"/>
                </a:cubicBezTo>
                <a:cubicBezTo>
                  <a:pt x="1208532" y="98117"/>
                  <a:pt x="1233517" y="81981"/>
                  <a:pt x="1205278" y="80940"/>
                </a:cubicBezTo>
                <a:lnTo>
                  <a:pt x="1205929" y="80549"/>
                </a:lnTo>
                <a:cubicBezTo>
                  <a:pt x="1211459" y="77589"/>
                  <a:pt x="1218665" y="76816"/>
                  <a:pt x="1225896" y="77388"/>
                </a:cubicBezTo>
                <a:close/>
                <a:moveTo>
                  <a:pt x="1794123" y="77036"/>
                </a:moveTo>
                <a:cubicBezTo>
                  <a:pt x="1796465" y="87967"/>
                  <a:pt x="1760289" y="88227"/>
                  <a:pt x="1725544" y="88748"/>
                </a:cubicBezTo>
                <a:cubicBezTo>
                  <a:pt x="1737906" y="81851"/>
                  <a:pt x="1751570" y="75735"/>
                  <a:pt x="1794123" y="77036"/>
                </a:cubicBezTo>
                <a:close/>
                <a:moveTo>
                  <a:pt x="1301055" y="77036"/>
                </a:moveTo>
                <a:cubicBezTo>
                  <a:pt x="1342697" y="78337"/>
                  <a:pt x="1383038" y="91480"/>
                  <a:pt x="1424290" y="80940"/>
                </a:cubicBezTo>
                <a:cubicBezTo>
                  <a:pt x="1465542" y="70402"/>
                  <a:pt x="1378223" y="91220"/>
                  <a:pt x="1424290" y="92652"/>
                </a:cubicBezTo>
                <a:cubicBezTo>
                  <a:pt x="1388373" y="101240"/>
                  <a:pt x="1298973" y="92001"/>
                  <a:pt x="1301055" y="77036"/>
                </a:cubicBezTo>
                <a:close/>
                <a:moveTo>
                  <a:pt x="2190763" y="73262"/>
                </a:moveTo>
                <a:cubicBezTo>
                  <a:pt x="2188291" y="76385"/>
                  <a:pt x="2177751" y="77036"/>
                  <a:pt x="2177751" y="80940"/>
                </a:cubicBezTo>
                <a:lnTo>
                  <a:pt x="2218742" y="80940"/>
                </a:lnTo>
                <a:cubicBezTo>
                  <a:pt x="2167860" y="98117"/>
                  <a:pt x="2093555" y="88618"/>
                  <a:pt x="2040332" y="100330"/>
                </a:cubicBezTo>
                <a:cubicBezTo>
                  <a:pt x="2008189" y="93432"/>
                  <a:pt x="2085878" y="85104"/>
                  <a:pt x="2136109" y="88748"/>
                </a:cubicBezTo>
                <a:cubicBezTo>
                  <a:pt x="2141314" y="82111"/>
                  <a:pt x="2125437" y="81330"/>
                  <a:pt x="2108781" y="80940"/>
                </a:cubicBezTo>
                <a:cubicBezTo>
                  <a:pt x="2135667" y="74882"/>
                  <a:pt x="2163220" y="72302"/>
                  <a:pt x="2190763" y="73262"/>
                </a:cubicBezTo>
                <a:close/>
                <a:moveTo>
                  <a:pt x="2402674" y="71432"/>
                </a:moveTo>
                <a:cubicBezTo>
                  <a:pt x="2424359" y="73018"/>
                  <a:pt x="2446246" y="85658"/>
                  <a:pt x="2423700" y="88488"/>
                </a:cubicBezTo>
                <a:cubicBezTo>
                  <a:pt x="2385962" y="90049"/>
                  <a:pt x="2410817" y="75344"/>
                  <a:pt x="2382709" y="74303"/>
                </a:cubicBezTo>
                <a:cubicBezTo>
                  <a:pt x="2388240" y="71603"/>
                  <a:pt x="2395446" y="70904"/>
                  <a:pt x="2402674" y="71432"/>
                </a:cubicBezTo>
                <a:close/>
                <a:moveTo>
                  <a:pt x="2478356" y="70790"/>
                </a:moveTo>
                <a:cubicBezTo>
                  <a:pt x="2520128" y="71831"/>
                  <a:pt x="2560338" y="83803"/>
                  <a:pt x="2601590" y="74303"/>
                </a:cubicBezTo>
                <a:cubicBezTo>
                  <a:pt x="2642842" y="64803"/>
                  <a:pt x="2555654" y="83543"/>
                  <a:pt x="2601590" y="84974"/>
                </a:cubicBezTo>
                <a:cubicBezTo>
                  <a:pt x="2565674" y="92912"/>
                  <a:pt x="2476404" y="84974"/>
                  <a:pt x="2478356" y="70790"/>
                </a:cubicBezTo>
                <a:close/>
                <a:moveTo>
                  <a:pt x="2944235" y="70590"/>
                </a:moveTo>
                <a:cubicBezTo>
                  <a:pt x="2951693" y="70188"/>
                  <a:pt x="2960525" y="70204"/>
                  <a:pt x="2971164" y="70790"/>
                </a:cubicBezTo>
                <a:cubicBezTo>
                  <a:pt x="2973376" y="80680"/>
                  <a:pt x="2937720" y="81070"/>
                  <a:pt x="2902584" y="81461"/>
                </a:cubicBezTo>
                <a:cubicBezTo>
                  <a:pt x="2911856" y="76776"/>
                  <a:pt x="2921860" y="71798"/>
                  <a:pt x="2944235" y="70590"/>
                </a:cubicBezTo>
                <a:close/>
                <a:moveTo>
                  <a:pt x="3368195" y="67276"/>
                </a:moveTo>
                <a:cubicBezTo>
                  <a:pt x="3365592" y="70139"/>
                  <a:pt x="3355181" y="70790"/>
                  <a:pt x="3355181" y="74303"/>
                </a:cubicBezTo>
                <a:lnTo>
                  <a:pt x="3396173" y="74303"/>
                </a:lnTo>
                <a:cubicBezTo>
                  <a:pt x="3345031" y="90179"/>
                  <a:pt x="3270856" y="81331"/>
                  <a:pt x="3217633" y="92131"/>
                </a:cubicBezTo>
                <a:cubicBezTo>
                  <a:pt x="3185620" y="85755"/>
                  <a:pt x="3263309" y="78077"/>
                  <a:pt x="3313539" y="81461"/>
                </a:cubicBezTo>
                <a:cubicBezTo>
                  <a:pt x="3318614" y="75344"/>
                  <a:pt x="3302738" y="74694"/>
                  <a:pt x="3286082" y="74303"/>
                </a:cubicBezTo>
                <a:cubicBezTo>
                  <a:pt x="3313078" y="68721"/>
                  <a:pt x="3340643" y="66362"/>
                  <a:pt x="3368195" y="67276"/>
                </a:cubicBezTo>
                <a:close/>
                <a:moveTo>
                  <a:pt x="1150493" y="42161"/>
                </a:moveTo>
                <a:cubicBezTo>
                  <a:pt x="1180813" y="48537"/>
                  <a:pt x="1108721" y="58557"/>
                  <a:pt x="1082174" y="61550"/>
                </a:cubicBezTo>
                <a:cubicBezTo>
                  <a:pt x="1069161" y="45024"/>
                  <a:pt x="1149322" y="54783"/>
                  <a:pt x="1150493" y="42161"/>
                </a:cubicBezTo>
                <a:close/>
                <a:moveTo>
                  <a:pt x="2327794" y="38778"/>
                </a:moveTo>
                <a:cubicBezTo>
                  <a:pt x="2358244" y="44633"/>
                  <a:pt x="2286151" y="53743"/>
                  <a:pt x="2259475" y="56605"/>
                </a:cubicBezTo>
                <a:cubicBezTo>
                  <a:pt x="2246461" y="41250"/>
                  <a:pt x="2326753" y="50359"/>
                  <a:pt x="2327794" y="38778"/>
                </a:cubicBezTo>
                <a:close/>
                <a:moveTo>
                  <a:pt x="1275012" y="37476"/>
                </a:moveTo>
                <a:cubicBezTo>
                  <a:pt x="1288993" y="37720"/>
                  <a:pt x="1302974" y="48797"/>
                  <a:pt x="1329033" y="45674"/>
                </a:cubicBezTo>
                <a:cubicBezTo>
                  <a:pt x="1305609" y="48147"/>
                  <a:pt x="1330204" y="64153"/>
                  <a:pt x="1301706" y="65064"/>
                </a:cubicBezTo>
                <a:cubicBezTo>
                  <a:pt x="1240674" y="70920"/>
                  <a:pt x="1300795" y="42291"/>
                  <a:pt x="1259933" y="42161"/>
                </a:cubicBezTo>
                <a:lnTo>
                  <a:pt x="1260584" y="41770"/>
                </a:lnTo>
                <a:cubicBezTo>
                  <a:pt x="1265692" y="38517"/>
                  <a:pt x="1270352" y="37395"/>
                  <a:pt x="1275012" y="37476"/>
                </a:cubicBezTo>
                <a:close/>
                <a:moveTo>
                  <a:pt x="2451717" y="35325"/>
                </a:moveTo>
                <a:cubicBezTo>
                  <a:pt x="2465717" y="35581"/>
                  <a:pt x="2479624" y="45610"/>
                  <a:pt x="2505683" y="42681"/>
                </a:cubicBezTo>
                <a:cubicBezTo>
                  <a:pt x="2482260" y="44894"/>
                  <a:pt x="2506854" y="59598"/>
                  <a:pt x="2478356" y="60509"/>
                </a:cubicBezTo>
                <a:cubicBezTo>
                  <a:pt x="2418105" y="65194"/>
                  <a:pt x="2478226" y="39168"/>
                  <a:pt x="2437234" y="39168"/>
                </a:cubicBezTo>
                <a:cubicBezTo>
                  <a:pt x="2442374" y="36240"/>
                  <a:pt x="2447051" y="35240"/>
                  <a:pt x="2451717" y="35325"/>
                </a:cubicBezTo>
                <a:close/>
                <a:moveTo>
                  <a:pt x="1649418" y="579"/>
                </a:moveTo>
                <a:cubicBezTo>
                  <a:pt x="1661053" y="-749"/>
                  <a:pt x="1672949" y="203"/>
                  <a:pt x="1684422" y="3512"/>
                </a:cubicBezTo>
                <a:cubicBezTo>
                  <a:pt x="1682210" y="11970"/>
                  <a:pt x="1649677" y="11840"/>
                  <a:pt x="1615973" y="11319"/>
                </a:cubicBezTo>
                <a:cubicBezTo>
                  <a:pt x="1626406" y="5512"/>
                  <a:pt x="1637782" y="1906"/>
                  <a:pt x="1649418" y="579"/>
                </a:cubicBezTo>
                <a:close/>
                <a:moveTo>
                  <a:pt x="2826841" y="543"/>
                </a:moveTo>
                <a:cubicBezTo>
                  <a:pt x="2838442" y="-670"/>
                  <a:pt x="2850261" y="212"/>
                  <a:pt x="2861723" y="3252"/>
                </a:cubicBezTo>
                <a:cubicBezTo>
                  <a:pt x="2859511" y="11059"/>
                  <a:pt x="2826978" y="10929"/>
                  <a:pt x="2793274" y="10409"/>
                </a:cubicBezTo>
                <a:cubicBezTo>
                  <a:pt x="2803858" y="5065"/>
                  <a:pt x="2815240" y="1756"/>
                  <a:pt x="2826841" y="543"/>
                </a:cubicBezTo>
                <a:close/>
              </a:path>
            </a:pathLst>
          </a:custGeom>
          <a:blipFill dpi="0" rotWithShape="0">
            <a:blip r:embed="rId11"/>
            <a:srcRect/>
            <a:stretch>
              <a:fillRect t="-69000" b="-69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7200" spc="6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78255" y="1600200"/>
            <a:ext cx="6705600" cy="11887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3200" b="1">
                <a:solidFill>
                  <a:schemeClr val="accent1"/>
                </a:solidFill>
              </a:rPr>
              <a:t>调整播放模式</a:t>
            </a:r>
            <a:endParaRPr lang="zh-CN" altLang="en-US" sz="3200" b="1">
              <a:solidFill>
                <a:schemeClr val="accent1"/>
              </a:solidFill>
            </a:endParaRPr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/>
          <p:nvPr userDrawn="1">
            <p:custDataLst>
              <p:tags r:id="rId1"/>
            </p:custDataLst>
          </p:nvPr>
        </p:nvPicPr>
        <p:blipFill>
          <a:blip r:embed="rId2" r:link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20090" cy="588645"/>
          </a:xfrm>
          <a:prstGeom prst="rect">
            <a:avLst/>
          </a:prstGeom>
        </p:spPr>
      </p:pic>
      <p:pic>
        <p:nvPicPr>
          <p:cNvPr id="9" name="图片 8"/>
          <p:cNvPicPr/>
          <p:nvPr userDrawn="1">
            <p:custDataLst>
              <p:tags r:id="rId4"/>
            </p:custDataLst>
          </p:nvPr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910" y="0"/>
            <a:ext cx="720090" cy="514985"/>
          </a:xfrm>
          <a:prstGeom prst="rect">
            <a:avLst/>
          </a:prstGeom>
        </p:spPr>
      </p:pic>
      <p:sp>
        <p:nvSpPr>
          <p:cNvPr id="3" name="Title 6"/>
          <p:cNvSpPr txBox="1"/>
          <p:nvPr>
            <p:custDataLst>
              <p:tags r:id="rId7"/>
            </p:custDataLst>
          </p:nvPr>
        </p:nvSpPr>
        <p:spPr>
          <a:xfrm>
            <a:off x="1125698" y="4999870"/>
            <a:ext cx="5720004" cy="658494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indent="0" algn="l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600" b="1" kern="0" spc="300">
                <a:ln w="3175">
                  <a:noFill/>
                  <a:prstDash val="dash"/>
                </a:ln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定时停止播放/关于</a:t>
            </a:r>
            <a:endParaRPr lang="zh-CN" altLang="en-US" sz="3600" b="1" kern="0" spc="300">
              <a:ln w="3175">
                <a:noFill/>
                <a:prstDash val="dash"/>
              </a:ln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1125703" y="3645792"/>
            <a:ext cx="5719999" cy="1731508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marL="0" lvl="0" indent="0" algn="just">
              <a:lnSpc>
                <a:spcPct val="13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en-US" altLang="zh-CN" sz="3200" b="1" spc="50" dirty="0">
                <a:ln w="3175">
                  <a:noFill/>
                  <a:prstDash val="dash"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Arial" panose="020B0604020202020204" pitchFamily="34" charset="0"/>
                <a:ea typeface="Arial" panose="020B0604020202020204" pitchFamily="34" charset="0"/>
                <a:cs typeface="微软雅黑" panose="020B0503020204020204" charset="-122"/>
                <a:sym typeface="+mn-lt"/>
              </a:rPr>
              <a:t>07</a:t>
            </a:r>
            <a:endParaRPr lang="en-US" altLang="zh-CN" sz="3200" b="1" spc="50" dirty="0">
              <a:ln w="3175">
                <a:noFill/>
                <a:prstDash val="dash"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Arial" panose="020B0604020202020204" pitchFamily="34" charset="0"/>
              <a:ea typeface="Arial" panose="020B0604020202020204" pitchFamily="34" charset="0"/>
              <a:cs typeface="微软雅黑" panose="020B0503020204020204" charset="-122"/>
              <a:sym typeface="+mn-lt"/>
            </a:endParaRPr>
          </a:p>
        </p:txBody>
      </p:sp>
      <p:sp>
        <p:nvSpPr>
          <p:cNvPr id="5" name="Rectángulo 5"/>
          <p:cNvSpPr/>
          <p:nvPr>
            <p:custDataLst>
              <p:tags r:id="rId9"/>
            </p:custDataLst>
          </p:nvPr>
        </p:nvSpPr>
        <p:spPr>
          <a:xfrm>
            <a:off x="1278457" y="1070754"/>
            <a:ext cx="662400" cy="6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s-ES_tradnl" sz="135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任意多边形: 形状 4986"/>
          <p:cNvSpPr/>
          <p:nvPr>
            <p:custDataLst>
              <p:tags r:id="rId10"/>
            </p:custDataLst>
          </p:nvPr>
        </p:nvSpPr>
        <p:spPr>
          <a:xfrm>
            <a:off x="3789046" y="248935"/>
            <a:ext cx="3316762" cy="3735040"/>
          </a:xfrm>
          <a:custGeom>
            <a:avLst/>
            <a:gdLst>
              <a:gd name="connsiteX0" fmla="*/ 5633852 w 5903857"/>
              <a:gd name="connsiteY0" fmla="*/ 6597791 h 6648395"/>
              <a:gd name="connsiteX1" fmla="*/ 5623249 w 5903857"/>
              <a:gd name="connsiteY1" fmla="*/ 6615228 h 6648395"/>
              <a:gd name="connsiteX2" fmla="*/ 5565787 w 5903857"/>
              <a:gd name="connsiteY2" fmla="*/ 6648395 h 6648395"/>
              <a:gd name="connsiteX3" fmla="*/ 5539220 w 5903857"/>
              <a:gd name="connsiteY3" fmla="*/ 6623713 h 6648395"/>
              <a:gd name="connsiteX4" fmla="*/ 5610180 w 5903857"/>
              <a:gd name="connsiteY4" fmla="*/ 6608890 h 6648395"/>
              <a:gd name="connsiteX5" fmla="*/ 5634348 w 5903857"/>
              <a:gd name="connsiteY5" fmla="*/ 6596974 h 6648395"/>
              <a:gd name="connsiteX6" fmla="*/ 5634862 w 5903857"/>
              <a:gd name="connsiteY6" fmla="*/ 6597317 h 6648395"/>
              <a:gd name="connsiteX7" fmla="*/ 5633852 w 5903857"/>
              <a:gd name="connsiteY7" fmla="*/ 6597791 h 6648395"/>
              <a:gd name="connsiteX8" fmla="*/ 3790491 w 5903857"/>
              <a:gd name="connsiteY8" fmla="*/ 6527340 h 6648395"/>
              <a:gd name="connsiteX9" fmla="*/ 3788855 w 5903857"/>
              <a:gd name="connsiteY9" fmla="*/ 6527899 h 6648395"/>
              <a:gd name="connsiteX10" fmla="*/ 3788855 w 5903857"/>
              <a:gd name="connsiteY10" fmla="*/ 6527385 h 6648395"/>
              <a:gd name="connsiteX11" fmla="*/ 3851182 w 5903857"/>
              <a:gd name="connsiteY11" fmla="*/ 6517658 h 6648395"/>
              <a:gd name="connsiteX12" fmla="*/ 3923407 w 5903857"/>
              <a:gd name="connsiteY12" fmla="*/ 6518473 h 6648395"/>
              <a:gd name="connsiteX13" fmla="*/ 3823401 w 5903857"/>
              <a:gd name="connsiteY13" fmla="*/ 6526426 h 6648395"/>
              <a:gd name="connsiteX14" fmla="*/ 3790491 w 5903857"/>
              <a:gd name="connsiteY14" fmla="*/ 6527340 h 6648395"/>
              <a:gd name="connsiteX15" fmla="*/ 3816411 w 5903857"/>
              <a:gd name="connsiteY15" fmla="*/ 6518472 h 6648395"/>
              <a:gd name="connsiteX16" fmla="*/ 3851182 w 5903857"/>
              <a:gd name="connsiteY16" fmla="*/ 6517658 h 6648395"/>
              <a:gd name="connsiteX17" fmla="*/ 4623758 w 5903857"/>
              <a:gd name="connsiteY17" fmla="*/ 6506302 h 6648395"/>
              <a:gd name="connsiteX18" fmla="*/ 4623957 w 5903857"/>
              <a:gd name="connsiteY18" fmla="*/ 6506797 h 6648395"/>
              <a:gd name="connsiteX19" fmla="*/ 4623758 w 5903857"/>
              <a:gd name="connsiteY19" fmla="*/ 6506817 h 6648395"/>
              <a:gd name="connsiteX20" fmla="*/ 4642208 w 5903857"/>
              <a:gd name="connsiteY20" fmla="*/ 6504945 h 6648395"/>
              <a:gd name="connsiteX21" fmla="*/ 4686149 w 5903857"/>
              <a:gd name="connsiteY21" fmla="*/ 6513501 h 6648395"/>
              <a:gd name="connsiteX22" fmla="*/ 4630156 w 5903857"/>
              <a:gd name="connsiteY22" fmla="*/ 6522227 h 6648395"/>
              <a:gd name="connsiteX23" fmla="*/ 4623957 w 5903857"/>
              <a:gd name="connsiteY23" fmla="*/ 6506797 h 6648395"/>
              <a:gd name="connsiteX24" fmla="*/ 1883459 w 5903857"/>
              <a:gd name="connsiteY24" fmla="*/ 6474036 h 6648395"/>
              <a:gd name="connsiteX25" fmla="*/ 1905827 w 5903857"/>
              <a:gd name="connsiteY25" fmla="*/ 6479735 h 6648395"/>
              <a:gd name="connsiteX26" fmla="*/ 1961875 w 5903857"/>
              <a:gd name="connsiteY26" fmla="*/ 6493276 h 6648395"/>
              <a:gd name="connsiteX27" fmla="*/ 1961875 w 5903857"/>
              <a:gd name="connsiteY27" fmla="*/ 6493790 h 6648395"/>
              <a:gd name="connsiteX28" fmla="*/ 1907884 w 5903857"/>
              <a:gd name="connsiteY28" fmla="*/ 6501675 h 6648395"/>
              <a:gd name="connsiteX29" fmla="*/ 1867776 w 5903857"/>
              <a:gd name="connsiteY29" fmla="*/ 6489676 h 6648395"/>
              <a:gd name="connsiteX30" fmla="*/ 1883459 w 5903857"/>
              <a:gd name="connsiteY30" fmla="*/ 6474036 h 6648395"/>
              <a:gd name="connsiteX31" fmla="*/ 1903770 w 5903857"/>
              <a:gd name="connsiteY31" fmla="*/ 6441855 h 6648395"/>
              <a:gd name="connsiteX32" fmla="*/ 1973702 w 5903857"/>
              <a:gd name="connsiteY32" fmla="*/ 6447683 h 6648395"/>
              <a:gd name="connsiteX33" fmla="*/ 1903770 w 5903857"/>
              <a:gd name="connsiteY33" fmla="*/ 6441855 h 6648395"/>
              <a:gd name="connsiteX34" fmla="*/ 5490884 w 5903857"/>
              <a:gd name="connsiteY34" fmla="*/ 6429171 h 6648395"/>
              <a:gd name="connsiteX35" fmla="*/ 5490884 w 5903857"/>
              <a:gd name="connsiteY35" fmla="*/ 6429685 h 6648395"/>
              <a:gd name="connsiteX36" fmla="*/ 5422323 w 5903857"/>
              <a:gd name="connsiteY36" fmla="*/ 6471679 h 6648395"/>
              <a:gd name="connsiteX37" fmla="*/ 5490884 w 5903857"/>
              <a:gd name="connsiteY37" fmla="*/ 6429171 h 6648395"/>
              <a:gd name="connsiteX38" fmla="*/ 1327171 w 5903857"/>
              <a:gd name="connsiteY38" fmla="*/ 6427457 h 6648395"/>
              <a:gd name="connsiteX39" fmla="*/ 1584276 w 5903857"/>
              <a:gd name="connsiteY39" fmla="*/ 6474764 h 6648395"/>
              <a:gd name="connsiteX40" fmla="*/ 1327686 w 5903857"/>
              <a:gd name="connsiteY40" fmla="*/ 6428314 h 6648395"/>
              <a:gd name="connsiteX41" fmla="*/ 4697614 w 5903857"/>
              <a:gd name="connsiteY41" fmla="*/ 6422472 h 6648395"/>
              <a:gd name="connsiteX42" fmla="*/ 4692930 w 5903857"/>
              <a:gd name="connsiteY42" fmla="*/ 6428957 h 6648395"/>
              <a:gd name="connsiteX43" fmla="*/ 4645183 w 5903857"/>
              <a:gd name="connsiteY43" fmla="*/ 6460024 h 6648395"/>
              <a:gd name="connsiteX44" fmla="*/ 4590849 w 5903857"/>
              <a:gd name="connsiteY44" fmla="*/ 6452825 h 6648395"/>
              <a:gd name="connsiteX45" fmla="*/ 4667160 w 5903857"/>
              <a:gd name="connsiteY45" fmla="*/ 6427926 h 6648395"/>
              <a:gd name="connsiteX46" fmla="*/ 4697975 w 5903857"/>
              <a:gd name="connsiteY46" fmla="*/ 6421972 h 6648395"/>
              <a:gd name="connsiteX47" fmla="*/ 4698490 w 5903857"/>
              <a:gd name="connsiteY47" fmla="*/ 6422315 h 6648395"/>
              <a:gd name="connsiteX48" fmla="*/ 4697614 w 5903857"/>
              <a:gd name="connsiteY48" fmla="*/ 6422472 h 6648395"/>
              <a:gd name="connsiteX49" fmla="*/ 4929885 w 5903857"/>
              <a:gd name="connsiteY49" fmla="*/ 6404146 h 6648395"/>
              <a:gd name="connsiteX50" fmla="*/ 4860467 w 5903857"/>
              <a:gd name="connsiteY50" fmla="*/ 6406203 h 6648395"/>
              <a:gd name="connsiteX51" fmla="*/ 4799274 w 5903857"/>
              <a:gd name="connsiteY51" fmla="*/ 6436713 h 6648395"/>
              <a:gd name="connsiteX52" fmla="*/ 4799274 w 5903857"/>
              <a:gd name="connsiteY52" fmla="*/ 6437056 h 6648395"/>
              <a:gd name="connsiteX53" fmla="*/ 4857895 w 5903857"/>
              <a:gd name="connsiteY53" fmla="*/ 6422487 h 6648395"/>
              <a:gd name="connsiteX54" fmla="*/ 4929885 w 5903857"/>
              <a:gd name="connsiteY54" fmla="*/ 6404146 h 6648395"/>
              <a:gd name="connsiteX55" fmla="*/ 2206702 w 5903857"/>
              <a:gd name="connsiteY55" fmla="*/ 6362688 h 6648395"/>
              <a:gd name="connsiteX56" fmla="*/ 2231834 w 5903857"/>
              <a:gd name="connsiteY56" fmla="*/ 6382550 h 6648395"/>
              <a:gd name="connsiteX57" fmla="*/ 2174757 w 5903857"/>
              <a:gd name="connsiteY57" fmla="*/ 6375351 h 6648395"/>
              <a:gd name="connsiteX58" fmla="*/ 2206702 w 5903857"/>
              <a:gd name="connsiteY58" fmla="*/ 6362688 h 6648395"/>
              <a:gd name="connsiteX59" fmla="*/ 5188573 w 5903857"/>
              <a:gd name="connsiteY59" fmla="*/ 6360225 h 6648395"/>
              <a:gd name="connsiteX60" fmla="*/ 5154592 w 5903857"/>
              <a:gd name="connsiteY60" fmla="*/ 6373294 h 6648395"/>
              <a:gd name="connsiteX61" fmla="*/ 5225210 w 5903857"/>
              <a:gd name="connsiteY61" fmla="*/ 6368495 h 6648395"/>
              <a:gd name="connsiteX62" fmla="*/ 5224867 w 5903857"/>
              <a:gd name="connsiteY62" fmla="*/ 6368495 h 6648395"/>
              <a:gd name="connsiteX63" fmla="*/ 5188573 w 5903857"/>
              <a:gd name="connsiteY63" fmla="*/ 6360225 h 6648395"/>
              <a:gd name="connsiteX64" fmla="*/ 5460889 w 5903857"/>
              <a:gd name="connsiteY64" fmla="*/ 6359753 h 6648395"/>
              <a:gd name="connsiteX65" fmla="*/ 5479743 w 5903857"/>
              <a:gd name="connsiteY65" fmla="*/ 6394034 h 6648395"/>
              <a:gd name="connsiteX66" fmla="*/ 5439635 w 5903857"/>
              <a:gd name="connsiteY66" fmla="*/ 6388549 h 6648395"/>
              <a:gd name="connsiteX67" fmla="*/ 5460889 w 5903857"/>
              <a:gd name="connsiteY67" fmla="*/ 6359753 h 6648395"/>
              <a:gd name="connsiteX68" fmla="*/ 946673 w 5903857"/>
              <a:gd name="connsiteY68" fmla="*/ 6332677 h 6648395"/>
              <a:gd name="connsiteX69" fmla="*/ 1172909 w 5903857"/>
              <a:gd name="connsiteY69" fmla="*/ 6379293 h 6648395"/>
              <a:gd name="connsiteX70" fmla="*/ 1183022 w 5903857"/>
              <a:gd name="connsiteY70" fmla="*/ 6405346 h 6648395"/>
              <a:gd name="connsiteX71" fmla="*/ 881867 w 5903857"/>
              <a:gd name="connsiteY71" fmla="*/ 6352383 h 6648395"/>
              <a:gd name="connsiteX72" fmla="*/ 881524 w 5903857"/>
              <a:gd name="connsiteY72" fmla="*/ 6352040 h 6648395"/>
              <a:gd name="connsiteX73" fmla="*/ 946673 w 5903857"/>
              <a:gd name="connsiteY73" fmla="*/ 6332677 h 6648395"/>
              <a:gd name="connsiteX74" fmla="*/ 826268 w 5903857"/>
              <a:gd name="connsiteY74" fmla="*/ 6330550 h 6648395"/>
              <a:gd name="connsiteX75" fmla="*/ 872611 w 5903857"/>
              <a:gd name="connsiteY75" fmla="*/ 6335071 h 6648395"/>
              <a:gd name="connsiteX76" fmla="*/ 780568 w 5903857"/>
              <a:gd name="connsiteY76" fmla="*/ 6342613 h 6648395"/>
              <a:gd name="connsiteX77" fmla="*/ 826268 w 5903857"/>
              <a:gd name="connsiteY77" fmla="*/ 6330550 h 6648395"/>
              <a:gd name="connsiteX78" fmla="*/ 2811381 w 5903857"/>
              <a:gd name="connsiteY78" fmla="*/ 6327067 h 6648395"/>
              <a:gd name="connsiteX79" fmla="*/ 2802112 w 5903857"/>
              <a:gd name="connsiteY79" fmla="*/ 6327326 h 6648395"/>
              <a:gd name="connsiteX80" fmla="*/ 2793863 w 5903857"/>
              <a:gd name="connsiteY80" fmla="*/ 6342613 h 6648395"/>
              <a:gd name="connsiteX81" fmla="*/ 2851283 w 5903857"/>
              <a:gd name="connsiteY81" fmla="*/ 6333014 h 6648395"/>
              <a:gd name="connsiteX82" fmla="*/ 2811381 w 5903857"/>
              <a:gd name="connsiteY82" fmla="*/ 6327067 h 6648395"/>
              <a:gd name="connsiteX83" fmla="*/ 2527182 w 5903857"/>
              <a:gd name="connsiteY83" fmla="*/ 6318617 h 6648395"/>
              <a:gd name="connsiteX84" fmla="*/ 2499908 w 5903857"/>
              <a:gd name="connsiteY84" fmla="*/ 6338842 h 6648395"/>
              <a:gd name="connsiteX85" fmla="*/ 2571040 w 5903857"/>
              <a:gd name="connsiteY85" fmla="*/ 6328215 h 6648395"/>
              <a:gd name="connsiteX86" fmla="*/ 2527182 w 5903857"/>
              <a:gd name="connsiteY86" fmla="*/ 6318617 h 6648395"/>
              <a:gd name="connsiteX87" fmla="*/ 1615508 w 5903857"/>
              <a:gd name="connsiteY87" fmla="*/ 6309724 h 6648395"/>
              <a:gd name="connsiteX88" fmla="*/ 1598159 w 5903857"/>
              <a:gd name="connsiteY88" fmla="*/ 6319472 h 6648395"/>
              <a:gd name="connsiteX89" fmla="*/ 1594396 w 5903857"/>
              <a:gd name="connsiteY89" fmla="*/ 6316591 h 6648395"/>
              <a:gd name="connsiteX90" fmla="*/ 1582319 w 5903857"/>
              <a:gd name="connsiteY90" fmla="*/ 6343582 h 6648395"/>
              <a:gd name="connsiteX91" fmla="*/ 1589868 w 5903857"/>
              <a:gd name="connsiteY91" fmla="*/ 6346319 h 6648395"/>
              <a:gd name="connsiteX92" fmla="*/ 1636725 w 5903857"/>
              <a:gd name="connsiteY92" fmla="*/ 6361296 h 6648395"/>
              <a:gd name="connsiteX93" fmla="*/ 1575191 w 5903857"/>
              <a:gd name="connsiteY93" fmla="*/ 6375694 h 6648395"/>
              <a:gd name="connsiteX94" fmla="*/ 1665177 w 5903857"/>
              <a:gd name="connsiteY94" fmla="*/ 6367638 h 6648395"/>
              <a:gd name="connsiteX95" fmla="*/ 1662949 w 5903857"/>
              <a:gd name="connsiteY95" fmla="*/ 6340726 h 6648395"/>
              <a:gd name="connsiteX96" fmla="*/ 1724311 w 5903857"/>
              <a:gd name="connsiteY96" fmla="*/ 6335755 h 6648395"/>
              <a:gd name="connsiteX97" fmla="*/ 1615508 w 5903857"/>
              <a:gd name="connsiteY97" fmla="*/ 6309724 h 6648395"/>
              <a:gd name="connsiteX98" fmla="*/ 1662605 w 5903857"/>
              <a:gd name="connsiteY98" fmla="*/ 6292341 h 6648395"/>
              <a:gd name="connsiteX99" fmla="*/ 1631240 w 5903857"/>
              <a:gd name="connsiteY99" fmla="*/ 6298905 h 6648395"/>
              <a:gd name="connsiteX100" fmla="*/ 1631240 w 5903857"/>
              <a:gd name="connsiteY100" fmla="*/ 6299590 h 6648395"/>
              <a:gd name="connsiteX101" fmla="*/ 1692607 w 5903857"/>
              <a:gd name="connsiteY101" fmla="*/ 6311618 h 6648395"/>
              <a:gd name="connsiteX102" fmla="*/ 1698829 w 5903857"/>
              <a:gd name="connsiteY102" fmla="*/ 6307858 h 6648395"/>
              <a:gd name="connsiteX103" fmla="*/ 1679468 w 5903857"/>
              <a:gd name="connsiteY103" fmla="*/ 6305686 h 6648395"/>
              <a:gd name="connsiteX104" fmla="*/ 1213379 w 5903857"/>
              <a:gd name="connsiteY104" fmla="*/ 6274044 h 6648395"/>
              <a:gd name="connsiteX105" fmla="*/ 1212155 w 5903857"/>
              <a:gd name="connsiteY105" fmla="*/ 6276045 h 6648395"/>
              <a:gd name="connsiteX106" fmla="*/ 1210787 w 5903857"/>
              <a:gd name="connsiteY106" fmla="*/ 6274048 h 6648395"/>
              <a:gd name="connsiteX107" fmla="*/ 2912731 w 5903857"/>
              <a:gd name="connsiteY107" fmla="*/ 6267324 h 6648395"/>
              <a:gd name="connsiteX108" fmla="*/ 2879907 w 5903857"/>
              <a:gd name="connsiteY108" fmla="*/ 6279365 h 6648395"/>
              <a:gd name="connsiteX109" fmla="*/ 2937529 w 5903857"/>
              <a:gd name="connsiteY109" fmla="*/ 6287037 h 6648395"/>
              <a:gd name="connsiteX110" fmla="*/ 2937841 w 5903857"/>
              <a:gd name="connsiteY110" fmla="*/ 6287936 h 6648395"/>
              <a:gd name="connsiteX111" fmla="*/ 2937841 w 5903857"/>
              <a:gd name="connsiteY111" fmla="*/ 6287078 h 6648395"/>
              <a:gd name="connsiteX112" fmla="*/ 2937529 w 5903857"/>
              <a:gd name="connsiteY112" fmla="*/ 6287037 h 6648395"/>
              <a:gd name="connsiteX113" fmla="*/ 2932212 w 5903857"/>
              <a:gd name="connsiteY113" fmla="*/ 6271749 h 6648395"/>
              <a:gd name="connsiteX114" fmla="*/ 2912731 w 5903857"/>
              <a:gd name="connsiteY114" fmla="*/ 6267324 h 6648395"/>
              <a:gd name="connsiteX115" fmla="*/ 5775927 w 5903857"/>
              <a:gd name="connsiteY115" fmla="*/ 6264111 h 6648395"/>
              <a:gd name="connsiteX116" fmla="*/ 5804551 w 5903857"/>
              <a:gd name="connsiteY116" fmla="*/ 6306447 h 6648395"/>
              <a:gd name="connsiteX117" fmla="*/ 5730334 w 5903857"/>
              <a:gd name="connsiteY117" fmla="*/ 6278680 h 6648395"/>
              <a:gd name="connsiteX118" fmla="*/ 5729820 w 5903857"/>
              <a:gd name="connsiteY118" fmla="*/ 6278337 h 6648395"/>
              <a:gd name="connsiteX119" fmla="*/ 5775927 w 5903857"/>
              <a:gd name="connsiteY119" fmla="*/ 6264111 h 6648395"/>
              <a:gd name="connsiteX120" fmla="*/ 1407328 w 5903857"/>
              <a:gd name="connsiteY120" fmla="*/ 6263908 h 6648395"/>
              <a:gd name="connsiteX121" fmla="*/ 1398668 w 5903857"/>
              <a:gd name="connsiteY121" fmla="*/ 6273795 h 6648395"/>
              <a:gd name="connsiteX122" fmla="*/ 1397530 w 5903857"/>
              <a:gd name="connsiteY122" fmla="*/ 6280285 h 6648395"/>
              <a:gd name="connsiteX123" fmla="*/ 1400952 w 5903857"/>
              <a:gd name="connsiteY123" fmla="*/ 6280932 h 6648395"/>
              <a:gd name="connsiteX124" fmla="*/ 1423157 w 5903857"/>
              <a:gd name="connsiteY124" fmla="*/ 6290678 h 6648395"/>
              <a:gd name="connsiteX125" fmla="*/ 1409787 w 5903857"/>
              <a:gd name="connsiteY125" fmla="*/ 6300962 h 6648395"/>
              <a:gd name="connsiteX126" fmla="*/ 1461209 w 5903857"/>
              <a:gd name="connsiteY126" fmla="*/ 6305076 h 6648395"/>
              <a:gd name="connsiteX127" fmla="*/ 1437898 w 5903857"/>
              <a:gd name="connsiteY127" fmla="*/ 6289135 h 6648395"/>
              <a:gd name="connsiteX128" fmla="*/ 1466522 w 5903857"/>
              <a:gd name="connsiteY128" fmla="*/ 6286393 h 6648395"/>
              <a:gd name="connsiteX129" fmla="*/ 1569364 w 5903857"/>
              <a:gd name="connsiteY129" fmla="*/ 6312959 h 6648395"/>
              <a:gd name="connsiteX130" fmla="*/ 1566093 w 5903857"/>
              <a:gd name="connsiteY130" fmla="*/ 6329160 h 6648395"/>
              <a:gd name="connsiteX131" fmla="*/ 1567266 w 5903857"/>
              <a:gd name="connsiteY131" fmla="*/ 6332486 h 6648395"/>
              <a:gd name="connsiteX132" fmla="*/ 1582579 w 5903857"/>
              <a:gd name="connsiteY132" fmla="*/ 6307544 h 6648395"/>
              <a:gd name="connsiteX133" fmla="*/ 1576137 w 5903857"/>
              <a:gd name="connsiteY133" fmla="*/ 6302611 h 6648395"/>
              <a:gd name="connsiteX134" fmla="*/ 1513387 w 5903857"/>
              <a:gd name="connsiteY134" fmla="*/ 6289007 h 6648395"/>
              <a:gd name="connsiteX135" fmla="*/ 1489863 w 5903857"/>
              <a:gd name="connsiteY135" fmla="*/ 6293789 h 6648395"/>
              <a:gd name="connsiteX136" fmla="*/ 1489319 w 5903857"/>
              <a:gd name="connsiteY136" fmla="*/ 6293592 h 6648395"/>
              <a:gd name="connsiteX137" fmla="*/ 1489147 w 5903857"/>
              <a:gd name="connsiteY137" fmla="*/ 6293935 h 6648395"/>
              <a:gd name="connsiteX138" fmla="*/ 1489863 w 5903857"/>
              <a:gd name="connsiteY138" fmla="*/ 6293789 h 6648395"/>
              <a:gd name="connsiteX139" fmla="*/ 1504126 w 5903857"/>
              <a:gd name="connsiteY139" fmla="*/ 6298970 h 6648395"/>
              <a:gd name="connsiteX140" fmla="*/ 1548453 w 5903857"/>
              <a:gd name="connsiteY140" fmla="*/ 6315360 h 6648395"/>
              <a:gd name="connsiteX141" fmla="*/ 1492932 w 5903857"/>
              <a:gd name="connsiteY141" fmla="*/ 6296865 h 6648395"/>
              <a:gd name="connsiteX142" fmla="*/ 1435597 w 5903857"/>
              <a:gd name="connsiteY142" fmla="*/ 6272274 h 6648395"/>
              <a:gd name="connsiteX143" fmla="*/ 1434470 w 5903857"/>
              <a:gd name="connsiteY143" fmla="*/ 6274394 h 6648395"/>
              <a:gd name="connsiteX144" fmla="*/ 1421184 w 5903857"/>
              <a:gd name="connsiteY144" fmla="*/ 6267841 h 6648395"/>
              <a:gd name="connsiteX145" fmla="*/ 3160461 w 5903857"/>
              <a:gd name="connsiteY145" fmla="*/ 6263591 h 6648395"/>
              <a:gd name="connsiteX146" fmla="*/ 3104445 w 5903857"/>
              <a:gd name="connsiteY146" fmla="*/ 6267881 h 6648395"/>
              <a:gd name="connsiteX147" fmla="*/ 3104445 w 5903857"/>
              <a:gd name="connsiteY147" fmla="*/ 6268738 h 6648395"/>
              <a:gd name="connsiteX148" fmla="*/ 3177119 w 5903857"/>
              <a:gd name="connsiteY148" fmla="*/ 6268738 h 6648395"/>
              <a:gd name="connsiteX149" fmla="*/ 3160461 w 5903857"/>
              <a:gd name="connsiteY149" fmla="*/ 6263591 h 6648395"/>
              <a:gd name="connsiteX150" fmla="*/ 1375462 w 5903857"/>
              <a:gd name="connsiteY150" fmla="*/ 6254860 h 6648395"/>
              <a:gd name="connsiteX151" fmla="*/ 1325629 w 5903857"/>
              <a:gd name="connsiteY151" fmla="*/ 6263939 h 6648395"/>
              <a:gd name="connsiteX152" fmla="*/ 1375357 w 5903857"/>
              <a:gd name="connsiteY152" fmla="*/ 6276087 h 6648395"/>
              <a:gd name="connsiteX153" fmla="*/ 1387715 w 5903857"/>
              <a:gd name="connsiteY153" fmla="*/ 6278427 h 6648395"/>
              <a:gd name="connsiteX154" fmla="*/ 1389262 w 5903857"/>
              <a:gd name="connsiteY154" fmla="*/ 6268596 h 6648395"/>
              <a:gd name="connsiteX155" fmla="*/ 1399532 w 5903857"/>
              <a:gd name="connsiteY155" fmla="*/ 6261694 h 6648395"/>
              <a:gd name="connsiteX156" fmla="*/ 2757183 w 5903857"/>
              <a:gd name="connsiteY156" fmla="*/ 6253996 h 6648395"/>
              <a:gd name="connsiteX157" fmla="*/ 2649542 w 5903857"/>
              <a:gd name="connsiteY157" fmla="*/ 6281594 h 6648395"/>
              <a:gd name="connsiteX158" fmla="*/ 2649542 w 5903857"/>
              <a:gd name="connsiteY158" fmla="*/ 6282449 h 6648395"/>
              <a:gd name="connsiteX159" fmla="*/ 2714504 w 5903857"/>
              <a:gd name="connsiteY159" fmla="*/ 6299590 h 6648395"/>
              <a:gd name="connsiteX160" fmla="*/ 2757183 w 5903857"/>
              <a:gd name="connsiteY160" fmla="*/ 6253996 h 6648395"/>
              <a:gd name="connsiteX161" fmla="*/ 2173021 w 5903857"/>
              <a:gd name="connsiteY161" fmla="*/ 6237530 h 6648395"/>
              <a:gd name="connsiteX162" fmla="*/ 2014324 w 5903857"/>
              <a:gd name="connsiteY162" fmla="*/ 6265996 h 6648395"/>
              <a:gd name="connsiteX163" fmla="*/ 2163616 w 5903857"/>
              <a:gd name="connsiteY163" fmla="*/ 6267539 h 6648395"/>
              <a:gd name="connsiteX164" fmla="*/ 2163616 w 5903857"/>
              <a:gd name="connsiteY164" fmla="*/ 6268224 h 6648395"/>
              <a:gd name="connsiteX165" fmla="*/ 2226692 w 5903857"/>
              <a:gd name="connsiteY165" fmla="*/ 6239257 h 6648395"/>
              <a:gd name="connsiteX166" fmla="*/ 2173021 w 5903857"/>
              <a:gd name="connsiteY166" fmla="*/ 6237530 h 6648395"/>
              <a:gd name="connsiteX167" fmla="*/ 983167 w 5903857"/>
              <a:gd name="connsiteY167" fmla="*/ 6224277 h 6648395"/>
              <a:gd name="connsiteX168" fmla="*/ 957477 w 5903857"/>
              <a:gd name="connsiteY168" fmla="*/ 6224431 h 6648395"/>
              <a:gd name="connsiteX169" fmla="*/ 931745 w 5903857"/>
              <a:gd name="connsiteY169" fmla="*/ 6230344 h 6648395"/>
              <a:gd name="connsiteX170" fmla="*/ 990027 w 5903857"/>
              <a:gd name="connsiteY170" fmla="*/ 6241673 h 6648395"/>
              <a:gd name="connsiteX171" fmla="*/ 990467 w 5903857"/>
              <a:gd name="connsiteY171" fmla="*/ 6240925 h 6648395"/>
              <a:gd name="connsiteX172" fmla="*/ 983637 w 5903857"/>
              <a:gd name="connsiteY172" fmla="*/ 6230602 h 6648395"/>
              <a:gd name="connsiteX173" fmla="*/ 1261286 w 5903857"/>
              <a:gd name="connsiteY173" fmla="*/ 6214676 h 6648395"/>
              <a:gd name="connsiteX174" fmla="*/ 1260970 w 5903857"/>
              <a:gd name="connsiteY174" fmla="*/ 6216438 h 6648395"/>
              <a:gd name="connsiteX175" fmla="*/ 1262210 w 5903857"/>
              <a:gd name="connsiteY175" fmla="*/ 6216803 h 6648395"/>
              <a:gd name="connsiteX176" fmla="*/ 1672890 w 5903857"/>
              <a:gd name="connsiteY176" fmla="*/ 6214404 h 6648395"/>
              <a:gd name="connsiteX177" fmla="*/ 1693836 w 5903857"/>
              <a:gd name="connsiteY177" fmla="*/ 6261936 h 6648395"/>
              <a:gd name="connsiteX178" fmla="*/ 1702910 w 5903857"/>
              <a:gd name="connsiteY178" fmla="*/ 6257640 h 6648395"/>
              <a:gd name="connsiteX179" fmla="*/ 1695119 w 5903857"/>
              <a:gd name="connsiteY179" fmla="*/ 6250069 h 6648395"/>
              <a:gd name="connsiteX180" fmla="*/ 1688111 w 5903857"/>
              <a:gd name="connsiteY180" fmla="*/ 6234103 h 6648395"/>
              <a:gd name="connsiteX181" fmla="*/ 1681546 w 5903857"/>
              <a:gd name="connsiteY181" fmla="*/ 6230988 h 6648395"/>
              <a:gd name="connsiteX182" fmla="*/ 1672890 w 5903857"/>
              <a:gd name="connsiteY182" fmla="*/ 6214404 h 6648395"/>
              <a:gd name="connsiteX183" fmla="*/ 1744840 w 5903857"/>
              <a:gd name="connsiteY183" fmla="*/ 6213922 h 6648395"/>
              <a:gd name="connsiteX184" fmla="*/ 1718933 w 5903857"/>
              <a:gd name="connsiteY184" fmla="*/ 6226830 h 6648395"/>
              <a:gd name="connsiteX185" fmla="*/ 1693505 w 5903857"/>
              <a:gd name="connsiteY185" fmla="*/ 6235969 h 6648395"/>
              <a:gd name="connsiteX186" fmla="*/ 1695880 w 5903857"/>
              <a:gd name="connsiteY186" fmla="*/ 6238486 h 6648395"/>
              <a:gd name="connsiteX187" fmla="*/ 1704538 w 5903857"/>
              <a:gd name="connsiteY187" fmla="*/ 6246992 h 6648395"/>
              <a:gd name="connsiteX188" fmla="*/ 1704653 w 5903857"/>
              <a:gd name="connsiteY188" fmla="*/ 6244421 h 6648395"/>
              <a:gd name="connsiteX189" fmla="*/ 1713770 w 5903857"/>
              <a:gd name="connsiteY189" fmla="*/ 6237929 h 6648395"/>
              <a:gd name="connsiteX190" fmla="*/ 1738802 w 5903857"/>
              <a:gd name="connsiteY190" fmla="*/ 6236899 h 6648395"/>
              <a:gd name="connsiteX191" fmla="*/ 1747405 w 5903857"/>
              <a:gd name="connsiteY191" fmla="*/ 6214148 h 6648395"/>
              <a:gd name="connsiteX192" fmla="*/ 734117 w 5903857"/>
              <a:gd name="connsiteY192" fmla="*/ 6208572 h 6648395"/>
              <a:gd name="connsiteX193" fmla="*/ 686223 w 5903857"/>
              <a:gd name="connsiteY193" fmla="*/ 6214044 h 6648395"/>
              <a:gd name="connsiteX194" fmla="*/ 685773 w 5903857"/>
              <a:gd name="connsiteY194" fmla="*/ 6214037 h 6648395"/>
              <a:gd name="connsiteX195" fmla="*/ 676012 w 5903857"/>
              <a:gd name="connsiteY195" fmla="*/ 6226573 h 6648395"/>
              <a:gd name="connsiteX196" fmla="*/ 711836 w 5903857"/>
              <a:gd name="connsiteY196" fmla="*/ 6232229 h 6648395"/>
              <a:gd name="connsiteX197" fmla="*/ 732897 w 5903857"/>
              <a:gd name="connsiteY197" fmla="*/ 6220488 h 6648395"/>
              <a:gd name="connsiteX198" fmla="*/ 737483 w 5903857"/>
              <a:gd name="connsiteY198" fmla="*/ 6211635 h 6648395"/>
              <a:gd name="connsiteX199" fmla="*/ 1802942 w 5903857"/>
              <a:gd name="connsiteY199" fmla="*/ 6204463 h 6648395"/>
              <a:gd name="connsiteX200" fmla="*/ 1800401 w 5903857"/>
              <a:gd name="connsiteY200" fmla="*/ 6205260 h 6648395"/>
              <a:gd name="connsiteX201" fmla="*/ 1800122 w 5903857"/>
              <a:gd name="connsiteY201" fmla="*/ 6212697 h 6648395"/>
              <a:gd name="connsiteX202" fmla="*/ 1796986 w 5903857"/>
              <a:gd name="connsiteY202" fmla="*/ 6229487 h 6648395"/>
              <a:gd name="connsiteX203" fmla="*/ 1783161 w 5903857"/>
              <a:gd name="connsiteY203" fmla="*/ 6235113 h 6648395"/>
              <a:gd name="connsiteX204" fmla="*/ 1779221 w 5903857"/>
              <a:gd name="connsiteY204" fmla="*/ 6238530 h 6648395"/>
              <a:gd name="connsiteX205" fmla="*/ 1787130 w 5903857"/>
              <a:gd name="connsiteY205" fmla="*/ 6239043 h 6648395"/>
              <a:gd name="connsiteX206" fmla="*/ 1811727 w 5903857"/>
              <a:gd name="connsiteY206" fmla="*/ 6231028 h 6648395"/>
              <a:gd name="connsiteX207" fmla="*/ 1817383 w 5903857"/>
              <a:gd name="connsiteY207" fmla="*/ 6212518 h 6648395"/>
              <a:gd name="connsiteX208" fmla="*/ 1819269 w 5903857"/>
              <a:gd name="connsiteY208" fmla="*/ 6239771 h 6648395"/>
              <a:gd name="connsiteX209" fmla="*/ 1933766 w 5903857"/>
              <a:gd name="connsiteY209" fmla="*/ 6215261 h 6648395"/>
              <a:gd name="connsiteX210" fmla="*/ 1845150 w 5903857"/>
              <a:gd name="connsiteY210" fmla="*/ 6208233 h 6648395"/>
              <a:gd name="connsiteX211" fmla="*/ 1802942 w 5903857"/>
              <a:gd name="connsiteY211" fmla="*/ 6204463 h 6648395"/>
              <a:gd name="connsiteX212" fmla="*/ 2724876 w 5903857"/>
              <a:gd name="connsiteY212" fmla="*/ 6202687 h 6648395"/>
              <a:gd name="connsiteX213" fmla="*/ 2700161 w 5903857"/>
              <a:gd name="connsiteY213" fmla="*/ 6203056 h 6648395"/>
              <a:gd name="connsiteX214" fmla="*/ 2700775 w 5903857"/>
              <a:gd name="connsiteY214" fmla="*/ 6203482 h 6648395"/>
              <a:gd name="connsiteX215" fmla="*/ 2706105 w 5903857"/>
              <a:gd name="connsiteY215" fmla="*/ 6217318 h 6648395"/>
              <a:gd name="connsiteX216" fmla="*/ 2613034 w 5903857"/>
              <a:gd name="connsiteY216" fmla="*/ 6236858 h 6648395"/>
              <a:gd name="connsiteX217" fmla="*/ 2814431 w 5903857"/>
              <a:gd name="connsiteY217" fmla="*/ 6224859 h 6648395"/>
              <a:gd name="connsiteX218" fmla="*/ 2713304 w 5903857"/>
              <a:gd name="connsiteY218" fmla="*/ 6207719 h 6648395"/>
              <a:gd name="connsiteX219" fmla="*/ 2725961 w 5903857"/>
              <a:gd name="connsiteY219" fmla="*/ 6207625 h 6648395"/>
              <a:gd name="connsiteX220" fmla="*/ 1418346 w 5903857"/>
              <a:gd name="connsiteY220" fmla="*/ 6201938 h 6648395"/>
              <a:gd name="connsiteX221" fmla="*/ 1401389 w 5903857"/>
              <a:gd name="connsiteY221" fmla="*/ 6212004 h 6648395"/>
              <a:gd name="connsiteX222" fmla="*/ 1434580 w 5903857"/>
              <a:gd name="connsiteY222" fmla="*/ 6211499 h 6648395"/>
              <a:gd name="connsiteX223" fmla="*/ 1427563 w 5903857"/>
              <a:gd name="connsiteY223" fmla="*/ 6205602 h 6648395"/>
              <a:gd name="connsiteX224" fmla="*/ 1417158 w 5903857"/>
              <a:gd name="connsiteY224" fmla="*/ 6203434 h 6648395"/>
              <a:gd name="connsiteX225" fmla="*/ 1366814 w 5903857"/>
              <a:gd name="connsiteY225" fmla="*/ 6199047 h 6648395"/>
              <a:gd name="connsiteX226" fmla="*/ 1329743 w 5903857"/>
              <a:gd name="connsiteY226" fmla="*/ 6228116 h 6648395"/>
              <a:gd name="connsiteX227" fmla="*/ 1329743 w 5903857"/>
              <a:gd name="connsiteY227" fmla="*/ 6228287 h 6648395"/>
              <a:gd name="connsiteX228" fmla="*/ 1342140 w 5903857"/>
              <a:gd name="connsiteY228" fmla="*/ 6227050 h 6648395"/>
              <a:gd name="connsiteX229" fmla="*/ 1361225 w 5903857"/>
              <a:gd name="connsiteY229" fmla="*/ 6234284 h 6648395"/>
              <a:gd name="connsiteX230" fmla="*/ 1378148 w 5903857"/>
              <a:gd name="connsiteY230" fmla="*/ 6232125 h 6648395"/>
              <a:gd name="connsiteX231" fmla="*/ 1395003 w 5903857"/>
              <a:gd name="connsiteY231" fmla="*/ 6238742 h 6648395"/>
              <a:gd name="connsiteX232" fmla="*/ 1410473 w 5903857"/>
              <a:gd name="connsiteY232" fmla="*/ 6229316 h 6648395"/>
              <a:gd name="connsiteX233" fmla="*/ 1386134 w 5903857"/>
              <a:gd name="connsiteY233" fmla="*/ 6204462 h 6648395"/>
              <a:gd name="connsiteX234" fmla="*/ 1366814 w 5903857"/>
              <a:gd name="connsiteY234" fmla="*/ 6199047 h 6648395"/>
              <a:gd name="connsiteX235" fmla="*/ 1535257 w 5903857"/>
              <a:gd name="connsiteY235" fmla="*/ 6197713 h 6648395"/>
              <a:gd name="connsiteX236" fmla="*/ 1534886 w 5903857"/>
              <a:gd name="connsiteY236" fmla="*/ 6202037 h 6648395"/>
              <a:gd name="connsiteX237" fmla="*/ 1544145 w 5903857"/>
              <a:gd name="connsiteY237" fmla="*/ 6198269 h 6648395"/>
              <a:gd name="connsiteX238" fmla="*/ 1544510 w 5903857"/>
              <a:gd name="connsiteY238" fmla="*/ 6198292 h 6648395"/>
              <a:gd name="connsiteX239" fmla="*/ 1544510 w 5903857"/>
              <a:gd name="connsiteY239" fmla="*/ 6198121 h 6648395"/>
              <a:gd name="connsiteX240" fmla="*/ 1544145 w 5903857"/>
              <a:gd name="connsiteY240" fmla="*/ 6198269 h 6648395"/>
              <a:gd name="connsiteX241" fmla="*/ 1243705 w 5903857"/>
              <a:gd name="connsiteY241" fmla="*/ 6194891 h 6648395"/>
              <a:gd name="connsiteX242" fmla="*/ 1216274 w 5903857"/>
              <a:gd name="connsiteY242" fmla="*/ 6203263 h 6648395"/>
              <a:gd name="connsiteX243" fmla="*/ 1238310 w 5903857"/>
              <a:gd name="connsiteY243" fmla="*/ 6209758 h 6648395"/>
              <a:gd name="connsiteX244" fmla="*/ 1245974 w 5903857"/>
              <a:gd name="connsiteY244" fmla="*/ 6196371 h 6648395"/>
              <a:gd name="connsiteX245" fmla="*/ 1453855 w 5903857"/>
              <a:gd name="connsiteY245" fmla="*/ 6192959 h 6648395"/>
              <a:gd name="connsiteX246" fmla="*/ 1431492 w 5903857"/>
              <a:gd name="connsiteY246" fmla="*/ 6194135 h 6648395"/>
              <a:gd name="connsiteX247" fmla="*/ 1428706 w 5903857"/>
              <a:gd name="connsiteY247" fmla="*/ 6195788 h 6648395"/>
              <a:gd name="connsiteX248" fmla="*/ 1434813 w 5903857"/>
              <a:gd name="connsiteY248" fmla="*/ 6196878 h 6648395"/>
              <a:gd name="connsiteX249" fmla="*/ 1445717 w 5903857"/>
              <a:gd name="connsiteY249" fmla="*/ 6203312 h 6648395"/>
              <a:gd name="connsiteX250" fmla="*/ 1452362 w 5903857"/>
              <a:gd name="connsiteY250" fmla="*/ 6203954 h 6648395"/>
              <a:gd name="connsiteX251" fmla="*/ 1453233 w 5903857"/>
              <a:gd name="connsiteY251" fmla="*/ 6204077 h 6648395"/>
              <a:gd name="connsiteX252" fmla="*/ 1473035 w 5903857"/>
              <a:gd name="connsiteY252" fmla="*/ 6191950 h 6648395"/>
              <a:gd name="connsiteX253" fmla="*/ 1465083 w 5903857"/>
              <a:gd name="connsiteY253" fmla="*/ 6192368 h 6648395"/>
              <a:gd name="connsiteX254" fmla="*/ 1462860 w 5903857"/>
              <a:gd name="connsiteY254" fmla="*/ 6205444 h 6648395"/>
              <a:gd name="connsiteX255" fmla="*/ 1485826 w 5903857"/>
              <a:gd name="connsiteY255" fmla="*/ 6208705 h 6648395"/>
              <a:gd name="connsiteX256" fmla="*/ 1518037 w 5903857"/>
              <a:gd name="connsiteY256" fmla="*/ 6208892 h 6648395"/>
              <a:gd name="connsiteX257" fmla="*/ 1524251 w 5903857"/>
              <a:gd name="connsiteY257" fmla="*/ 6206364 h 6648395"/>
              <a:gd name="connsiteX258" fmla="*/ 1521316 w 5903857"/>
              <a:gd name="connsiteY258" fmla="*/ 6196842 h 6648395"/>
              <a:gd name="connsiteX259" fmla="*/ 1514365 w 5903857"/>
              <a:gd name="connsiteY259" fmla="*/ 6196407 h 6648395"/>
              <a:gd name="connsiteX260" fmla="*/ 1473035 w 5903857"/>
              <a:gd name="connsiteY260" fmla="*/ 6191950 h 6648395"/>
              <a:gd name="connsiteX261" fmla="*/ 2922415 w 5903857"/>
              <a:gd name="connsiteY261" fmla="*/ 6188521 h 6648395"/>
              <a:gd name="connsiteX262" fmla="*/ 2944526 w 5903857"/>
              <a:gd name="connsiteY262" fmla="*/ 6215431 h 6648395"/>
              <a:gd name="connsiteX263" fmla="*/ 2900990 w 5903857"/>
              <a:gd name="connsiteY263" fmla="*/ 6215089 h 6648395"/>
              <a:gd name="connsiteX264" fmla="*/ 2900990 w 5903857"/>
              <a:gd name="connsiteY264" fmla="*/ 6215775 h 6648395"/>
              <a:gd name="connsiteX265" fmla="*/ 2944697 w 5903857"/>
              <a:gd name="connsiteY265" fmla="*/ 6251427 h 6648395"/>
              <a:gd name="connsiteX266" fmla="*/ 2987891 w 5903857"/>
              <a:gd name="connsiteY266" fmla="*/ 6197262 h 6648395"/>
              <a:gd name="connsiteX267" fmla="*/ 2922415 w 5903857"/>
              <a:gd name="connsiteY267" fmla="*/ 6188521 h 6648395"/>
              <a:gd name="connsiteX268" fmla="*/ 2131906 w 5903857"/>
              <a:gd name="connsiteY268" fmla="*/ 6188351 h 6648395"/>
              <a:gd name="connsiteX269" fmla="*/ 2118537 w 5903857"/>
              <a:gd name="connsiteY269" fmla="*/ 6207033 h 6648395"/>
              <a:gd name="connsiteX270" fmla="*/ 2133449 w 5903857"/>
              <a:gd name="connsiteY270" fmla="*/ 6224174 h 6648395"/>
              <a:gd name="connsiteX271" fmla="*/ 2175443 w 5903857"/>
              <a:gd name="connsiteY271" fmla="*/ 6204291 h 6648395"/>
              <a:gd name="connsiteX272" fmla="*/ 2131906 w 5903857"/>
              <a:gd name="connsiteY272" fmla="*/ 6188351 h 6648395"/>
              <a:gd name="connsiteX273" fmla="*/ 2995090 w 5903857"/>
              <a:gd name="connsiteY273" fmla="*/ 6188178 h 6648395"/>
              <a:gd name="connsiteX274" fmla="*/ 3027849 w 5903857"/>
              <a:gd name="connsiteY274" fmla="*/ 6209969 h 6648395"/>
              <a:gd name="connsiteX275" fmla="*/ 3074594 w 5903857"/>
              <a:gd name="connsiteY275" fmla="*/ 6213845 h 6648395"/>
              <a:gd name="connsiteX276" fmla="*/ 3075135 w 5903857"/>
              <a:gd name="connsiteY276" fmla="*/ 6214575 h 6648395"/>
              <a:gd name="connsiteX277" fmla="*/ 3075135 w 5903857"/>
              <a:gd name="connsiteY277" fmla="*/ 6213890 h 6648395"/>
              <a:gd name="connsiteX278" fmla="*/ 3074594 w 5903857"/>
              <a:gd name="connsiteY278" fmla="*/ 6213845 h 6648395"/>
              <a:gd name="connsiteX279" fmla="*/ 3063037 w 5903857"/>
              <a:gd name="connsiteY279" fmla="*/ 6198230 h 6648395"/>
              <a:gd name="connsiteX280" fmla="*/ 2995090 w 5903857"/>
              <a:gd name="connsiteY280" fmla="*/ 6188178 h 6648395"/>
              <a:gd name="connsiteX281" fmla="*/ 2305443 w 5903857"/>
              <a:gd name="connsiteY281" fmla="*/ 6183495 h 6648395"/>
              <a:gd name="connsiteX282" fmla="*/ 2275371 w 5903857"/>
              <a:gd name="connsiteY282" fmla="*/ 6200863 h 6648395"/>
              <a:gd name="connsiteX283" fmla="*/ 2275371 w 5903857"/>
              <a:gd name="connsiteY283" fmla="*/ 6201549 h 6648395"/>
              <a:gd name="connsiteX284" fmla="*/ 2339474 w 5903857"/>
              <a:gd name="connsiteY284" fmla="*/ 6190407 h 6648395"/>
              <a:gd name="connsiteX285" fmla="*/ 2305443 w 5903857"/>
              <a:gd name="connsiteY285" fmla="*/ 6183495 h 6648395"/>
              <a:gd name="connsiteX286" fmla="*/ 2188863 w 5903857"/>
              <a:gd name="connsiteY286" fmla="*/ 6175134 h 6648395"/>
              <a:gd name="connsiteX287" fmla="*/ 2174757 w 5903857"/>
              <a:gd name="connsiteY287" fmla="*/ 6186122 h 6648395"/>
              <a:gd name="connsiteX288" fmla="*/ 2204581 w 5903857"/>
              <a:gd name="connsiteY288" fmla="*/ 6221088 h 6648395"/>
              <a:gd name="connsiteX289" fmla="*/ 2204581 w 5903857"/>
              <a:gd name="connsiteY289" fmla="*/ 6221260 h 6648395"/>
              <a:gd name="connsiteX290" fmla="*/ 2267657 w 5903857"/>
              <a:gd name="connsiteY290" fmla="*/ 6183209 h 6648395"/>
              <a:gd name="connsiteX291" fmla="*/ 2188863 w 5903857"/>
              <a:gd name="connsiteY291" fmla="*/ 6175134 h 6648395"/>
              <a:gd name="connsiteX292" fmla="*/ 534455 w 5903857"/>
              <a:gd name="connsiteY292" fmla="*/ 6174459 h 6648395"/>
              <a:gd name="connsiteX293" fmla="*/ 583626 w 5903857"/>
              <a:gd name="connsiteY293" fmla="*/ 6184751 h 6648395"/>
              <a:gd name="connsiteX294" fmla="*/ 585340 w 5903857"/>
              <a:gd name="connsiteY294" fmla="*/ 6211661 h 6648395"/>
              <a:gd name="connsiteX295" fmla="*/ 521579 w 5903857"/>
              <a:gd name="connsiteY295" fmla="*/ 6179609 h 6648395"/>
              <a:gd name="connsiteX296" fmla="*/ 521579 w 5903857"/>
              <a:gd name="connsiteY296" fmla="*/ 6179266 h 6648395"/>
              <a:gd name="connsiteX297" fmla="*/ 534455 w 5903857"/>
              <a:gd name="connsiteY297" fmla="*/ 6174459 h 6648395"/>
              <a:gd name="connsiteX298" fmla="*/ 1166012 w 5903857"/>
              <a:gd name="connsiteY298" fmla="*/ 6168720 h 6648395"/>
              <a:gd name="connsiteX299" fmla="*/ 1157426 w 5903857"/>
              <a:gd name="connsiteY299" fmla="*/ 6172048 h 6648395"/>
              <a:gd name="connsiteX300" fmla="*/ 1140000 w 5903857"/>
              <a:gd name="connsiteY300" fmla="*/ 6172410 h 6648395"/>
              <a:gd name="connsiteX301" fmla="*/ 1146164 w 5903857"/>
              <a:gd name="connsiteY301" fmla="*/ 6180574 h 6648395"/>
              <a:gd name="connsiteX302" fmla="*/ 1216958 w 5903857"/>
              <a:gd name="connsiteY302" fmla="*/ 6183033 h 6648395"/>
              <a:gd name="connsiteX303" fmla="*/ 1183794 w 5903857"/>
              <a:gd name="connsiteY303" fmla="*/ 6169492 h 6648395"/>
              <a:gd name="connsiteX304" fmla="*/ 5415367 w 5903857"/>
              <a:gd name="connsiteY304" fmla="*/ 6159675 h 6648395"/>
              <a:gd name="connsiteX305" fmla="*/ 5405906 w 5903857"/>
              <a:gd name="connsiteY305" fmla="*/ 6159944 h 6648395"/>
              <a:gd name="connsiteX306" fmla="*/ 5398882 w 5903857"/>
              <a:gd name="connsiteY306" fmla="*/ 6168529 h 6648395"/>
              <a:gd name="connsiteX307" fmla="*/ 5397640 w 5903857"/>
              <a:gd name="connsiteY307" fmla="*/ 6191947 h 6648395"/>
              <a:gd name="connsiteX308" fmla="*/ 5413403 w 5903857"/>
              <a:gd name="connsiteY308" fmla="*/ 6164083 h 6648395"/>
              <a:gd name="connsiteX309" fmla="*/ 2474883 w 5903857"/>
              <a:gd name="connsiteY309" fmla="*/ 6159212 h 6648395"/>
              <a:gd name="connsiteX310" fmla="*/ 2482939 w 5903857"/>
              <a:gd name="connsiteY310" fmla="*/ 6194864 h 6648395"/>
              <a:gd name="connsiteX311" fmla="*/ 2482939 w 5903857"/>
              <a:gd name="connsiteY311" fmla="*/ 6195035 h 6648395"/>
              <a:gd name="connsiteX312" fmla="*/ 2511240 w 5903857"/>
              <a:gd name="connsiteY312" fmla="*/ 6187076 h 6648395"/>
              <a:gd name="connsiteX313" fmla="*/ 2526659 w 5903857"/>
              <a:gd name="connsiteY313" fmla="*/ 6172561 h 6648395"/>
              <a:gd name="connsiteX314" fmla="*/ 2508477 w 5903857"/>
              <a:gd name="connsiteY314" fmla="*/ 6166582 h 6648395"/>
              <a:gd name="connsiteX315" fmla="*/ 2503275 w 5903857"/>
              <a:gd name="connsiteY315" fmla="*/ 6163902 h 6648395"/>
              <a:gd name="connsiteX316" fmla="*/ 2501258 w 5903857"/>
              <a:gd name="connsiteY316" fmla="*/ 6164033 h 6648395"/>
              <a:gd name="connsiteX317" fmla="*/ 2474883 w 5903857"/>
              <a:gd name="connsiteY317" fmla="*/ 6159212 h 6648395"/>
              <a:gd name="connsiteX318" fmla="*/ 2712447 w 5903857"/>
              <a:gd name="connsiteY318" fmla="*/ 6154070 h 6648395"/>
              <a:gd name="connsiteX319" fmla="*/ 2624301 w 5903857"/>
              <a:gd name="connsiteY319" fmla="*/ 6166724 h 6648395"/>
              <a:gd name="connsiteX320" fmla="*/ 2613091 w 5903857"/>
              <a:gd name="connsiteY320" fmla="*/ 6175016 h 6648395"/>
              <a:gd name="connsiteX321" fmla="*/ 2635707 w 5903857"/>
              <a:gd name="connsiteY321" fmla="*/ 6177652 h 6648395"/>
              <a:gd name="connsiteX322" fmla="*/ 2639065 w 5903857"/>
              <a:gd name="connsiteY322" fmla="*/ 6176674 h 6648395"/>
              <a:gd name="connsiteX323" fmla="*/ 2676624 w 5903857"/>
              <a:gd name="connsiteY323" fmla="*/ 6172582 h 6648395"/>
              <a:gd name="connsiteX324" fmla="*/ 2678930 w 5903857"/>
              <a:gd name="connsiteY324" fmla="*/ 6182181 h 6648395"/>
              <a:gd name="connsiteX325" fmla="*/ 2693271 w 5903857"/>
              <a:gd name="connsiteY325" fmla="*/ 6182181 h 6648395"/>
              <a:gd name="connsiteX326" fmla="*/ 2712103 w 5903857"/>
              <a:gd name="connsiteY326" fmla="*/ 6182181 h 6648395"/>
              <a:gd name="connsiteX327" fmla="*/ 2730786 w 5903857"/>
              <a:gd name="connsiteY327" fmla="*/ 6181153 h 6648395"/>
              <a:gd name="connsiteX328" fmla="*/ 2730953 w 5903857"/>
              <a:gd name="connsiteY328" fmla="*/ 6181138 h 6648395"/>
              <a:gd name="connsiteX329" fmla="*/ 2716130 w 5903857"/>
              <a:gd name="connsiteY329" fmla="*/ 6180862 h 6648395"/>
              <a:gd name="connsiteX330" fmla="*/ 2698220 w 5903857"/>
              <a:gd name="connsiteY330" fmla="*/ 6171725 h 6648395"/>
              <a:gd name="connsiteX331" fmla="*/ 2712447 w 5903857"/>
              <a:gd name="connsiteY331" fmla="*/ 6154070 h 6648395"/>
              <a:gd name="connsiteX332" fmla="*/ 2409921 w 5903857"/>
              <a:gd name="connsiteY332" fmla="*/ 6151499 h 6648395"/>
              <a:gd name="connsiteX333" fmla="*/ 2405172 w 5903857"/>
              <a:gd name="connsiteY333" fmla="*/ 6159609 h 6648395"/>
              <a:gd name="connsiteX334" fmla="*/ 2395866 w 5903857"/>
              <a:gd name="connsiteY334" fmla="*/ 6160926 h 6648395"/>
              <a:gd name="connsiteX335" fmla="*/ 2390381 w 5903857"/>
              <a:gd name="connsiteY335" fmla="*/ 6224345 h 6648395"/>
              <a:gd name="connsiteX336" fmla="*/ 2354558 w 5903857"/>
              <a:gd name="connsiteY336" fmla="*/ 6216461 h 6648395"/>
              <a:gd name="connsiteX337" fmla="*/ 2354558 w 5903857"/>
              <a:gd name="connsiteY337" fmla="*/ 6243542 h 6648395"/>
              <a:gd name="connsiteX338" fmla="*/ 2254802 w 5903857"/>
              <a:gd name="connsiteY338" fmla="*/ 6246799 h 6648395"/>
              <a:gd name="connsiteX339" fmla="*/ 2391067 w 5903857"/>
              <a:gd name="connsiteY339" fmla="*/ 6269424 h 6648395"/>
              <a:gd name="connsiteX340" fmla="*/ 2369127 w 5903857"/>
              <a:gd name="connsiteY340" fmla="*/ 6252284 h 6648395"/>
              <a:gd name="connsiteX341" fmla="*/ 2390210 w 5903857"/>
              <a:gd name="connsiteY341" fmla="*/ 6242514 h 6648395"/>
              <a:gd name="connsiteX342" fmla="*/ 2368613 w 5903857"/>
              <a:gd name="connsiteY342" fmla="*/ 6234115 h 6648395"/>
              <a:gd name="connsiteX343" fmla="*/ 2470084 w 5903857"/>
              <a:gd name="connsiteY343" fmla="*/ 6285536 h 6648395"/>
              <a:gd name="connsiteX344" fmla="*/ 2447972 w 5903857"/>
              <a:gd name="connsiteY344" fmla="*/ 6258797 h 6648395"/>
              <a:gd name="connsiteX345" fmla="*/ 2454658 w 5903857"/>
              <a:gd name="connsiteY345" fmla="*/ 6240800 h 6648395"/>
              <a:gd name="connsiteX346" fmla="*/ 2526475 w 5903857"/>
              <a:gd name="connsiteY346" fmla="*/ 6248170 h 6648395"/>
              <a:gd name="connsiteX347" fmla="*/ 2506079 w 5903857"/>
              <a:gd name="connsiteY347" fmla="*/ 6266682 h 6648395"/>
              <a:gd name="connsiteX348" fmla="*/ 2506079 w 5903857"/>
              <a:gd name="connsiteY348" fmla="*/ 6266853 h 6648395"/>
              <a:gd name="connsiteX349" fmla="*/ 2570011 w 5903857"/>
              <a:gd name="connsiteY349" fmla="*/ 6238400 h 6648395"/>
              <a:gd name="connsiteX350" fmla="*/ 2417806 w 5903857"/>
              <a:gd name="connsiteY350" fmla="*/ 6178409 h 6648395"/>
              <a:gd name="connsiteX351" fmla="*/ 2453286 w 5903857"/>
              <a:gd name="connsiteY351" fmla="*/ 6159555 h 6648395"/>
              <a:gd name="connsiteX352" fmla="*/ 2409921 w 5903857"/>
              <a:gd name="connsiteY352" fmla="*/ 6151499 h 6648395"/>
              <a:gd name="connsiteX353" fmla="*/ 3264535 w 5903857"/>
              <a:gd name="connsiteY353" fmla="*/ 6149785 h 6648395"/>
              <a:gd name="connsiteX354" fmla="*/ 3161693 w 5903857"/>
              <a:gd name="connsiteY354" fmla="*/ 6186122 h 6648395"/>
              <a:gd name="connsiteX355" fmla="*/ 3271905 w 5903857"/>
              <a:gd name="connsiteY355" fmla="*/ 6168125 h 6648395"/>
              <a:gd name="connsiteX356" fmla="*/ 3271905 w 5903857"/>
              <a:gd name="connsiteY356" fmla="*/ 6167782 h 6648395"/>
              <a:gd name="connsiteX357" fmla="*/ 3264535 w 5903857"/>
              <a:gd name="connsiteY357" fmla="*/ 6149785 h 6648395"/>
              <a:gd name="connsiteX358" fmla="*/ 2943575 w 5903857"/>
              <a:gd name="connsiteY358" fmla="*/ 6141752 h 6648395"/>
              <a:gd name="connsiteX359" fmla="*/ 2911788 w 5903857"/>
              <a:gd name="connsiteY359" fmla="*/ 6158012 h 6648395"/>
              <a:gd name="connsiteX360" fmla="*/ 2902764 w 5903857"/>
              <a:gd name="connsiteY360" fmla="*/ 6161868 h 6648395"/>
              <a:gd name="connsiteX361" fmla="*/ 2913325 w 5903857"/>
              <a:gd name="connsiteY361" fmla="*/ 6162056 h 6648395"/>
              <a:gd name="connsiteX362" fmla="*/ 2994747 w 5903857"/>
              <a:gd name="connsiteY362" fmla="*/ 6151499 h 6648395"/>
              <a:gd name="connsiteX363" fmla="*/ 2951211 w 5903857"/>
              <a:gd name="connsiteY363" fmla="*/ 6160926 h 6648395"/>
              <a:gd name="connsiteX364" fmla="*/ 2944500 w 5903857"/>
              <a:gd name="connsiteY364" fmla="*/ 6144091 h 6648395"/>
              <a:gd name="connsiteX365" fmla="*/ 581570 w 5903857"/>
              <a:gd name="connsiteY365" fmla="*/ 6125103 h 6648395"/>
              <a:gd name="connsiteX366" fmla="*/ 616022 w 5903857"/>
              <a:gd name="connsiteY366" fmla="*/ 6137958 h 6648395"/>
              <a:gd name="connsiteX367" fmla="*/ 569229 w 5903857"/>
              <a:gd name="connsiteY367" fmla="*/ 6146699 h 6648395"/>
              <a:gd name="connsiteX368" fmla="*/ 581570 w 5903857"/>
              <a:gd name="connsiteY368" fmla="*/ 6125103 h 6648395"/>
              <a:gd name="connsiteX369" fmla="*/ 3096389 w 5903857"/>
              <a:gd name="connsiteY369" fmla="*/ 6123903 h 6648395"/>
              <a:gd name="connsiteX370" fmla="*/ 3009316 w 5903857"/>
              <a:gd name="connsiteY370" fmla="*/ 6142243 h 6648395"/>
              <a:gd name="connsiteX371" fmla="*/ 3009316 w 5903857"/>
              <a:gd name="connsiteY371" fmla="*/ 6142415 h 6648395"/>
              <a:gd name="connsiteX372" fmla="*/ 3096389 w 5903857"/>
              <a:gd name="connsiteY372" fmla="*/ 6123903 h 6648395"/>
              <a:gd name="connsiteX373" fmla="*/ 2930710 w 5903857"/>
              <a:gd name="connsiteY373" fmla="*/ 6123785 h 6648395"/>
              <a:gd name="connsiteX374" fmla="*/ 2887374 w 5903857"/>
              <a:gd name="connsiteY374" fmla="*/ 6126776 h 6648395"/>
              <a:gd name="connsiteX375" fmla="*/ 2864138 w 5903857"/>
              <a:gd name="connsiteY375" fmla="*/ 6143443 h 6648395"/>
              <a:gd name="connsiteX376" fmla="*/ 2864138 w 5903857"/>
              <a:gd name="connsiteY376" fmla="*/ 6143615 h 6648395"/>
              <a:gd name="connsiteX377" fmla="*/ 2889099 w 5903857"/>
              <a:gd name="connsiteY377" fmla="*/ 6133887 h 6648395"/>
              <a:gd name="connsiteX378" fmla="*/ 2900798 w 5903857"/>
              <a:gd name="connsiteY378" fmla="*/ 6138209 h 6648395"/>
              <a:gd name="connsiteX379" fmla="*/ 2916758 w 5903857"/>
              <a:gd name="connsiteY379" fmla="*/ 6130761 h 6648395"/>
              <a:gd name="connsiteX380" fmla="*/ 5360960 w 5903857"/>
              <a:gd name="connsiteY380" fmla="*/ 6122872 h 6648395"/>
              <a:gd name="connsiteX381" fmla="*/ 5394560 w 5903857"/>
              <a:gd name="connsiteY381" fmla="*/ 6144518 h 6648395"/>
              <a:gd name="connsiteX382" fmla="*/ 5401128 w 5903857"/>
              <a:gd name="connsiteY382" fmla="*/ 6148829 h 6648395"/>
              <a:gd name="connsiteX383" fmla="*/ 5403126 w 5903857"/>
              <a:gd name="connsiteY383" fmla="*/ 6148071 h 6648395"/>
              <a:gd name="connsiteX384" fmla="*/ 5393077 w 5903857"/>
              <a:gd name="connsiteY384" fmla="*/ 6131874 h 6648395"/>
              <a:gd name="connsiteX385" fmla="*/ 5383708 w 5903857"/>
              <a:gd name="connsiteY385" fmla="*/ 6123595 h 6648395"/>
              <a:gd name="connsiteX386" fmla="*/ 5374506 w 5903857"/>
              <a:gd name="connsiteY386" fmla="*/ 6131052 h 6648395"/>
              <a:gd name="connsiteX387" fmla="*/ 5360960 w 5903857"/>
              <a:gd name="connsiteY387" fmla="*/ 6122872 h 6648395"/>
              <a:gd name="connsiteX388" fmla="*/ 2849569 w 5903857"/>
              <a:gd name="connsiteY388" fmla="*/ 6118247 h 6648395"/>
              <a:gd name="connsiteX389" fmla="*/ 2755812 w 5903857"/>
              <a:gd name="connsiteY389" fmla="*/ 6154070 h 6648395"/>
              <a:gd name="connsiteX390" fmla="*/ 2799177 w 5903857"/>
              <a:gd name="connsiteY390" fmla="*/ 6154070 h 6648395"/>
              <a:gd name="connsiteX391" fmla="*/ 2849569 w 5903857"/>
              <a:gd name="connsiteY391" fmla="*/ 6135387 h 6648395"/>
              <a:gd name="connsiteX392" fmla="*/ 2849569 w 5903857"/>
              <a:gd name="connsiteY392" fmla="*/ 6118247 h 6648395"/>
              <a:gd name="connsiteX393" fmla="*/ 1002855 w 5903857"/>
              <a:gd name="connsiteY393" fmla="*/ 6111989 h 6648395"/>
              <a:gd name="connsiteX394" fmla="*/ 999880 w 5903857"/>
              <a:gd name="connsiteY394" fmla="*/ 6112546 h 6648395"/>
              <a:gd name="connsiteX395" fmla="*/ 993964 w 5903857"/>
              <a:gd name="connsiteY395" fmla="*/ 6119448 h 6648395"/>
              <a:gd name="connsiteX396" fmla="*/ 1025160 w 5903857"/>
              <a:gd name="connsiteY396" fmla="*/ 6156814 h 6648395"/>
              <a:gd name="connsiteX397" fmla="*/ 1046521 w 5903857"/>
              <a:gd name="connsiteY397" fmla="*/ 6130375 h 6648395"/>
              <a:gd name="connsiteX398" fmla="*/ 1047943 w 5903857"/>
              <a:gd name="connsiteY398" fmla="*/ 6120825 h 6648395"/>
              <a:gd name="connsiteX399" fmla="*/ 1016695 w 5903857"/>
              <a:gd name="connsiteY399" fmla="*/ 6115200 h 6648395"/>
              <a:gd name="connsiteX400" fmla="*/ 5396585 w 5903857"/>
              <a:gd name="connsiteY400" fmla="*/ 6111930 h 6648395"/>
              <a:gd name="connsiteX401" fmla="*/ 5391617 w 5903857"/>
              <a:gd name="connsiteY401" fmla="*/ 6116534 h 6648395"/>
              <a:gd name="connsiteX402" fmla="*/ 5397812 w 5903857"/>
              <a:gd name="connsiteY402" fmla="*/ 6120474 h 6648395"/>
              <a:gd name="connsiteX403" fmla="*/ 5400172 w 5903857"/>
              <a:gd name="connsiteY403" fmla="*/ 6114229 h 6648395"/>
              <a:gd name="connsiteX404" fmla="*/ 982479 w 5903857"/>
              <a:gd name="connsiteY404" fmla="*/ 6107263 h 6648395"/>
              <a:gd name="connsiteX405" fmla="*/ 985566 w 5903857"/>
              <a:gd name="connsiteY405" fmla="*/ 6110192 h 6648395"/>
              <a:gd name="connsiteX406" fmla="*/ 985533 w 5903857"/>
              <a:gd name="connsiteY406" fmla="*/ 6107972 h 6648395"/>
              <a:gd name="connsiteX407" fmla="*/ 922659 w 5903857"/>
              <a:gd name="connsiteY407" fmla="*/ 6093388 h 6648395"/>
              <a:gd name="connsiteX408" fmla="*/ 935460 w 5903857"/>
              <a:gd name="connsiteY408" fmla="*/ 6101323 h 6648395"/>
              <a:gd name="connsiteX409" fmla="*/ 936924 w 5903857"/>
              <a:gd name="connsiteY409" fmla="*/ 6096697 h 6648395"/>
              <a:gd name="connsiteX410" fmla="*/ 325665 w 5903857"/>
              <a:gd name="connsiteY410" fmla="*/ 6072654 h 6648395"/>
              <a:gd name="connsiteX411" fmla="*/ 328065 w 5903857"/>
              <a:gd name="connsiteY411" fmla="*/ 6118247 h 6648395"/>
              <a:gd name="connsiteX412" fmla="*/ 280244 w 5903857"/>
              <a:gd name="connsiteY412" fmla="*/ 6133673 h 6648395"/>
              <a:gd name="connsiteX413" fmla="*/ 325665 w 5903857"/>
              <a:gd name="connsiteY413" fmla="*/ 6072654 h 6648395"/>
              <a:gd name="connsiteX414" fmla="*/ 2639601 w 5903857"/>
              <a:gd name="connsiteY414" fmla="*/ 6065284 h 6648395"/>
              <a:gd name="connsiteX415" fmla="*/ 2638545 w 5903857"/>
              <a:gd name="connsiteY415" fmla="*/ 6066048 h 6648395"/>
              <a:gd name="connsiteX416" fmla="*/ 2638572 w 5903857"/>
              <a:gd name="connsiteY416" fmla="*/ 6065969 h 6648395"/>
              <a:gd name="connsiteX417" fmla="*/ 826847 w 5903857"/>
              <a:gd name="connsiteY417" fmla="*/ 6064598 h 6648395"/>
              <a:gd name="connsiteX418" fmla="*/ 789995 w 5903857"/>
              <a:gd name="connsiteY418" fmla="*/ 6067683 h 6648395"/>
              <a:gd name="connsiteX419" fmla="*/ 819305 w 5903857"/>
              <a:gd name="connsiteY419" fmla="*/ 6119961 h 6648395"/>
              <a:gd name="connsiteX420" fmla="*/ 782113 w 5903857"/>
              <a:gd name="connsiteY420" fmla="*/ 6156598 h 6648395"/>
              <a:gd name="connsiteX421" fmla="*/ 782927 w 5903857"/>
              <a:gd name="connsiteY421" fmla="*/ 6171766 h 6648395"/>
              <a:gd name="connsiteX422" fmla="*/ 788363 w 5903857"/>
              <a:gd name="connsiteY422" fmla="*/ 6169870 h 6648395"/>
              <a:gd name="connsiteX423" fmla="*/ 813133 w 5903857"/>
              <a:gd name="connsiteY423" fmla="*/ 6139154 h 6648395"/>
              <a:gd name="connsiteX424" fmla="*/ 914869 w 5903857"/>
              <a:gd name="connsiteY424" fmla="*/ 6142901 h 6648395"/>
              <a:gd name="connsiteX425" fmla="*/ 1005372 w 5903857"/>
              <a:gd name="connsiteY425" fmla="*/ 6159269 h 6648395"/>
              <a:gd name="connsiteX426" fmla="*/ 1004844 w 5903857"/>
              <a:gd name="connsiteY426" fmla="*/ 6152820 h 6648395"/>
              <a:gd name="connsiteX427" fmla="*/ 957627 w 5903857"/>
              <a:gd name="connsiteY427" fmla="*/ 6114649 h 6648395"/>
              <a:gd name="connsiteX428" fmla="*/ 935345 w 5903857"/>
              <a:gd name="connsiteY428" fmla="*/ 6144130 h 6648395"/>
              <a:gd name="connsiteX429" fmla="*/ 930095 w 5903857"/>
              <a:gd name="connsiteY429" fmla="*/ 6118269 h 6648395"/>
              <a:gd name="connsiteX430" fmla="*/ 931322 w 5903857"/>
              <a:gd name="connsiteY430" fmla="*/ 6114394 h 6648395"/>
              <a:gd name="connsiteX431" fmla="*/ 925868 w 5903857"/>
              <a:gd name="connsiteY431" fmla="*/ 6115542 h 6648395"/>
              <a:gd name="connsiteX432" fmla="*/ 884265 w 5903857"/>
              <a:gd name="connsiteY432" fmla="*/ 6111043 h 6648395"/>
              <a:gd name="connsiteX433" fmla="*/ 854302 w 5903857"/>
              <a:gd name="connsiteY433" fmla="*/ 6095348 h 6648395"/>
              <a:gd name="connsiteX434" fmla="*/ 852372 w 5903857"/>
              <a:gd name="connsiteY434" fmla="*/ 6096245 h 6648395"/>
              <a:gd name="connsiteX435" fmla="*/ 826847 w 5903857"/>
              <a:gd name="connsiteY435" fmla="*/ 6064598 h 6648395"/>
              <a:gd name="connsiteX436" fmla="*/ 2587494 w 5903857"/>
              <a:gd name="connsiteY436" fmla="*/ 6040087 h 6648395"/>
              <a:gd name="connsiteX437" fmla="*/ 2544129 w 5903857"/>
              <a:gd name="connsiteY437" fmla="*/ 6040944 h 6648395"/>
              <a:gd name="connsiteX438" fmla="*/ 2544472 w 5903857"/>
              <a:gd name="connsiteY438" fmla="*/ 6058942 h 6648395"/>
              <a:gd name="connsiteX439" fmla="*/ 2587494 w 5903857"/>
              <a:gd name="connsiteY439" fmla="*/ 6040087 h 6648395"/>
              <a:gd name="connsiteX440" fmla="*/ 2775695 w 5903857"/>
              <a:gd name="connsiteY440" fmla="*/ 6037173 h 6648395"/>
              <a:gd name="connsiteX441" fmla="*/ 2754441 w 5903857"/>
              <a:gd name="connsiteY441" fmla="*/ 6073511 h 6648395"/>
              <a:gd name="connsiteX442" fmla="*/ 2805861 w 5903857"/>
              <a:gd name="connsiteY442" fmla="*/ 6108820 h 6648395"/>
              <a:gd name="connsiteX443" fmla="*/ 2899790 w 5903857"/>
              <a:gd name="connsiteY443" fmla="*/ 6089451 h 6648395"/>
              <a:gd name="connsiteX444" fmla="*/ 2848369 w 5903857"/>
              <a:gd name="connsiteY444" fmla="*/ 6081224 h 6648395"/>
              <a:gd name="connsiteX445" fmla="*/ 2965416 w 5903857"/>
              <a:gd name="connsiteY445" fmla="*/ 6069376 h 6648395"/>
              <a:gd name="connsiteX446" fmla="*/ 3008425 w 5903857"/>
              <a:gd name="connsiteY446" fmla="*/ 6073325 h 6648395"/>
              <a:gd name="connsiteX447" fmla="*/ 3018400 w 5903857"/>
              <a:gd name="connsiteY447" fmla="*/ 6065285 h 6648395"/>
              <a:gd name="connsiteX448" fmla="*/ 3034592 w 5903857"/>
              <a:gd name="connsiteY448" fmla="*/ 6051335 h 6648395"/>
              <a:gd name="connsiteX449" fmla="*/ 2953203 w 5903857"/>
              <a:gd name="connsiteY449" fmla="*/ 6051807 h 6648395"/>
              <a:gd name="connsiteX450" fmla="*/ 2775695 w 5903857"/>
              <a:gd name="connsiteY450" fmla="*/ 6037173 h 6648395"/>
              <a:gd name="connsiteX451" fmla="*/ 2630578 w 5903857"/>
              <a:gd name="connsiteY451" fmla="*/ 6036689 h 6648395"/>
              <a:gd name="connsiteX452" fmla="*/ 2615776 w 5903857"/>
              <a:gd name="connsiteY452" fmla="*/ 6038545 h 6648395"/>
              <a:gd name="connsiteX453" fmla="*/ 2537102 w 5903857"/>
              <a:gd name="connsiteY453" fmla="*/ 6076425 h 6648395"/>
              <a:gd name="connsiteX454" fmla="*/ 2622284 w 5903857"/>
              <a:gd name="connsiteY454" fmla="*/ 6077823 h 6648395"/>
              <a:gd name="connsiteX455" fmla="*/ 2638545 w 5903857"/>
              <a:gd name="connsiteY455" fmla="*/ 6066048 h 6648395"/>
              <a:gd name="connsiteX456" fmla="*/ 2632283 w 5903857"/>
              <a:gd name="connsiteY456" fmla="*/ 6084053 h 6648395"/>
              <a:gd name="connsiteX457" fmla="*/ 2638572 w 5903857"/>
              <a:gd name="connsiteY457" fmla="*/ 6102135 h 6648395"/>
              <a:gd name="connsiteX458" fmla="*/ 2652799 w 5903857"/>
              <a:gd name="connsiteY458" fmla="*/ 6092708 h 6648395"/>
              <a:gd name="connsiteX459" fmla="*/ 2638230 w 5903857"/>
              <a:gd name="connsiteY459" fmla="*/ 6083966 h 6648395"/>
              <a:gd name="connsiteX460" fmla="*/ 2659141 w 5903857"/>
              <a:gd name="connsiteY460" fmla="*/ 6038545 h 6648395"/>
              <a:gd name="connsiteX461" fmla="*/ 2630578 w 5903857"/>
              <a:gd name="connsiteY461" fmla="*/ 6036689 h 6648395"/>
              <a:gd name="connsiteX462" fmla="*/ 2466420 w 5903857"/>
              <a:gd name="connsiteY462" fmla="*/ 6035974 h 6648395"/>
              <a:gd name="connsiteX463" fmla="*/ 2407350 w 5903857"/>
              <a:gd name="connsiteY463" fmla="*/ 6052257 h 6648395"/>
              <a:gd name="connsiteX464" fmla="*/ 2407350 w 5903857"/>
              <a:gd name="connsiteY464" fmla="*/ 6052943 h 6648395"/>
              <a:gd name="connsiteX465" fmla="*/ 2508649 w 5903857"/>
              <a:gd name="connsiteY465" fmla="*/ 6059799 h 6648395"/>
              <a:gd name="connsiteX466" fmla="*/ 2466420 w 5903857"/>
              <a:gd name="connsiteY466" fmla="*/ 6035974 h 6648395"/>
              <a:gd name="connsiteX467" fmla="*/ 3139582 w 5903857"/>
              <a:gd name="connsiteY467" fmla="*/ 6033917 h 6648395"/>
              <a:gd name="connsiteX468" fmla="*/ 3062123 w 5903857"/>
              <a:gd name="connsiteY468" fmla="*/ 6048139 h 6648395"/>
              <a:gd name="connsiteX469" fmla="*/ 3037940 w 5903857"/>
              <a:gd name="connsiteY469" fmla="*/ 6075225 h 6648395"/>
              <a:gd name="connsiteX470" fmla="*/ 3037287 w 5903857"/>
              <a:gd name="connsiteY470" fmla="*/ 6075735 h 6648395"/>
              <a:gd name="connsiteX471" fmla="*/ 3102902 w 5903857"/>
              <a:gd name="connsiteY471" fmla="*/ 6070254 h 6648395"/>
              <a:gd name="connsiteX472" fmla="*/ 3080962 w 5903857"/>
              <a:gd name="connsiteY472" fmla="*/ 6053114 h 6648395"/>
              <a:gd name="connsiteX473" fmla="*/ 3119828 w 5903857"/>
              <a:gd name="connsiteY473" fmla="*/ 6045958 h 6648395"/>
              <a:gd name="connsiteX474" fmla="*/ 3146773 w 5903857"/>
              <a:gd name="connsiteY474" fmla="*/ 6069096 h 6648395"/>
              <a:gd name="connsiteX475" fmla="*/ 3146952 w 5903857"/>
              <a:gd name="connsiteY475" fmla="*/ 6070083 h 6648395"/>
              <a:gd name="connsiteX476" fmla="*/ 3147124 w 5903857"/>
              <a:gd name="connsiteY476" fmla="*/ 6069397 h 6648395"/>
              <a:gd name="connsiteX477" fmla="*/ 3146773 w 5903857"/>
              <a:gd name="connsiteY477" fmla="*/ 6069096 h 6648395"/>
              <a:gd name="connsiteX478" fmla="*/ 3143589 w 5903857"/>
              <a:gd name="connsiteY478" fmla="*/ 6051614 h 6648395"/>
              <a:gd name="connsiteX479" fmla="*/ 3139582 w 5903857"/>
              <a:gd name="connsiteY479" fmla="*/ 6033917 h 6648395"/>
              <a:gd name="connsiteX480" fmla="*/ 5498787 w 5903857"/>
              <a:gd name="connsiteY480" fmla="*/ 6029277 h 6648395"/>
              <a:gd name="connsiteX481" fmla="*/ 5492120 w 5903857"/>
              <a:gd name="connsiteY481" fmla="*/ 6040148 h 6648395"/>
              <a:gd name="connsiteX482" fmla="*/ 5495631 w 5903857"/>
              <a:gd name="connsiteY482" fmla="*/ 6037720 h 6648395"/>
              <a:gd name="connsiteX483" fmla="*/ 5483685 w 5903857"/>
              <a:gd name="connsiteY483" fmla="*/ 6024147 h 6648395"/>
              <a:gd name="connsiteX484" fmla="*/ 5481889 w 5903857"/>
              <a:gd name="connsiteY484" fmla="*/ 6025464 h 6648395"/>
              <a:gd name="connsiteX485" fmla="*/ 5481199 w 5903857"/>
              <a:gd name="connsiteY485" fmla="*/ 6030722 h 6648395"/>
              <a:gd name="connsiteX486" fmla="*/ 5479570 w 5903857"/>
              <a:gd name="connsiteY486" fmla="*/ 6048826 h 6648395"/>
              <a:gd name="connsiteX487" fmla="*/ 5489483 w 5903857"/>
              <a:gd name="connsiteY487" fmla="*/ 6041972 h 6648395"/>
              <a:gd name="connsiteX488" fmla="*/ 5484135 w 5903857"/>
              <a:gd name="connsiteY488" fmla="*/ 6035760 h 6648395"/>
              <a:gd name="connsiteX489" fmla="*/ 5483685 w 5903857"/>
              <a:gd name="connsiteY489" fmla="*/ 6024147 h 6648395"/>
              <a:gd name="connsiteX490" fmla="*/ 5407754 w 5903857"/>
              <a:gd name="connsiteY490" fmla="*/ 6011806 h 6648395"/>
              <a:gd name="connsiteX491" fmla="*/ 5400384 w 5903857"/>
              <a:gd name="connsiteY491" fmla="*/ 6017398 h 6648395"/>
              <a:gd name="connsiteX492" fmla="*/ 5396016 w 5903857"/>
              <a:gd name="connsiteY492" fmla="*/ 6016408 h 6648395"/>
              <a:gd name="connsiteX493" fmla="*/ 5392970 w 5903857"/>
              <a:gd name="connsiteY493" fmla="*/ 6025319 h 6648395"/>
              <a:gd name="connsiteX494" fmla="*/ 5379870 w 5903857"/>
              <a:gd name="connsiteY494" fmla="*/ 6038855 h 6648395"/>
              <a:gd name="connsiteX495" fmla="*/ 5385410 w 5903857"/>
              <a:gd name="connsiteY495" fmla="*/ 6036609 h 6648395"/>
              <a:gd name="connsiteX496" fmla="*/ 5407754 w 5903857"/>
              <a:gd name="connsiteY496" fmla="*/ 6011806 h 6648395"/>
              <a:gd name="connsiteX497" fmla="*/ 5435863 w 5903857"/>
              <a:gd name="connsiteY497" fmla="*/ 5989351 h 6648395"/>
              <a:gd name="connsiteX498" fmla="*/ 5433790 w 5903857"/>
              <a:gd name="connsiteY498" fmla="*/ 6004689 h 6648395"/>
              <a:gd name="connsiteX499" fmla="*/ 5434447 w 5903857"/>
              <a:gd name="connsiteY499" fmla="*/ 6006047 h 6648395"/>
              <a:gd name="connsiteX500" fmla="*/ 5437856 w 5903857"/>
              <a:gd name="connsiteY500" fmla="*/ 5990883 h 6648395"/>
              <a:gd name="connsiteX501" fmla="*/ 2145619 w 5903857"/>
              <a:gd name="connsiteY501" fmla="*/ 5988495 h 6648395"/>
              <a:gd name="connsiteX502" fmla="*/ 2145619 w 5903857"/>
              <a:gd name="connsiteY502" fmla="*/ 5989181 h 6648395"/>
              <a:gd name="connsiteX503" fmla="*/ 2074144 w 5903857"/>
              <a:gd name="connsiteY503" fmla="*/ 6001522 h 6648395"/>
              <a:gd name="connsiteX504" fmla="*/ 2146990 w 5903857"/>
              <a:gd name="connsiteY504" fmla="*/ 6025347 h 6648395"/>
              <a:gd name="connsiteX505" fmla="*/ 2145619 w 5903857"/>
              <a:gd name="connsiteY505" fmla="*/ 5988495 h 6648395"/>
              <a:gd name="connsiteX506" fmla="*/ 5734075 w 5903857"/>
              <a:gd name="connsiteY506" fmla="*/ 5979764 h 6648395"/>
              <a:gd name="connsiteX507" fmla="*/ 5741475 w 5903857"/>
              <a:gd name="connsiteY507" fmla="*/ 6023633 h 6648395"/>
              <a:gd name="connsiteX508" fmla="*/ 5717479 w 5903857"/>
              <a:gd name="connsiteY508" fmla="*/ 6017119 h 6648395"/>
              <a:gd name="connsiteX509" fmla="*/ 5721249 w 5903857"/>
              <a:gd name="connsiteY509" fmla="*/ 5980439 h 6648395"/>
              <a:gd name="connsiteX510" fmla="*/ 5734075 w 5903857"/>
              <a:gd name="connsiteY510" fmla="*/ 5979764 h 6648395"/>
              <a:gd name="connsiteX511" fmla="*/ 5512096 w 5903857"/>
              <a:gd name="connsiteY511" fmla="*/ 5973311 h 6648395"/>
              <a:gd name="connsiteX512" fmla="*/ 5509437 w 5903857"/>
              <a:gd name="connsiteY512" fmla="*/ 5973668 h 6648395"/>
              <a:gd name="connsiteX513" fmla="*/ 5508420 w 5903857"/>
              <a:gd name="connsiteY513" fmla="*/ 5974203 h 6648395"/>
              <a:gd name="connsiteX514" fmla="*/ 5510117 w 5903857"/>
              <a:gd name="connsiteY514" fmla="*/ 6010802 h 6648395"/>
              <a:gd name="connsiteX515" fmla="*/ 5500528 w 5903857"/>
              <a:gd name="connsiteY515" fmla="*/ 6026438 h 6648395"/>
              <a:gd name="connsiteX516" fmla="*/ 5506349 w 5903857"/>
              <a:gd name="connsiteY516" fmla="*/ 6021806 h 6648395"/>
              <a:gd name="connsiteX517" fmla="*/ 5530991 w 5903857"/>
              <a:gd name="connsiteY517" fmla="*/ 6026030 h 6648395"/>
              <a:gd name="connsiteX518" fmla="*/ 5563245 w 5903857"/>
              <a:gd name="connsiteY518" fmla="*/ 5975206 h 6648395"/>
              <a:gd name="connsiteX519" fmla="*/ 5559595 w 5903857"/>
              <a:gd name="connsiteY519" fmla="*/ 5976390 h 6648395"/>
              <a:gd name="connsiteX520" fmla="*/ 5547423 w 5903857"/>
              <a:gd name="connsiteY520" fmla="*/ 5950483 h 6648395"/>
              <a:gd name="connsiteX521" fmla="*/ 5549248 w 5903857"/>
              <a:gd name="connsiteY521" fmla="*/ 5969300 h 6648395"/>
              <a:gd name="connsiteX522" fmla="*/ 5554750 w 5903857"/>
              <a:gd name="connsiteY522" fmla="*/ 5970174 h 6648395"/>
              <a:gd name="connsiteX523" fmla="*/ 5565980 w 5903857"/>
              <a:gd name="connsiteY523" fmla="*/ 5963835 h 6648395"/>
              <a:gd name="connsiteX524" fmla="*/ 5574533 w 5903857"/>
              <a:gd name="connsiteY524" fmla="*/ 5957674 h 6648395"/>
              <a:gd name="connsiteX525" fmla="*/ 5579025 w 5903857"/>
              <a:gd name="connsiteY525" fmla="*/ 5950706 h 6648395"/>
              <a:gd name="connsiteX526" fmla="*/ 5567522 w 5903857"/>
              <a:gd name="connsiteY526" fmla="*/ 5952308 h 6648395"/>
              <a:gd name="connsiteX527" fmla="*/ 440505 w 5903857"/>
              <a:gd name="connsiteY527" fmla="*/ 5882911 h 6648395"/>
              <a:gd name="connsiteX528" fmla="*/ 457645 w 5903857"/>
              <a:gd name="connsiteY528" fmla="*/ 5968612 h 6648395"/>
              <a:gd name="connsiteX529" fmla="*/ 529977 w 5903857"/>
              <a:gd name="connsiteY529" fmla="*/ 5969983 h 6648395"/>
              <a:gd name="connsiteX530" fmla="*/ 515215 w 5903857"/>
              <a:gd name="connsiteY530" fmla="*/ 5984262 h 6648395"/>
              <a:gd name="connsiteX531" fmla="*/ 528778 w 5903857"/>
              <a:gd name="connsiteY531" fmla="*/ 5981532 h 6648395"/>
              <a:gd name="connsiteX532" fmla="*/ 545793 w 5903857"/>
              <a:gd name="connsiteY532" fmla="*/ 5982884 h 6648395"/>
              <a:gd name="connsiteX533" fmla="*/ 544482 w 5903857"/>
              <a:gd name="connsiteY533" fmla="*/ 5967369 h 6648395"/>
              <a:gd name="connsiteX534" fmla="*/ 545015 w 5903857"/>
              <a:gd name="connsiteY534" fmla="*/ 5937031 h 6648395"/>
              <a:gd name="connsiteX535" fmla="*/ 545541 w 5903857"/>
              <a:gd name="connsiteY535" fmla="*/ 5935480 h 6648395"/>
              <a:gd name="connsiteX536" fmla="*/ 519563 w 5903857"/>
              <a:gd name="connsiteY536" fmla="*/ 5925463 h 6648395"/>
              <a:gd name="connsiteX537" fmla="*/ 497781 w 5903857"/>
              <a:gd name="connsiteY537" fmla="*/ 5926576 h 6648395"/>
              <a:gd name="connsiteX538" fmla="*/ 498782 w 5903857"/>
              <a:gd name="connsiteY538" fmla="*/ 5927990 h 6648395"/>
              <a:gd name="connsiteX539" fmla="*/ 482670 w 5903857"/>
              <a:gd name="connsiteY539" fmla="*/ 5910849 h 6648395"/>
              <a:gd name="connsiteX540" fmla="*/ 440505 w 5903857"/>
              <a:gd name="connsiteY540" fmla="*/ 5882911 h 6648395"/>
              <a:gd name="connsiteX541" fmla="*/ 472557 w 5903857"/>
              <a:gd name="connsiteY541" fmla="*/ 5840919 h 6648395"/>
              <a:gd name="connsiteX542" fmla="*/ 466696 w 5903857"/>
              <a:gd name="connsiteY542" fmla="*/ 5850441 h 6648395"/>
              <a:gd name="connsiteX543" fmla="*/ 481231 w 5903857"/>
              <a:gd name="connsiteY543" fmla="*/ 5848720 h 6648395"/>
              <a:gd name="connsiteX544" fmla="*/ 29310 w 5903857"/>
              <a:gd name="connsiteY544" fmla="*/ 5827376 h 6648395"/>
              <a:gd name="connsiteX545" fmla="*/ 37023 w 5903857"/>
              <a:gd name="connsiteY545" fmla="*/ 5915477 h 6648395"/>
              <a:gd name="connsiteX546" fmla="*/ 0 w 5903857"/>
              <a:gd name="connsiteY546" fmla="*/ 5845545 h 6648395"/>
              <a:gd name="connsiteX547" fmla="*/ 29310 w 5903857"/>
              <a:gd name="connsiteY547" fmla="*/ 5827376 h 6648395"/>
              <a:gd name="connsiteX548" fmla="*/ 5498597 w 5903857"/>
              <a:gd name="connsiteY548" fmla="*/ 5818293 h 6648395"/>
              <a:gd name="connsiteX549" fmla="*/ 5495061 w 5903857"/>
              <a:gd name="connsiteY549" fmla="*/ 5834719 h 6648395"/>
              <a:gd name="connsiteX550" fmla="*/ 5505333 w 5903857"/>
              <a:gd name="connsiteY550" fmla="*/ 5835566 h 6648395"/>
              <a:gd name="connsiteX551" fmla="*/ 5507510 w 5903857"/>
              <a:gd name="connsiteY551" fmla="*/ 5848973 h 6648395"/>
              <a:gd name="connsiteX552" fmla="*/ 5499969 w 5903857"/>
              <a:gd name="connsiteY552" fmla="*/ 5848973 h 6648395"/>
              <a:gd name="connsiteX553" fmla="*/ 5509725 w 5903857"/>
              <a:gd name="connsiteY553" fmla="*/ 5853933 h 6648395"/>
              <a:gd name="connsiteX554" fmla="*/ 5518470 w 5903857"/>
              <a:gd name="connsiteY554" fmla="*/ 5855714 h 6648395"/>
              <a:gd name="connsiteX555" fmla="*/ 5519188 w 5903857"/>
              <a:gd name="connsiteY555" fmla="*/ 5850966 h 6648395"/>
              <a:gd name="connsiteX556" fmla="*/ 5498941 w 5903857"/>
              <a:gd name="connsiteY556" fmla="*/ 5818293 h 6648395"/>
              <a:gd name="connsiteX557" fmla="*/ 5770271 w 5903857"/>
              <a:gd name="connsiteY557" fmla="*/ 5802181 h 6648395"/>
              <a:gd name="connsiteX558" fmla="*/ 5771299 w 5903857"/>
              <a:gd name="connsiteY558" fmla="*/ 5811093 h 6648395"/>
              <a:gd name="connsiteX559" fmla="*/ 5843631 w 5903857"/>
              <a:gd name="connsiteY559" fmla="*/ 5902794 h 6648395"/>
              <a:gd name="connsiteX560" fmla="*/ 5812093 w 5903857"/>
              <a:gd name="connsiteY560" fmla="*/ 5897309 h 6648395"/>
              <a:gd name="connsiteX561" fmla="*/ 5841403 w 5903857"/>
              <a:gd name="connsiteY561" fmla="*/ 6011977 h 6648395"/>
              <a:gd name="connsiteX562" fmla="*/ 5808493 w 5903857"/>
              <a:gd name="connsiteY562" fmla="*/ 5997408 h 6648395"/>
              <a:gd name="connsiteX563" fmla="*/ 5763072 w 5903857"/>
              <a:gd name="connsiteY563" fmla="*/ 5938960 h 6648395"/>
              <a:gd name="connsiteX564" fmla="*/ 5758958 w 5903857"/>
              <a:gd name="connsiteY564" fmla="*/ 5903137 h 6648395"/>
              <a:gd name="connsiteX565" fmla="*/ 5789296 w 5903857"/>
              <a:gd name="connsiteY565" fmla="*/ 5899880 h 6648395"/>
              <a:gd name="connsiteX566" fmla="*/ 5785183 w 5903857"/>
              <a:gd name="connsiteY566" fmla="*/ 5863885 h 6648395"/>
              <a:gd name="connsiteX567" fmla="*/ 5744046 w 5903857"/>
              <a:gd name="connsiteY567" fmla="*/ 5841260 h 6648395"/>
              <a:gd name="connsiteX568" fmla="*/ 5770271 w 5903857"/>
              <a:gd name="connsiteY568" fmla="*/ 5802695 h 6648395"/>
              <a:gd name="connsiteX569" fmla="*/ 279215 w 5903857"/>
              <a:gd name="connsiteY569" fmla="*/ 5782126 h 6648395"/>
              <a:gd name="connsiteX570" fmla="*/ 303897 w 5903857"/>
              <a:gd name="connsiteY570" fmla="*/ 5807151 h 6648395"/>
              <a:gd name="connsiteX571" fmla="*/ 266360 w 5903857"/>
              <a:gd name="connsiteY571" fmla="*/ 5817949 h 6648395"/>
              <a:gd name="connsiteX572" fmla="*/ 279215 w 5903857"/>
              <a:gd name="connsiteY572" fmla="*/ 5782126 h 6648395"/>
              <a:gd name="connsiteX573" fmla="*/ 634010 w 5903857"/>
              <a:gd name="connsiteY573" fmla="*/ 5780534 h 6648395"/>
              <a:gd name="connsiteX574" fmla="*/ 633332 w 5903857"/>
              <a:gd name="connsiteY574" fmla="*/ 5781437 h 6648395"/>
              <a:gd name="connsiteX575" fmla="*/ 632929 w 5903857"/>
              <a:gd name="connsiteY575" fmla="*/ 5780982 h 6648395"/>
              <a:gd name="connsiteX576" fmla="*/ 635636 w 5903857"/>
              <a:gd name="connsiteY576" fmla="*/ 5794989 h 6648395"/>
              <a:gd name="connsiteX577" fmla="*/ 637136 w 5903857"/>
              <a:gd name="connsiteY577" fmla="*/ 5807968 h 6648395"/>
              <a:gd name="connsiteX578" fmla="*/ 654480 w 5903857"/>
              <a:gd name="connsiteY578" fmla="*/ 5806966 h 6648395"/>
              <a:gd name="connsiteX579" fmla="*/ 658187 w 5903857"/>
              <a:gd name="connsiteY579" fmla="*/ 5798581 h 6648395"/>
              <a:gd name="connsiteX580" fmla="*/ 641218 w 5903857"/>
              <a:gd name="connsiteY580" fmla="*/ 5788982 h 6648395"/>
              <a:gd name="connsiteX581" fmla="*/ 652595 w 5903857"/>
              <a:gd name="connsiteY581" fmla="*/ 5788447 h 6648395"/>
              <a:gd name="connsiteX582" fmla="*/ 657396 w 5903857"/>
              <a:gd name="connsiteY582" fmla="*/ 5784886 h 6648395"/>
              <a:gd name="connsiteX583" fmla="*/ 657019 w 5903857"/>
              <a:gd name="connsiteY583" fmla="*/ 5782879 h 6648395"/>
              <a:gd name="connsiteX584" fmla="*/ 5617753 w 5903857"/>
              <a:gd name="connsiteY584" fmla="*/ 5777603 h 6648395"/>
              <a:gd name="connsiteX585" fmla="*/ 5611473 w 5903857"/>
              <a:gd name="connsiteY585" fmla="*/ 5787240 h 6648395"/>
              <a:gd name="connsiteX586" fmla="*/ 5600238 w 5903857"/>
              <a:gd name="connsiteY586" fmla="*/ 5792923 h 6648395"/>
              <a:gd name="connsiteX587" fmla="*/ 5611379 w 5903857"/>
              <a:gd name="connsiteY587" fmla="*/ 5828061 h 6648395"/>
              <a:gd name="connsiteX588" fmla="*/ 5623071 w 5903857"/>
              <a:gd name="connsiteY588" fmla="*/ 5824705 h 6648395"/>
              <a:gd name="connsiteX589" fmla="*/ 5618246 w 5903857"/>
              <a:gd name="connsiteY589" fmla="*/ 5790127 h 6648395"/>
              <a:gd name="connsiteX590" fmla="*/ 5591839 w 5903857"/>
              <a:gd name="connsiteY590" fmla="*/ 5767386 h 6648395"/>
              <a:gd name="connsiteX591" fmla="*/ 5587073 w 5903857"/>
              <a:gd name="connsiteY591" fmla="*/ 5773967 h 6648395"/>
              <a:gd name="connsiteX592" fmla="*/ 5585266 w 5903857"/>
              <a:gd name="connsiteY592" fmla="*/ 5786853 h 6648395"/>
              <a:gd name="connsiteX593" fmla="*/ 5595959 w 5903857"/>
              <a:gd name="connsiteY593" fmla="*/ 5777906 h 6648395"/>
              <a:gd name="connsiteX594" fmla="*/ 5591498 w 5903857"/>
              <a:gd name="connsiteY594" fmla="*/ 5768071 h 6648395"/>
              <a:gd name="connsiteX595" fmla="*/ 551771 w 5903857"/>
              <a:gd name="connsiteY595" fmla="*/ 5757018 h 6648395"/>
              <a:gd name="connsiteX596" fmla="*/ 545679 w 5903857"/>
              <a:gd name="connsiteY596" fmla="*/ 5761614 h 6648395"/>
              <a:gd name="connsiteX597" fmla="*/ 535747 w 5903857"/>
              <a:gd name="connsiteY597" fmla="*/ 5757891 h 6648395"/>
              <a:gd name="connsiteX598" fmla="*/ 531983 w 5903857"/>
              <a:gd name="connsiteY598" fmla="*/ 5759108 h 6648395"/>
              <a:gd name="connsiteX599" fmla="*/ 513351 w 5903857"/>
              <a:gd name="connsiteY599" fmla="*/ 5799095 h 6648395"/>
              <a:gd name="connsiteX600" fmla="*/ 479071 w 5903857"/>
              <a:gd name="connsiteY600" fmla="*/ 5780241 h 6648395"/>
              <a:gd name="connsiteX601" fmla="*/ 512494 w 5903857"/>
              <a:gd name="connsiteY601" fmla="*/ 5806638 h 6648395"/>
              <a:gd name="connsiteX602" fmla="*/ 494875 w 5903857"/>
              <a:gd name="connsiteY602" fmla="*/ 5839684 h 6648395"/>
              <a:gd name="connsiteX603" fmla="*/ 492264 w 5903857"/>
              <a:gd name="connsiteY603" fmla="*/ 5847413 h 6648395"/>
              <a:gd name="connsiteX604" fmla="*/ 495011 w 5903857"/>
              <a:gd name="connsiteY604" fmla="*/ 5847088 h 6648395"/>
              <a:gd name="connsiteX605" fmla="*/ 495011 w 5903857"/>
              <a:gd name="connsiteY605" fmla="*/ 5847602 h 6648395"/>
              <a:gd name="connsiteX606" fmla="*/ 491340 w 5903857"/>
              <a:gd name="connsiteY606" fmla="*/ 5850150 h 6648395"/>
              <a:gd name="connsiteX607" fmla="*/ 488669 w 5903857"/>
              <a:gd name="connsiteY607" fmla="*/ 5858059 h 6648395"/>
              <a:gd name="connsiteX608" fmla="*/ 485586 w 5903857"/>
              <a:gd name="connsiteY608" fmla="*/ 5854144 h 6648395"/>
              <a:gd name="connsiteX609" fmla="*/ 473479 w 5903857"/>
              <a:gd name="connsiteY609" fmla="*/ 5862547 h 6648395"/>
              <a:gd name="connsiteX610" fmla="*/ 464716 w 5903857"/>
              <a:gd name="connsiteY610" fmla="*/ 5865911 h 6648395"/>
              <a:gd name="connsiteX611" fmla="*/ 466558 w 5903857"/>
              <a:gd name="connsiteY611" fmla="*/ 5893709 h 6648395"/>
              <a:gd name="connsiteX612" fmla="*/ 482542 w 5903857"/>
              <a:gd name="connsiteY612" fmla="*/ 5905065 h 6648395"/>
              <a:gd name="connsiteX613" fmla="*/ 488313 w 5903857"/>
              <a:gd name="connsiteY613" fmla="*/ 5913211 h 6648395"/>
              <a:gd name="connsiteX614" fmla="*/ 497559 w 5903857"/>
              <a:gd name="connsiteY614" fmla="*/ 5911360 h 6648395"/>
              <a:gd name="connsiteX615" fmla="*/ 518409 w 5903857"/>
              <a:gd name="connsiteY615" fmla="*/ 5913583 h 6648395"/>
              <a:gd name="connsiteX616" fmla="*/ 531184 w 5903857"/>
              <a:gd name="connsiteY616" fmla="*/ 5914573 h 6648395"/>
              <a:gd name="connsiteX617" fmla="*/ 528855 w 5903857"/>
              <a:gd name="connsiteY617" fmla="*/ 5909256 h 6648395"/>
              <a:gd name="connsiteX618" fmla="*/ 529987 w 5903857"/>
              <a:gd name="connsiteY618" fmla="*/ 5903979 h 6648395"/>
              <a:gd name="connsiteX619" fmla="*/ 516264 w 5903857"/>
              <a:gd name="connsiteY619" fmla="*/ 5901269 h 6648395"/>
              <a:gd name="connsiteX620" fmla="*/ 498781 w 5903857"/>
              <a:gd name="connsiteY620" fmla="*/ 5880850 h 6648395"/>
              <a:gd name="connsiteX621" fmla="*/ 535876 w 5903857"/>
              <a:gd name="connsiteY621" fmla="*/ 5878625 h 6648395"/>
              <a:gd name="connsiteX622" fmla="*/ 533748 w 5903857"/>
              <a:gd name="connsiteY622" fmla="*/ 5862858 h 6648395"/>
              <a:gd name="connsiteX623" fmla="*/ 543977 w 5903857"/>
              <a:gd name="connsiteY623" fmla="*/ 5865122 h 6648395"/>
              <a:gd name="connsiteX624" fmla="*/ 533854 w 5903857"/>
              <a:gd name="connsiteY624" fmla="*/ 5860882 h 6648395"/>
              <a:gd name="connsiteX625" fmla="*/ 504266 w 5903857"/>
              <a:gd name="connsiteY625" fmla="*/ 5862510 h 6648395"/>
              <a:gd name="connsiteX626" fmla="*/ 510779 w 5903857"/>
              <a:gd name="connsiteY626" fmla="*/ 5843999 h 6648395"/>
              <a:gd name="connsiteX627" fmla="*/ 538190 w 5903857"/>
              <a:gd name="connsiteY627" fmla="*/ 5813913 h 6648395"/>
              <a:gd name="connsiteX628" fmla="*/ 542620 w 5903857"/>
              <a:gd name="connsiteY628" fmla="*/ 5813068 h 6648395"/>
              <a:gd name="connsiteX629" fmla="*/ 522436 w 5903857"/>
              <a:gd name="connsiteY629" fmla="*/ 5799952 h 6648395"/>
              <a:gd name="connsiteX630" fmla="*/ 541976 w 5903857"/>
              <a:gd name="connsiteY630" fmla="*/ 5786754 h 6648395"/>
              <a:gd name="connsiteX631" fmla="*/ 549346 w 5903857"/>
              <a:gd name="connsiteY631" fmla="*/ 5802867 h 6648395"/>
              <a:gd name="connsiteX632" fmla="*/ 553974 w 5903857"/>
              <a:gd name="connsiteY632" fmla="*/ 5757101 h 6648395"/>
              <a:gd name="connsiteX633" fmla="*/ 5703938 w 5903857"/>
              <a:gd name="connsiteY633" fmla="*/ 5755559 h 6648395"/>
              <a:gd name="connsiteX634" fmla="*/ 5715422 w 5903857"/>
              <a:gd name="connsiteY634" fmla="*/ 5789840 h 6648395"/>
              <a:gd name="connsiteX635" fmla="*/ 5698281 w 5903857"/>
              <a:gd name="connsiteY635" fmla="*/ 5773728 h 6648395"/>
              <a:gd name="connsiteX636" fmla="*/ 5703938 w 5903857"/>
              <a:gd name="connsiteY636" fmla="*/ 5755559 h 6648395"/>
              <a:gd name="connsiteX637" fmla="*/ 200884 w 5903857"/>
              <a:gd name="connsiteY637" fmla="*/ 5752816 h 6648395"/>
              <a:gd name="connsiteX638" fmla="*/ 229680 w 5903857"/>
              <a:gd name="connsiteY638" fmla="*/ 5821377 h 6648395"/>
              <a:gd name="connsiteX639" fmla="*/ 200884 w 5903857"/>
              <a:gd name="connsiteY639" fmla="*/ 5752816 h 6648395"/>
              <a:gd name="connsiteX640" fmla="*/ 5598105 w 5903857"/>
              <a:gd name="connsiteY640" fmla="*/ 5701147 h 6648395"/>
              <a:gd name="connsiteX641" fmla="*/ 5599446 w 5903857"/>
              <a:gd name="connsiteY641" fmla="*/ 5705103 h 6648395"/>
              <a:gd name="connsiteX642" fmla="*/ 5595587 w 5903857"/>
              <a:gd name="connsiteY642" fmla="*/ 5727581 h 6648395"/>
              <a:gd name="connsiteX643" fmla="*/ 5594034 w 5903857"/>
              <a:gd name="connsiteY643" fmla="*/ 5735134 h 6648395"/>
              <a:gd name="connsiteX644" fmla="*/ 5605125 w 5903857"/>
              <a:gd name="connsiteY644" fmla="*/ 5750638 h 6648395"/>
              <a:gd name="connsiteX645" fmla="*/ 5616829 w 5903857"/>
              <a:gd name="connsiteY645" fmla="*/ 5754085 h 6648395"/>
              <a:gd name="connsiteX646" fmla="*/ 5616588 w 5903857"/>
              <a:gd name="connsiteY646" fmla="*/ 5747953 h 6648395"/>
              <a:gd name="connsiteX647" fmla="*/ 5614694 w 5903857"/>
              <a:gd name="connsiteY647" fmla="*/ 5717337 h 6648395"/>
              <a:gd name="connsiteX648" fmla="*/ 5601780 w 5903857"/>
              <a:gd name="connsiteY648" fmla="*/ 5729504 h 6648395"/>
              <a:gd name="connsiteX649" fmla="*/ 5599938 w 5903857"/>
              <a:gd name="connsiteY649" fmla="*/ 5701887 h 6648395"/>
              <a:gd name="connsiteX650" fmla="*/ 5585564 w 5903857"/>
              <a:gd name="connsiteY650" fmla="*/ 5696085 h 6648395"/>
              <a:gd name="connsiteX651" fmla="*/ 5583270 w 5903857"/>
              <a:gd name="connsiteY651" fmla="*/ 5709624 h 6648395"/>
              <a:gd name="connsiteX652" fmla="*/ 5594078 w 5903857"/>
              <a:gd name="connsiteY652" fmla="*/ 5699522 h 6648395"/>
              <a:gd name="connsiteX653" fmla="*/ 5588634 w 5903857"/>
              <a:gd name="connsiteY653" fmla="*/ 5677969 h 6648395"/>
              <a:gd name="connsiteX654" fmla="*/ 5586634 w 5903857"/>
              <a:gd name="connsiteY654" fmla="*/ 5689772 h 6648395"/>
              <a:gd name="connsiteX655" fmla="*/ 5596017 w 5903857"/>
              <a:gd name="connsiteY655" fmla="*/ 5691432 h 6648395"/>
              <a:gd name="connsiteX656" fmla="*/ 5611786 w 5903857"/>
              <a:gd name="connsiteY656" fmla="*/ 5696245 h 6648395"/>
              <a:gd name="connsiteX657" fmla="*/ 5612498 w 5903857"/>
              <a:gd name="connsiteY657" fmla="*/ 5696847 h 6648395"/>
              <a:gd name="connsiteX658" fmla="*/ 5609253 w 5903857"/>
              <a:gd name="connsiteY658" fmla="*/ 5679901 h 6648395"/>
              <a:gd name="connsiteX659" fmla="*/ 5600848 w 5903857"/>
              <a:gd name="connsiteY659" fmla="*/ 5679281 h 6648395"/>
              <a:gd name="connsiteX660" fmla="*/ 5708842 w 5903857"/>
              <a:gd name="connsiteY660" fmla="*/ 5664778 h 6648395"/>
              <a:gd name="connsiteX661" fmla="*/ 5722522 w 5903857"/>
              <a:gd name="connsiteY661" fmla="*/ 5672847 h 6648395"/>
              <a:gd name="connsiteX662" fmla="*/ 5717821 w 5903857"/>
              <a:gd name="connsiteY662" fmla="*/ 5745446 h 6648395"/>
              <a:gd name="connsiteX663" fmla="*/ 5713242 w 5903857"/>
              <a:gd name="connsiteY663" fmla="*/ 5688924 h 6648395"/>
              <a:gd name="connsiteX664" fmla="*/ 5708737 w 5903857"/>
              <a:gd name="connsiteY664" fmla="*/ 5664201 h 6648395"/>
              <a:gd name="connsiteX665" fmla="*/ 5708842 w 5903857"/>
              <a:gd name="connsiteY665" fmla="*/ 5664778 h 6648395"/>
              <a:gd name="connsiteX666" fmla="*/ 5708737 w 5903857"/>
              <a:gd name="connsiteY666" fmla="*/ 5664716 h 6648395"/>
              <a:gd name="connsiteX667" fmla="*/ 5601504 w 5903857"/>
              <a:gd name="connsiteY667" fmla="*/ 5639162 h 6648395"/>
              <a:gd name="connsiteX668" fmla="*/ 5593083 w 5903857"/>
              <a:gd name="connsiteY668" fmla="*/ 5651710 h 6648395"/>
              <a:gd name="connsiteX669" fmla="*/ 5592163 w 5903857"/>
              <a:gd name="connsiteY669" fmla="*/ 5657140 h 6648395"/>
              <a:gd name="connsiteX670" fmla="*/ 5619093 w 5903857"/>
              <a:gd name="connsiteY670" fmla="*/ 5612952 h 6648395"/>
              <a:gd name="connsiteX671" fmla="*/ 5616064 w 5903857"/>
              <a:gd name="connsiteY671" fmla="*/ 5617467 h 6648395"/>
              <a:gd name="connsiteX672" fmla="*/ 5619035 w 5903857"/>
              <a:gd name="connsiteY672" fmla="*/ 5615528 h 6648395"/>
              <a:gd name="connsiteX673" fmla="*/ 5610929 w 5903857"/>
              <a:gd name="connsiteY673" fmla="*/ 5565643 h 6648395"/>
              <a:gd name="connsiteX674" fmla="*/ 5604349 w 5903857"/>
              <a:gd name="connsiteY674" fmla="*/ 5566284 h 6648395"/>
              <a:gd name="connsiteX675" fmla="*/ 5605124 w 5903857"/>
              <a:gd name="connsiteY675" fmla="*/ 5568323 h 6648395"/>
              <a:gd name="connsiteX676" fmla="*/ 5601782 w 5903857"/>
              <a:gd name="connsiteY676" fmla="*/ 5602497 h 6648395"/>
              <a:gd name="connsiteX677" fmla="*/ 5619008 w 5903857"/>
              <a:gd name="connsiteY677" fmla="*/ 5588356 h 6648395"/>
              <a:gd name="connsiteX678" fmla="*/ 5620763 w 5903857"/>
              <a:gd name="connsiteY678" fmla="*/ 5585607 h 6648395"/>
              <a:gd name="connsiteX679" fmla="*/ 5619965 w 5903857"/>
              <a:gd name="connsiteY679" fmla="*/ 5576268 h 6648395"/>
              <a:gd name="connsiteX680" fmla="*/ 5625877 w 5903857"/>
              <a:gd name="connsiteY680" fmla="*/ 5575642 h 6648395"/>
              <a:gd name="connsiteX681" fmla="*/ 5633769 w 5903857"/>
              <a:gd name="connsiteY681" fmla="*/ 5578396 h 6648395"/>
              <a:gd name="connsiteX682" fmla="*/ 5637119 w 5903857"/>
              <a:gd name="connsiteY682" fmla="*/ 5578359 h 6648395"/>
              <a:gd name="connsiteX683" fmla="*/ 5627611 w 5903857"/>
              <a:gd name="connsiteY683" fmla="*/ 5568863 h 6648395"/>
              <a:gd name="connsiteX684" fmla="*/ 5610929 w 5903857"/>
              <a:gd name="connsiteY684" fmla="*/ 5565643 h 6648395"/>
              <a:gd name="connsiteX685" fmla="*/ 338349 w 5903857"/>
              <a:gd name="connsiteY685" fmla="*/ 5519366 h 6648395"/>
              <a:gd name="connsiteX686" fmla="*/ 333378 w 5903857"/>
              <a:gd name="connsiteY686" fmla="*/ 5586042 h 6648395"/>
              <a:gd name="connsiteX687" fmla="*/ 338349 w 5903857"/>
              <a:gd name="connsiteY687" fmla="*/ 5519366 h 6648395"/>
              <a:gd name="connsiteX688" fmla="*/ 5570588 w 5903857"/>
              <a:gd name="connsiteY688" fmla="*/ 5385330 h 6648395"/>
              <a:gd name="connsiteX689" fmla="*/ 5566635 w 5903857"/>
              <a:gd name="connsiteY689" fmla="*/ 5389622 h 6648395"/>
              <a:gd name="connsiteX690" fmla="*/ 5583343 w 5903857"/>
              <a:gd name="connsiteY690" fmla="*/ 5400484 h 6648395"/>
              <a:gd name="connsiteX691" fmla="*/ 5586173 w 5903857"/>
              <a:gd name="connsiteY691" fmla="*/ 5400805 h 6648395"/>
              <a:gd name="connsiteX692" fmla="*/ 5586003 w 5903857"/>
              <a:gd name="connsiteY692" fmla="*/ 5396956 h 6648395"/>
              <a:gd name="connsiteX693" fmla="*/ 5570588 w 5903857"/>
              <a:gd name="connsiteY693" fmla="*/ 5385330 h 6648395"/>
              <a:gd name="connsiteX694" fmla="*/ 5568343 w 5903857"/>
              <a:gd name="connsiteY694" fmla="*/ 5367721 h 6648395"/>
              <a:gd name="connsiteX695" fmla="*/ 5560736 w 5903857"/>
              <a:gd name="connsiteY695" fmla="*/ 5370966 h 6648395"/>
              <a:gd name="connsiteX696" fmla="*/ 5530164 w 5903857"/>
              <a:gd name="connsiteY696" fmla="*/ 5374409 h 6648395"/>
              <a:gd name="connsiteX697" fmla="*/ 5506860 w 5903857"/>
              <a:gd name="connsiteY697" fmla="*/ 5370103 h 6648395"/>
              <a:gd name="connsiteX698" fmla="*/ 5502329 w 5903857"/>
              <a:gd name="connsiteY698" fmla="*/ 5377233 h 6648395"/>
              <a:gd name="connsiteX699" fmla="*/ 5505271 w 5903857"/>
              <a:gd name="connsiteY699" fmla="*/ 5385467 h 6648395"/>
              <a:gd name="connsiteX700" fmla="*/ 5533773 w 5903857"/>
              <a:gd name="connsiteY700" fmla="*/ 5394252 h 6648395"/>
              <a:gd name="connsiteX701" fmla="*/ 5536548 w 5903857"/>
              <a:gd name="connsiteY701" fmla="*/ 5395604 h 6648395"/>
              <a:gd name="connsiteX702" fmla="*/ 5535277 w 5903857"/>
              <a:gd name="connsiteY702" fmla="*/ 5392186 h 6648395"/>
              <a:gd name="connsiteX703" fmla="*/ 5548914 w 5903857"/>
              <a:gd name="connsiteY703" fmla="*/ 5390946 h 6648395"/>
              <a:gd name="connsiteX704" fmla="*/ 5549484 w 5903857"/>
              <a:gd name="connsiteY704" fmla="*/ 5388788 h 6648395"/>
              <a:gd name="connsiteX705" fmla="*/ 5553797 w 5903857"/>
              <a:gd name="connsiteY705" fmla="*/ 5384302 h 6648395"/>
              <a:gd name="connsiteX706" fmla="*/ 5555584 w 5903857"/>
              <a:gd name="connsiteY706" fmla="*/ 5385025 h 6648395"/>
              <a:gd name="connsiteX707" fmla="*/ 5562873 w 5903857"/>
              <a:gd name="connsiteY707" fmla="*/ 5376053 h 6648395"/>
              <a:gd name="connsiteX708" fmla="*/ 5613093 w 5903857"/>
              <a:gd name="connsiteY708" fmla="*/ 5338707 h 6648395"/>
              <a:gd name="connsiteX709" fmla="*/ 5613178 w 5903857"/>
              <a:gd name="connsiteY709" fmla="*/ 5338851 h 6648395"/>
              <a:gd name="connsiteX710" fmla="*/ 5612827 w 5903857"/>
              <a:gd name="connsiteY710" fmla="*/ 5338930 h 6648395"/>
              <a:gd name="connsiteX711" fmla="*/ 5656458 w 5903857"/>
              <a:gd name="connsiteY711" fmla="*/ 5333907 h 6648395"/>
              <a:gd name="connsiteX712" fmla="*/ 5622424 w 5903857"/>
              <a:gd name="connsiteY712" fmla="*/ 5354564 h 6648395"/>
              <a:gd name="connsiteX713" fmla="*/ 5613178 w 5903857"/>
              <a:gd name="connsiteY713" fmla="*/ 5338851 h 6648395"/>
              <a:gd name="connsiteX714" fmla="*/ 5625647 w 5903857"/>
              <a:gd name="connsiteY714" fmla="*/ 5336061 h 6648395"/>
              <a:gd name="connsiteX715" fmla="*/ 5656458 w 5903857"/>
              <a:gd name="connsiteY715" fmla="*/ 5333907 h 6648395"/>
              <a:gd name="connsiteX716" fmla="*/ 5737020 w 5903857"/>
              <a:gd name="connsiteY716" fmla="*/ 5323111 h 6648395"/>
              <a:gd name="connsiteX717" fmla="*/ 5764101 w 5903857"/>
              <a:gd name="connsiteY717" fmla="*/ 5324653 h 6648395"/>
              <a:gd name="connsiteX718" fmla="*/ 5772328 w 5903857"/>
              <a:gd name="connsiteY718" fmla="*/ 5486286 h 6648395"/>
              <a:gd name="connsiteX719" fmla="*/ 5762730 w 5903857"/>
              <a:gd name="connsiteY719" fmla="*/ 5494856 h 6648395"/>
              <a:gd name="connsiteX720" fmla="*/ 5759302 w 5903857"/>
              <a:gd name="connsiteY720" fmla="*/ 5404698 h 6648395"/>
              <a:gd name="connsiteX721" fmla="*/ 5752617 w 5903857"/>
              <a:gd name="connsiteY721" fmla="*/ 5369561 h 6648395"/>
              <a:gd name="connsiteX722" fmla="*/ 5752617 w 5903857"/>
              <a:gd name="connsiteY722" fmla="*/ 5368704 h 6648395"/>
              <a:gd name="connsiteX723" fmla="*/ 5742504 w 5903857"/>
              <a:gd name="connsiteY723" fmla="*/ 5385844 h 6648395"/>
              <a:gd name="connsiteX724" fmla="*/ 5737020 w 5903857"/>
              <a:gd name="connsiteY724" fmla="*/ 5323111 h 6648395"/>
              <a:gd name="connsiteX725" fmla="*/ 5583084 w 5903857"/>
              <a:gd name="connsiteY725" fmla="*/ 5244316 h 6648395"/>
              <a:gd name="connsiteX726" fmla="*/ 5607952 w 5903857"/>
              <a:gd name="connsiteY726" fmla="*/ 5285402 h 6648395"/>
              <a:gd name="connsiteX727" fmla="*/ 5607609 w 5903857"/>
              <a:gd name="connsiteY727" fmla="*/ 5285744 h 6648395"/>
              <a:gd name="connsiteX728" fmla="*/ 5540250 w 5903857"/>
              <a:gd name="connsiteY728" fmla="*/ 5266033 h 6648395"/>
              <a:gd name="connsiteX729" fmla="*/ 5583084 w 5903857"/>
              <a:gd name="connsiteY729" fmla="*/ 5244316 h 6648395"/>
              <a:gd name="connsiteX730" fmla="*/ 5521094 w 5903857"/>
              <a:gd name="connsiteY730" fmla="*/ 5203973 h 6648395"/>
              <a:gd name="connsiteX731" fmla="*/ 5521083 w 5903857"/>
              <a:gd name="connsiteY731" fmla="*/ 5204919 h 6648395"/>
              <a:gd name="connsiteX732" fmla="*/ 5535918 w 5903857"/>
              <a:gd name="connsiteY732" fmla="*/ 5214311 h 6648395"/>
              <a:gd name="connsiteX733" fmla="*/ 5543056 w 5903857"/>
              <a:gd name="connsiteY733" fmla="*/ 5215523 h 6648395"/>
              <a:gd name="connsiteX734" fmla="*/ 5542501 w 5903857"/>
              <a:gd name="connsiteY734" fmla="*/ 5204373 h 6648395"/>
              <a:gd name="connsiteX735" fmla="*/ 5539031 w 5903857"/>
              <a:gd name="connsiteY735" fmla="*/ 5205608 h 6648395"/>
              <a:gd name="connsiteX736" fmla="*/ 5580015 w 5903857"/>
              <a:gd name="connsiteY736" fmla="*/ 5201758 h 6648395"/>
              <a:gd name="connsiteX737" fmla="*/ 5598355 w 5903857"/>
              <a:gd name="connsiteY737" fmla="*/ 5211356 h 6648395"/>
              <a:gd name="connsiteX738" fmla="*/ 5605211 w 5903857"/>
              <a:gd name="connsiteY738" fmla="*/ 5255578 h 6648395"/>
              <a:gd name="connsiteX739" fmla="*/ 5597155 w 5903857"/>
              <a:gd name="connsiteY739" fmla="*/ 5237581 h 6648395"/>
              <a:gd name="connsiteX740" fmla="*/ 5580015 w 5903857"/>
              <a:gd name="connsiteY740" fmla="*/ 5201758 h 6648395"/>
              <a:gd name="connsiteX741" fmla="*/ 309554 w 5903857"/>
              <a:gd name="connsiteY741" fmla="*/ 5172790 h 6648395"/>
              <a:gd name="connsiteX742" fmla="*/ 332350 w 5903857"/>
              <a:gd name="connsiteY742" fmla="*/ 5302027 h 6648395"/>
              <a:gd name="connsiteX743" fmla="*/ 309554 w 5903857"/>
              <a:gd name="connsiteY743" fmla="*/ 5172790 h 6648395"/>
              <a:gd name="connsiteX744" fmla="*/ 5622007 w 5903857"/>
              <a:gd name="connsiteY744" fmla="*/ 5147765 h 6648395"/>
              <a:gd name="connsiteX745" fmla="*/ 5644288 w 5903857"/>
              <a:gd name="connsiteY745" fmla="*/ 5154450 h 6648395"/>
              <a:gd name="connsiteX746" fmla="*/ 5640176 w 5903857"/>
              <a:gd name="connsiteY746" fmla="*/ 5182046 h 6648395"/>
              <a:gd name="connsiteX747" fmla="*/ 5669657 w 5903857"/>
              <a:gd name="connsiteY747" fmla="*/ 5187874 h 6648395"/>
              <a:gd name="connsiteX748" fmla="*/ 5675656 w 5903857"/>
              <a:gd name="connsiteY748" fmla="*/ 5178104 h 6648395"/>
              <a:gd name="connsiteX749" fmla="*/ 5641033 w 5903857"/>
              <a:gd name="connsiteY749" fmla="*/ 5190959 h 6648395"/>
              <a:gd name="connsiteX750" fmla="*/ 5632806 w 5903857"/>
              <a:gd name="connsiteY750" fmla="*/ 5246322 h 6648395"/>
              <a:gd name="connsiteX751" fmla="*/ 5622007 w 5903857"/>
              <a:gd name="connsiteY751" fmla="*/ 5147765 h 6648395"/>
              <a:gd name="connsiteX752" fmla="*/ 5539220 w 5903857"/>
              <a:gd name="connsiteY752" fmla="*/ 5138510 h 6648395"/>
              <a:gd name="connsiteX753" fmla="*/ 5534279 w 5903857"/>
              <a:gd name="connsiteY753" fmla="*/ 5146889 h 6648395"/>
              <a:gd name="connsiteX754" fmla="*/ 5536904 w 5903857"/>
              <a:gd name="connsiteY754" fmla="*/ 5146500 h 6648395"/>
              <a:gd name="connsiteX755" fmla="*/ 5539405 w 5903857"/>
              <a:gd name="connsiteY755" fmla="*/ 5142234 h 6648395"/>
              <a:gd name="connsiteX756" fmla="*/ 5761142 w 5903857"/>
              <a:gd name="connsiteY756" fmla="*/ 5064405 h 6648395"/>
              <a:gd name="connsiteX757" fmla="*/ 5745076 w 5903857"/>
              <a:gd name="connsiteY757" fmla="*/ 5155650 h 6648395"/>
              <a:gd name="connsiteX758" fmla="*/ 5745076 w 5903857"/>
              <a:gd name="connsiteY758" fmla="*/ 5154793 h 6648395"/>
              <a:gd name="connsiteX759" fmla="*/ 5757588 w 5903857"/>
              <a:gd name="connsiteY759" fmla="*/ 5066692 h 6648395"/>
              <a:gd name="connsiteX760" fmla="*/ 5761142 w 5903857"/>
              <a:gd name="connsiteY760" fmla="*/ 5064405 h 6648395"/>
              <a:gd name="connsiteX761" fmla="*/ 249905 w 5903857"/>
              <a:gd name="connsiteY761" fmla="*/ 4997102 h 6648395"/>
              <a:gd name="connsiteX762" fmla="*/ 240135 w 5903857"/>
              <a:gd name="connsiteY762" fmla="*/ 5057779 h 6648395"/>
              <a:gd name="connsiteX763" fmla="*/ 249905 w 5903857"/>
              <a:gd name="connsiteY763" fmla="*/ 4997102 h 6648395"/>
              <a:gd name="connsiteX764" fmla="*/ 5631025 w 5903857"/>
              <a:gd name="connsiteY764" fmla="*/ 4986944 h 6648395"/>
              <a:gd name="connsiteX765" fmla="*/ 5699310 w 5903857"/>
              <a:gd name="connsiteY765" fmla="*/ 5011843 h 6648395"/>
              <a:gd name="connsiteX766" fmla="*/ 5612237 w 5903857"/>
              <a:gd name="connsiteY766" fmla="*/ 4994703 h 6648395"/>
              <a:gd name="connsiteX767" fmla="*/ 5631025 w 5903857"/>
              <a:gd name="connsiteY767" fmla="*/ 4986944 h 6648395"/>
              <a:gd name="connsiteX768" fmla="*/ 304240 w 5903857"/>
              <a:gd name="connsiteY768" fmla="*/ 4966764 h 6648395"/>
              <a:gd name="connsiteX769" fmla="*/ 329950 w 5903857"/>
              <a:gd name="connsiteY769" fmla="*/ 5074233 h 6648395"/>
              <a:gd name="connsiteX770" fmla="*/ 294642 w 5903857"/>
              <a:gd name="connsiteY770" fmla="*/ 5020241 h 6648395"/>
              <a:gd name="connsiteX771" fmla="*/ 304240 w 5903857"/>
              <a:gd name="connsiteY771" fmla="*/ 4966764 h 6648395"/>
              <a:gd name="connsiteX772" fmla="*/ 5554438 w 5903857"/>
              <a:gd name="connsiteY772" fmla="*/ 4869886 h 6648395"/>
              <a:gd name="connsiteX773" fmla="*/ 5556874 w 5903857"/>
              <a:gd name="connsiteY773" fmla="*/ 4878492 h 6648395"/>
              <a:gd name="connsiteX774" fmla="*/ 5563382 w 5903857"/>
              <a:gd name="connsiteY774" fmla="*/ 4891431 h 6648395"/>
              <a:gd name="connsiteX775" fmla="*/ 5564540 w 5903857"/>
              <a:gd name="connsiteY775" fmla="*/ 4891566 h 6648395"/>
              <a:gd name="connsiteX776" fmla="*/ 5565277 w 5903857"/>
              <a:gd name="connsiteY776" fmla="*/ 4889931 h 6648395"/>
              <a:gd name="connsiteX777" fmla="*/ 5569385 w 5903857"/>
              <a:gd name="connsiteY777" fmla="*/ 4872491 h 6648395"/>
              <a:gd name="connsiteX778" fmla="*/ 5592123 w 5903857"/>
              <a:gd name="connsiteY778" fmla="*/ 4633558 h 6648395"/>
              <a:gd name="connsiteX779" fmla="*/ 5586014 w 5903857"/>
              <a:gd name="connsiteY779" fmla="*/ 4713946 h 6648395"/>
              <a:gd name="connsiteX780" fmla="*/ 5586014 w 5903857"/>
              <a:gd name="connsiteY780" fmla="*/ 4635272 h 6648395"/>
              <a:gd name="connsiteX781" fmla="*/ 5586014 w 5903857"/>
              <a:gd name="connsiteY781" fmla="*/ 4635958 h 6648395"/>
              <a:gd name="connsiteX782" fmla="*/ 5592123 w 5903857"/>
              <a:gd name="connsiteY782" fmla="*/ 4633558 h 6648395"/>
              <a:gd name="connsiteX783" fmla="*/ 5640348 w 5903857"/>
              <a:gd name="connsiteY783" fmla="*/ 4548885 h 6648395"/>
              <a:gd name="connsiteX784" fmla="*/ 5641205 w 5903857"/>
              <a:gd name="connsiteY784" fmla="*/ 4548885 h 6648395"/>
              <a:gd name="connsiteX785" fmla="*/ 5632121 w 5903857"/>
              <a:gd name="connsiteY785" fmla="*/ 4600306 h 6648395"/>
              <a:gd name="connsiteX786" fmla="*/ 5623208 w 5903857"/>
              <a:gd name="connsiteY786" fmla="*/ 4556770 h 6648395"/>
              <a:gd name="connsiteX787" fmla="*/ 5640348 w 5903857"/>
              <a:gd name="connsiteY787" fmla="*/ 4548885 h 6648395"/>
              <a:gd name="connsiteX788" fmla="*/ 5639149 w 5903857"/>
              <a:gd name="connsiteY788" fmla="*/ 4298294 h 6648395"/>
              <a:gd name="connsiteX789" fmla="*/ 5622008 w 5903857"/>
              <a:gd name="connsiteY789" fmla="*/ 4427703 h 6648395"/>
              <a:gd name="connsiteX790" fmla="*/ 5639149 w 5903857"/>
              <a:gd name="connsiteY790" fmla="*/ 4298294 h 6648395"/>
              <a:gd name="connsiteX791" fmla="*/ 5628693 w 5903857"/>
              <a:gd name="connsiteY791" fmla="*/ 4229733 h 6648395"/>
              <a:gd name="connsiteX792" fmla="*/ 5629207 w 5903857"/>
              <a:gd name="connsiteY792" fmla="*/ 4229733 h 6648395"/>
              <a:gd name="connsiteX793" fmla="*/ 5612067 w 5903857"/>
              <a:gd name="connsiteY793" fmla="*/ 4324519 h 6648395"/>
              <a:gd name="connsiteX794" fmla="*/ 5628693 w 5903857"/>
              <a:gd name="connsiteY794" fmla="*/ 4229733 h 6648395"/>
              <a:gd name="connsiteX795" fmla="*/ 225052 w 5903857"/>
              <a:gd name="connsiteY795" fmla="*/ 4134090 h 6648395"/>
              <a:gd name="connsiteX796" fmla="*/ 239107 w 5903857"/>
              <a:gd name="connsiteY796" fmla="*/ 4278411 h 6648395"/>
              <a:gd name="connsiteX797" fmla="*/ 225052 w 5903857"/>
              <a:gd name="connsiteY797" fmla="*/ 4134090 h 6648395"/>
              <a:gd name="connsiteX798" fmla="*/ 5571959 w 5903857"/>
              <a:gd name="connsiteY798" fmla="*/ 4118836 h 6648395"/>
              <a:gd name="connsiteX799" fmla="*/ 5591842 w 5903857"/>
              <a:gd name="connsiteY799" fmla="*/ 4187397 h 6648395"/>
              <a:gd name="connsiteX800" fmla="*/ 5591499 w 5903857"/>
              <a:gd name="connsiteY800" fmla="*/ 4187397 h 6648395"/>
              <a:gd name="connsiteX801" fmla="*/ 5571959 w 5903857"/>
              <a:gd name="connsiteY801" fmla="*/ 4118836 h 6648395"/>
              <a:gd name="connsiteX802" fmla="*/ 5487629 w 5903857"/>
              <a:gd name="connsiteY802" fmla="*/ 3985142 h 6648395"/>
              <a:gd name="connsiteX803" fmla="*/ 5488829 w 5903857"/>
              <a:gd name="connsiteY803" fmla="*/ 4027650 h 6648395"/>
              <a:gd name="connsiteX804" fmla="*/ 5488657 w 5903857"/>
              <a:gd name="connsiteY804" fmla="*/ 4027650 h 6648395"/>
              <a:gd name="connsiteX805" fmla="*/ 5506997 w 5903857"/>
              <a:gd name="connsiteY805" fmla="*/ 4035534 h 6648395"/>
              <a:gd name="connsiteX806" fmla="*/ 5487629 w 5903857"/>
              <a:gd name="connsiteY806" fmla="*/ 3985142 h 6648395"/>
              <a:gd name="connsiteX807" fmla="*/ 5677200 w 5903857"/>
              <a:gd name="connsiteY807" fmla="*/ 3953946 h 6648395"/>
              <a:gd name="connsiteX808" fmla="*/ 5690569 w 5903857"/>
              <a:gd name="connsiteY808" fmla="*/ 4125349 h 6648395"/>
              <a:gd name="connsiteX809" fmla="*/ 5677200 w 5903857"/>
              <a:gd name="connsiteY809" fmla="*/ 3953946 h 6648395"/>
              <a:gd name="connsiteX810" fmla="*/ 176544 w 5903857"/>
              <a:gd name="connsiteY810" fmla="*/ 3912638 h 6648395"/>
              <a:gd name="connsiteX811" fmla="*/ 183571 w 5903857"/>
              <a:gd name="connsiteY811" fmla="*/ 3948633 h 6648395"/>
              <a:gd name="connsiteX812" fmla="*/ 189570 w 5903857"/>
              <a:gd name="connsiteY812" fmla="*/ 3996111 h 6648395"/>
              <a:gd name="connsiteX813" fmla="*/ 219052 w 5903857"/>
              <a:gd name="connsiteY813" fmla="*/ 4104781 h 6648395"/>
              <a:gd name="connsiteX814" fmla="*/ 179629 w 5903857"/>
              <a:gd name="connsiteY814" fmla="*/ 4038276 h 6648395"/>
              <a:gd name="connsiteX815" fmla="*/ 152547 w 5903857"/>
              <a:gd name="connsiteY815" fmla="*/ 3957717 h 6648395"/>
              <a:gd name="connsiteX816" fmla="*/ 176544 w 5903857"/>
              <a:gd name="connsiteY816" fmla="*/ 3912638 h 6648395"/>
              <a:gd name="connsiteX817" fmla="*/ 5459428 w 5903857"/>
              <a:gd name="connsiteY817" fmla="*/ 3800188 h 6648395"/>
              <a:gd name="connsiteX818" fmla="*/ 5458319 w 5903857"/>
              <a:gd name="connsiteY818" fmla="*/ 3909039 h 6648395"/>
              <a:gd name="connsiteX819" fmla="*/ 5462261 w 5903857"/>
              <a:gd name="connsiteY819" fmla="*/ 4044790 h 6648395"/>
              <a:gd name="connsiteX820" fmla="*/ 5436208 w 5903857"/>
              <a:gd name="connsiteY820" fmla="*/ 4087812 h 6648395"/>
              <a:gd name="connsiteX821" fmla="*/ 5483002 w 5903857"/>
              <a:gd name="connsiteY821" fmla="*/ 4163400 h 6648395"/>
              <a:gd name="connsiteX822" fmla="*/ 5492942 w 5903857"/>
              <a:gd name="connsiteY822" fmla="*/ 4222877 h 6648395"/>
              <a:gd name="connsiteX823" fmla="*/ 5485743 w 5903857"/>
              <a:gd name="connsiteY823" fmla="*/ 4334118 h 6648395"/>
              <a:gd name="connsiteX824" fmla="*/ 5458490 w 5903857"/>
              <a:gd name="connsiteY824" fmla="*/ 4325890 h 6648395"/>
              <a:gd name="connsiteX825" fmla="*/ 5450092 w 5903857"/>
              <a:gd name="connsiteY825" fmla="*/ 4377311 h 6648395"/>
              <a:gd name="connsiteX826" fmla="*/ 5459690 w 5903857"/>
              <a:gd name="connsiteY826" fmla="*/ 4488380 h 6648395"/>
              <a:gd name="connsiteX827" fmla="*/ 5486943 w 5903857"/>
              <a:gd name="connsiteY827" fmla="*/ 4496950 h 6648395"/>
              <a:gd name="connsiteX828" fmla="*/ 5460033 w 5903857"/>
              <a:gd name="connsiteY828" fmla="*/ 4514433 h 6648395"/>
              <a:gd name="connsiteX829" fmla="*/ 5459861 w 5903857"/>
              <a:gd name="connsiteY829" fmla="*/ 4514433 h 6648395"/>
              <a:gd name="connsiteX830" fmla="*/ 5486600 w 5903857"/>
              <a:gd name="connsiteY830" fmla="*/ 4651555 h 6648395"/>
              <a:gd name="connsiteX831" fmla="*/ 5477345 w 5903857"/>
              <a:gd name="connsiteY831" fmla="*/ 4402679 h 6648395"/>
              <a:gd name="connsiteX832" fmla="*/ 5499455 w 5903857"/>
              <a:gd name="connsiteY832" fmla="*/ 4095011 h 6648395"/>
              <a:gd name="connsiteX833" fmla="*/ 5462604 w 5903857"/>
              <a:gd name="connsiteY833" fmla="*/ 4061930 h 6648395"/>
              <a:gd name="connsiteX834" fmla="*/ 5469460 w 5903857"/>
              <a:gd name="connsiteY834" fmla="*/ 3976229 h 6648395"/>
              <a:gd name="connsiteX835" fmla="*/ 5483858 w 5903857"/>
              <a:gd name="connsiteY835" fmla="*/ 3865503 h 6648395"/>
              <a:gd name="connsiteX836" fmla="*/ 5465689 w 5903857"/>
              <a:gd name="connsiteY836" fmla="*/ 3857618 h 6648395"/>
              <a:gd name="connsiteX837" fmla="*/ 5464661 w 5903857"/>
              <a:gd name="connsiteY837" fmla="*/ 3823338 h 6648395"/>
              <a:gd name="connsiteX838" fmla="*/ 5459428 w 5903857"/>
              <a:gd name="connsiteY838" fmla="*/ 3800188 h 6648395"/>
              <a:gd name="connsiteX839" fmla="*/ 5525336 w 5903857"/>
              <a:gd name="connsiteY839" fmla="*/ 3763347 h 6648395"/>
              <a:gd name="connsiteX840" fmla="*/ 5546590 w 5903857"/>
              <a:gd name="connsiteY840" fmla="*/ 3855904 h 6648395"/>
              <a:gd name="connsiteX841" fmla="*/ 5525680 w 5903857"/>
              <a:gd name="connsiteY841" fmla="*/ 3763347 h 6648395"/>
              <a:gd name="connsiteX842" fmla="*/ 537862 w 5903857"/>
              <a:gd name="connsiteY842" fmla="*/ 3421569 h 6648395"/>
              <a:gd name="connsiteX843" fmla="*/ 561687 w 5903857"/>
              <a:gd name="connsiteY843" fmla="*/ 3544465 h 6648395"/>
              <a:gd name="connsiteX844" fmla="*/ 561687 w 5903857"/>
              <a:gd name="connsiteY844" fmla="*/ 3544808 h 6648395"/>
              <a:gd name="connsiteX845" fmla="*/ 578827 w 5903857"/>
              <a:gd name="connsiteY845" fmla="*/ 3535723 h 6648395"/>
              <a:gd name="connsiteX846" fmla="*/ 537862 w 5903857"/>
              <a:gd name="connsiteY846" fmla="*/ 3421569 h 6648395"/>
              <a:gd name="connsiteX847" fmla="*/ 450220 w 5903857"/>
              <a:gd name="connsiteY847" fmla="*/ 3363426 h 6648395"/>
              <a:gd name="connsiteX848" fmla="*/ 439814 w 5903857"/>
              <a:gd name="connsiteY848" fmla="*/ 3375309 h 6648395"/>
              <a:gd name="connsiteX849" fmla="*/ 448706 w 5903857"/>
              <a:gd name="connsiteY849" fmla="*/ 3434533 h 6648395"/>
              <a:gd name="connsiteX850" fmla="*/ 457534 w 5903857"/>
              <a:gd name="connsiteY850" fmla="*/ 3440950 h 6648395"/>
              <a:gd name="connsiteX851" fmla="*/ 456102 w 5903857"/>
              <a:gd name="connsiteY851" fmla="*/ 3435796 h 6648395"/>
              <a:gd name="connsiteX852" fmla="*/ 456444 w 5903857"/>
              <a:gd name="connsiteY852" fmla="*/ 3435111 h 6648395"/>
              <a:gd name="connsiteX853" fmla="*/ 459077 w 5903857"/>
              <a:gd name="connsiteY853" fmla="*/ 3437185 h 6648395"/>
              <a:gd name="connsiteX854" fmla="*/ 461891 w 5903857"/>
              <a:gd name="connsiteY854" fmla="*/ 3426605 h 6648395"/>
              <a:gd name="connsiteX855" fmla="*/ 451215 w 5903857"/>
              <a:gd name="connsiteY855" fmla="*/ 3385385 h 6648395"/>
              <a:gd name="connsiteX856" fmla="*/ 453785 w 5903857"/>
              <a:gd name="connsiteY856" fmla="*/ 3363611 h 6648395"/>
              <a:gd name="connsiteX857" fmla="*/ 451474 w 5903857"/>
              <a:gd name="connsiteY857" fmla="*/ 3364150 h 6648395"/>
              <a:gd name="connsiteX858" fmla="*/ 5516424 w 5903857"/>
              <a:gd name="connsiteY858" fmla="*/ 3346153 h 6648395"/>
              <a:gd name="connsiteX859" fmla="*/ 5530994 w 5903857"/>
              <a:gd name="connsiteY859" fmla="*/ 3469905 h 6648395"/>
              <a:gd name="connsiteX860" fmla="*/ 5528594 w 5903857"/>
              <a:gd name="connsiteY860" fmla="*/ 3611313 h 6648395"/>
              <a:gd name="connsiteX861" fmla="*/ 5527051 w 5903857"/>
              <a:gd name="connsiteY861" fmla="*/ 3577032 h 6648395"/>
              <a:gd name="connsiteX862" fmla="*/ 5546420 w 5903857"/>
              <a:gd name="connsiteY862" fmla="*/ 3609941 h 6648395"/>
              <a:gd name="connsiteX863" fmla="*/ 5553276 w 5903857"/>
              <a:gd name="connsiteY863" fmla="*/ 3558521 h 6648395"/>
              <a:gd name="connsiteX864" fmla="*/ 5517281 w 5903857"/>
              <a:gd name="connsiteY864" fmla="*/ 3552864 h 6648395"/>
              <a:gd name="connsiteX865" fmla="*/ 5516939 w 5903857"/>
              <a:gd name="connsiteY865" fmla="*/ 3552864 h 6648395"/>
              <a:gd name="connsiteX866" fmla="*/ 5525166 w 5903857"/>
              <a:gd name="connsiteY866" fmla="*/ 3535724 h 6648395"/>
              <a:gd name="connsiteX867" fmla="*/ 5534936 w 5903857"/>
              <a:gd name="connsiteY867" fmla="*/ 3551836 h 6648395"/>
              <a:gd name="connsiteX868" fmla="*/ 5516424 w 5903857"/>
              <a:gd name="connsiteY868" fmla="*/ 3346153 h 6648395"/>
              <a:gd name="connsiteX869" fmla="*/ 576085 w 5903857"/>
              <a:gd name="connsiteY869" fmla="*/ 3245712 h 6648395"/>
              <a:gd name="connsiteX870" fmla="*/ 576085 w 5903857"/>
              <a:gd name="connsiteY870" fmla="*/ 3246053 h 6648395"/>
              <a:gd name="connsiteX871" fmla="*/ 598196 w 5903857"/>
              <a:gd name="connsiteY871" fmla="*/ 3344438 h 6648395"/>
              <a:gd name="connsiteX872" fmla="*/ 576085 w 5903857"/>
              <a:gd name="connsiteY872" fmla="*/ 3245712 h 6648395"/>
              <a:gd name="connsiteX873" fmla="*/ 5557561 w 5903857"/>
              <a:gd name="connsiteY873" fmla="*/ 3244856 h 6648395"/>
              <a:gd name="connsiteX874" fmla="*/ 5604868 w 5903857"/>
              <a:gd name="connsiteY874" fmla="*/ 3292504 h 6648395"/>
              <a:gd name="connsiteX875" fmla="*/ 5587728 w 5903857"/>
              <a:gd name="connsiteY875" fmla="*/ 3326784 h 6648395"/>
              <a:gd name="connsiteX876" fmla="*/ 5559961 w 5903857"/>
              <a:gd name="connsiteY876" fmla="*/ 3311530 h 6648395"/>
              <a:gd name="connsiteX877" fmla="*/ 5569559 w 5903857"/>
              <a:gd name="connsiteY877" fmla="*/ 3318900 h 6648395"/>
              <a:gd name="connsiteX878" fmla="*/ 5570073 w 5903857"/>
              <a:gd name="connsiteY878" fmla="*/ 3318900 h 6648395"/>
              <a:gd name="connsiteX879" fmla="*/ 5557561 w 5903857"/>
              <a:gd name="connsiteY879" fmla="*/ 3244856 h 6648395"/>
              <a:gd name="connsiteX880" fmla="*/ 530492 w 5903857"/>
              <a:gd name="connsiteY880" fmla="*/ 3230627 h 6648395"/>
              <a:gd name="connsiteX881" fmla="*/ 507181 w 5903857"/>
              <a:gd name="connsiteY881" fmla="*/ 3323185 h 6648395"/>
              <a:gd name="connsiteX882" fmla="*/ 507352 w 5903857"/>
              <a:gd name="connsiteY882" fmla="*/ 3322670 h 6648395"/>
              <a:gd name="connsiteX883" fmla="*/ 530492 w 5903857"/>
              <a:gd name="connsiteY883" fmla="*/ 3230627 h 6648395"/>
              <a:gd name="connsiteX884" fmla="*/ 498953 w 5903857"/>
              <a:gd name="connsiteY884" fmla="*/ 3124359 h 6648395"/>
              <a:gd name="connsiteX885" fmla="*/ 464673 w 5903857"/>
              <a:gd name="connsiteY885" fmla="*/ 3175781 h 6648395"/>
              <a:gd name="connsiteX886" fmla="*/ 520893 w 5903857"/>
              <a:gd name="connsiteY886" fmla="*/ 3223088 h 6648395"/>
              <a:gd name="connsiteX887" fmla="*/ 526892 w 5903857"/>
              <a:gd name="connsiteY887" fmla="*/ 3148185 h 6648395"/>
              <a:gd name="connsiteX888" fmla="*/ 500839 w 5903857"/>
              <a:gd name="connsiteY888" fmla="*/ 3174239 h 6648395"/>
              <a:gd name="connsiteX889" fmla="*/ 498782 w 5903857"/>
              <a:gd name="connsiteY889" fmla="*/ 3124875 h 6648395"/>
              <a:gd name="connsiteX890" fmla="*/ 434849 w 5903857"/>
              <a:gd name="connsiteY890" fmla="*/ 3102592 h 6648395"/>
              <a:gd name="connsiteX891" fmla="*/ 428507 w 5903857"/>
              <a:gd name="connsiteY891" fmla="*/ 3169096 h 6648395"/>
              <a:gd name="connsiteX892" fmla="*/ 434849 w 5903857"/>
              <a:gd name="connsiteY892" fmla="*/ 3102592 h 6648395"/>
              <a:gd name="connsiteX893" fmla="*/ 569057 w 5903857"/>
              <a:gd name="connsiteY893" fmla="*/ 3080479 h 6648395"/>
              <a:gd name="connsiteX894" fmla="*/ 562201 w 5903857"/>
              <a:gd name="connsiteY894" fmla="*/ 3130359 h 6648395"/>
              <a:gd name="connsiteX895" fmla="*/ 551746 w 5903857"/>
              <a:gd name="connsiteY895" fmla="*/ 3097793 h 6648395"/>
              <a:gd name="connsiteX896" fmla="*/ 566315 w 5903857"/>
              <a:gd name="connsiteY896" fmla="*/ 3229600 h 6648395"/>
              <a:gd name="connsiteX897" fmla="*/ 555345 w 5903857"/>
              <a:gd name="connsiteY897" fmla="*/ 3180409 h 6648395"/>
              <a:gd name="connsiteX898" fmla="*/ 591511 w 5903857"/>
              <a:gd name="connsiteY898" fmla="*/ 3187092 h 6648395"/>
              <a:gd name="connsiteX899" fmla="*/ 569057 w 5903857"/>
              <a:gd name="connsiteY899" fmla="*/ 3080479 h 6648395"/>
              <a:gd name="connsiteX900" fmla="*/ 5566645 w 5903857"/>
              <a:gd name="connsiteY900" fmla="*/ 3045688 h 6648395"/>
              <a:gd name="connsiteX901" fmla="*/ 5587728 w 5903857"/>
              <a:gd name="connsiteY901" fmla="*/ 3110991 h 6648395"/>
              <a:gd name="connsiteX902" fmla="*/ 5566645 w 5903857"/>
              <a:gd name="connsiteY902" fmla="*/ 3045688 h 6648395"/>
              <a:gd name="connsiteX903" fmla="*/ 367488 w 5903857"/>
              <a:gd name="connsiteY903" fmla="*/ 3006091 h 6648395"/>
              <a:gd name="connsiteX904" fmla="*/ 367668 w 5903857"/>
              <a:gd name="connsiteY904" fmla="*/ 3006193 h 6648395"/>
              <a:gd name="connsiteX905" fmla="*/ 369218 w 5903857"/>
              <a:gd name="connsiteY905" fmla="*/ 3023873 h 6648395"/>
              <a:gd name="connsiteX906" fmla="*/ 379486 w 5903857"/>
              <a:gd name="connsiteY906" fmla="*/ 3071909 h 6648395"/>
              <a:gd name="connsiteX907" fmla="*/ 383101 w 5903857"/>
              <a:gd name="connsiteY907" fmla="*/ 3014905 h 6648395"/>
              <a:gd name="connsiteX908" fmla="*/ 367668 w 5903857"/>
              <a:gd name="connsiteY908" fmla="*/ 3006193 h 6648395"/>
              <a:gd name="connsiteX909" fmla="*/ 367659 w 5903857"/>
              <a:gd name="connsiteY909" fmla="*/ 3006091 h 6648395"/>
              <a:gd name="connsiteX910" fmla="*/ 491311 w 5903857"/>
              <a:gd name="connsiteY910" fmla="*/ 2996992 h 6648395"/>
              <a:gd name="connsiteX911" fmla="*/ 489632 w 5903857"/>
              <a:gd name="connsiteY911" fmla="*/ 3004654 h 6648395"/>
              <a:gd name="connsiteX912" fmla="*/ 483513 w 5903857"/>
              <a:gd name="connsiteY912" fmla="*/ 3020064 h 6648395"/>
              <a:gd name="connsiteX913" fmla="*/ 485584 w 5903857"/>
              <a:gd name="connsiteY913" fmla="*/ 3026317 h 6648395"/>
              <a:gd name="connsiteX914" fmla="*/ 491741 w 5903857"/>
              <a:gd name="connsiteY914" fmla="*/ 2999742 h 6648395"/>
              <a:gd name="connsiteX915" fmla="*/ 5527051 w 5903857"/>
              <a:gd name="connsiteY915" fmla="*/ 2989980 h 6648395"/>
              <a:gd name="connsiteX916" fmla="*/ 5545391 w 5903857"/>
              <a:gd name="connsiteY916" fmla="*/ 2996836 h 6648395"/>
              <a:gd name="connsiteX917" fmla="*/ 5545391 w 5903857"/>
              <a:gd name="connsiteY917" fmla="*/ 2997522 h 6648395"/>
              <a:gd name="connsiteX918" fmla="*/ 5557218 w 5903857"/>
              <a:gd name="connsiteY918" fmla="*/ 3054943 h 6648395"/>
              <a:gd name="connsiteX919" fmla="*/ 5527051 w 5903857"/>
              <a:gd name="connsiteY919" fmla="*/ 2989980 h 6648395"/>
              <a:gd name="connsiteX920" fmla="*/ 554831 w 5903857"/>
              <a:gd name="connsiteY920" fmla="*/ 2956899 h 6648395"/>
              <a:gd name="connsiteX921" fmla="*/ 556888 w 5903857"/>
              <a:gd name="connsiteY921" fmla="*/ 3006435 h 6648395"/>
              <a:gd name="connsiteX922" fmla="*/ 577456 w 5903857"/>
              <a:gd name="connsiteY922" fmla="*/ 3063511 h 6648395"/>
              <a:gd name="connsiteX923" fmla="*/ 595453 w 5903857"/>
              <a:gd name="connsiteY923" fmla="*/ 3063511 h 6648395"/>
              <a:gd name="connsiteX924" fmla="*/ 554831 w 5903857"/>
              <a:gd name="connsiteY924" fmla="*/ 2956899 h 6648395"/>
              <a:gd name="connsiteX925" fmla="*/ 636247 w 5903857"/>
              <a:gd name="connsiteY925" fmla="*/ 2953471 h 6648395"/>
              <a:gd name="connsiteX926" fmla="*/ 601966 w 5903857"/>
              <a:gd name="connsiteY926" fmla="*/ 3012776 h 6648395"/>
              <a:gd name="connsiteX927" fmla="*/ 624934 w 5903857"/>
              <a:gd name="connsiteY927" fmla="*/ 3120247 h 6648395"/>
              <a:gd name="connsiteX928" fmla="*/ 631448 w 5903857"/>
              <a:gd name="connsiteY928" fmla="*/ 3061968 h 6648395"/>
              <a:gd name="connsiteX929" fmla="*/ 652530 w 5903857"/>
              <a:gd name="connsiteY929" fmla="*/ 3350780 h 6648395"/>
              <a:gd name="connsiteX930" fmla="*/ 669670 w 5903857"/>
              <a:gd name="connsiteY930" fmla="*/ 3325241 h 6648395"/>
              <a:gd name="connsiteX931" fmla="*/ 654758 w 5903857"/>
              <a:gd name="connsiteY931" fmla="*/ 3399801 h 6648395"/>
              <a:gd name="connsiteX932" fmla="*/ 690410 w 5903857"/>
              <a:gd name="connsiteY932" fmla="*/ 3390031 h 6648395"/>
              <a:gd name="connsiteX933" fmla="*/ 673270 w 5903857"/>
              <a:gd name="connsiteY933" fmla="*/ 2976610 h 6648395"/>
              <a:gd name="connsiteX934" fmla="*/ 636247 w 5903857"/>
              <a:gd name="connsiteY934" fmla="*/ 2953471 h 6648395"/>
              <a:gd name="connsiteX935" fmla="*/ 5536141 w 5903857"/>
              <a:gd name="connsiteY935" fmla="*/ 2925442 h 6648395"/>
              <a:gd name="connsiteX936" fmla="*/ 5553447 w 5903857"/>
              <a:gd name="connsiteY936" fmla="*/ 2979867 h 6648395"/>
              <a:gd name="connsiteX937" fmla="*/ 5523966 w 5903857"/>
              <a:gd name="connsiteY937" fmla="*/ 2931532 h 6648395"/>
              <a:gd name="connsiteX938" fmla="*/ 5536141 w 5903857"/>
              <a:gd name="connsiteY938" fmla="*/ 2925442 h 6648395"/>
              <a:gd name="connsiteX939" fmla="*/ 423365 w 5903857"/>
              <a:gd name="connsiteY939" fmla="*/ 2838117 h 6648395"/>
              <a:gd name="connsiteX940" fmla="*/ 423365 w 5903857"/>
              <a:gd name="connsiteY940" fmla="*/ 2838288 h 6648395"/>
              <a:gd name="connsiteX941" fmla="*/ 408624 w 5903857"/>
              <a:gd name="connsiteY941" fmla="*/ 2913533 h 6648395"/>
              <a:gd name="connsiteX942" fmla="*/ 455931 w 5903857"/>
              <a:gd name="connsiteY942" fmla="*/ 2961184 h 6648395"/>
              <a:gd name="connsiteX943" fmla="*/ 444983 w 5903857"/>
              <a:gd name="connsiteY943" fmla="*/ 2898236 h 6648395"/>
              <a:gd name="connsiteX944" fmla="*/ 444200 w 5903857"/>
              <a:gd name="connsiteY944" fmla="*/ 2887794 h 6648395"/>
              <a:gd name="connsiteX945" fmla="*/ 431229 w 5903857"/>
              <a:gd name="connsiteY945" fmla="*/ 2865217 h 6648395"/>
              <a:gd name="connsiteX946" fmla="*/ 426688 w 5903857"/>
              <a:gd name="connsiteY946" fmla="*/ 2841291 h 6648395"/>
              <a:gd name="connsiteX947" fmla="*/ 511466 w 5903857"/>
              <a:gd name="connsiteY947" fmla="*/ 2785152 h 6648395"/>
              <a:gd name="connsiteX948" fmla="*/ 533063 w 5903857"/>
              <a:gd name="connsiteY948" fmla="*/ 2866912 h 6648395"/>
              <a:gd name="connsiteX949" fmla="*/ 489355 w 5903857"/>
              <a:gd name="connsiteY949" fmla="*/ 2902049 h 6648395"/>
              <a:gd name="connsiteX950" fmla="*/ 466730 w 5903857"/>
              <a:gd name="connsiteY950" fmla="*/ 2795266 h 6648395"/>
              <a:gd name="connsiteX951" fmla="*/ 467839 w 5903857"/>
              <a:gd name="connsiteY951" fmla="*/ 2972740 h 6648395"/>
              <a:gd name="connsiteX952" fmla="*/ 478140 w 5903857"/>
              <a:gd name="connsiteY952" fmla="*/ 3003842 h 6648395"/>
              <a:gd name="connsiteX953" fmla="*/ 483955 w 5903857"/>
              <a:gd name="connsiteY953" fmla="*/ 2989716 h 6648395"/>
              <a:gd name="connsiteX954" fmla="*/ 487468 w 5903857"/>
              <a:gd name="connsiteY954" fmla="*/ 2974038 h 6648395"/>
              <a:gd name="connsiteX955" fmla="*/ 487895 w 5903857"/>
              <a:gd name="connsiteY955" fmla="*/ 2975164 h 6648395"/>
              <a:gd name="connsiteX956" fmla="*/ 486891 w 5903857"/>
              <a:gd name="connsiteY956" fmla="*/ 2968747 h 6648395"/>
              <a:gd name="connsiteX957" fmla="*/ 498611 w 5903857"/>
              <a:gd name="connsiteY957" fmla="*/ 2909762 h 6648395"/>
              <a:gd name="connsiteX958" fmla="*/ 517465 w 5903857"/>
              <a:gd name="connsiteY958" fmla="*/ 2925532 h 6648395"/>
              <a:gd name="connsiteX959" fmla="*/ 529635 w 5903857"/>
              <a:gd name="connsiteY959" fmla="*/ 2999578 h 6648395"/>
              <a:gd name="connsiteX960" fmla="*/ 534091 w 5903857"/>
              <a:gd name="connsiteY960" fmla="*/ 2891765 h 6648395"/>
              <a:gd name="connsiteX961" fmla="*/ 550988 w 5903857"/>
              <a:gd name="connsiteY961" fmla="*/ 2921509 h 6648395"/>
              <a:gd name="connsiteX962" fmla="*/ 552740 w 5903857"/>
              <a:gd name="connsiteY962" fmla="*/ 2907459 h 6648395"/>
              <a:gd name="connsiteX963" fmla="*/ 552774 w 5903857"/>
              <a:gd name="connsiteY963" fmla="*/ 2907534 h 6648395"/>
              <a:gd name="connsiteX964" fmla="*/ 552774 w 5903857"/>
              <a:gd name="connsiteY964" fmla="*/ 2907192 h 6648395"/>
              <a:gd name="connsiteX965" fmla="*/ 552740 w 5903857"/>
              <a:gd name="connsiteY965" fmla="*/ 2907459 h 6648395"/>
              <a:gd name="connsiteX966" fmla="*/ 540848 w 5903857"/>
              <a:gd name="connsiteY966" fmla="*/ 2880796 h 6648395"/>
              <a:gd name="connsiteX967" fmla="*/ 511466 w 5903857"/>
              <a:gd name="connsiteY967" fmla="*/ 2785152 h 6648395"/>
              <a:gd name="connsiteX968" fmla="*/ 5210642 w 5903857"/>
              <a:gd name="connsiteY968" fmla="*/ 2770927 h 6648395"/>
              <a:gd name="connsiteX969" fmla="*/ 5232753 w 5903857"/>
              <a:gd name="connsiteY969" fmla="*/ 2861085 h 6648395"/>
              <a:gd name="connsiteX970" fmla="*/ 5239780 w 5903857"/>
              <a:gd name="connsiteY970" fmla="*/ 2819262 h 6648395"/>
              <a:gd name="connsiteX971" fmla="*/ 5269262 w 5903857"/>
              <a:gd name="connsiteY971" fmla="*/ 2867770 h 6648395"/>
              <a:gd name="connsiteX972" fmla="*/ 5268062 w 5903857"/>
              <a:gd name="connsiteY972" fmla="*/ 2842916 h 6648395"/>
              <a:gd name="connsiteX973" fmla="*/ 5277832 w 5903857"/>
              <a:gd name="connsiteY973" fmla="*/ 2860056 h 6648395"/>
              <a:gd name="connsiteX974" fmla="*/ 5210642 w 5903857"/>
              <a:gd name="connsiteY974" fmla="*/ 2770927 h 6648395"/>
              <a:gd name="connsiteX975" fmla="*/ 5448377 w 5903857"/>
              <a:gd name="connsiteY975" fmla="*/ 2744531 h 6648395"/>
              <a:gd name="connsiteX976" fmla="*/ 5468946 w 5903857"/>
              <a:gd name="connsiteY976" fmla="*/ 2801609 h 6648395"/>
              <a:gd name="connsiteX977" fmla="*/ 5448377 w 5903857"/>
              <a:gd name="connsiteY977" fmla="*/ 2744531 h 6648395"/>
              <a:gd name="connsiteX978" fmla="*/ 5406499 w 5903857"/>
              <a:gd name="connsiteY978" fmla="*/ 2720751 h 6648395"/>
              <a:gd name="connsiteX979" fmla="*/ 5406727 w 5903857"/>
              <a:gd name="connsiteY979" fmla="*/ 2721221 h 6648395"/>
              <a:gd name="connsiteX980" fmla="*/ 5406212 w 5903857"/>
              <a:gd name="connsiteY980" fmla="*/ 2721221 h 6648395"/>
              <a:gd name="connsiteX981" fmla="*/ 661786 w 5903857"/>
              <a:gd name="connsiteY981" fmla="*/ 2712136 h 6648395"/>
              <a:gd name="connsiteX982" fmla="*/ 653313 w 5903857"/>
              <a:gd name="connsiteY982" fmla="*/ 2712539 h 6648395"/>
              <a:gd name="connsiteX983" fmla="*/ 653217 w 5903857"/>
              <a:gd name="connsiteY983" fmla="*/ 2718475 h 6648395"/>
              <a:gd name="connsiteX984" fmla="*/ 649413 w 5903857"/>
              <a:gd name="connsiteY984" fmla="*/ 2712725 h 6648395"/>
              <a:gd name="connsiteX985" fmla="*/ 643789 w 5903857"/>
              <a:gd name="connsiteY985" fmla="*/ 2712993 h 6648395"/>
              <a:gd name="connsiteX986" fmla="*/ 663843 w 5903857"/>
              <a:gd name="connsiteY986" fmla="*/ 2761671 h 6648395"/>
              <a:gd name="connsiteX987" fmla="*/ 5333366 w 5903857"/>
              <a:gd name="connsiteY987" fmla="*/ 2707166 h 6648395"/>
              <a:gd name="connsiteX988" fmla="*/ 5333366 w 5903857"/>
              <a:gd name="connsiteY988" fmla="*/ 2707553 h 6648395"/>
              <a:gd name="connsiteX989" fmla="*/ 5333159 w 5903857"/>
              <a:gd name="connsiteY989" fmla="*/ 2707256 h 6648395"/>
              <a:gd name="connsiteX990" fmla="*/ 625449 w 5903857"/>
              <a:gd name="connsiteY990" fmla="*/ 2705279 h 6648395"/>
              <a:gd name="connsiteX991" fmla="*/ 639332 w 5903857"/>
              <a:gd name="connsiteY991" fmla="*/ 2820804 h 6648395"/>
              <a:gd name="connsiteX992" fmla="*/ 603338 w 5903857"/>
              <a:gd name="connsiteY992" fmla="*/ 2822346 h 6648395"/>
              <a:gd name="connsiteX993" fmla="*/ 613108 w 5903857"/>
              <a:gd name="connsiteY993" fmla="*/ 2838459 h 6648395"/>
              <a:gd name="connsiteX994" fmla="*/ 621335 w 5903857"/>
              <a:gd name="connsiteY994" fmla="*/ 2821319 h 6648395"/>
              <a:gd name="connsiteX995" fmla="*/ 667442 w 5903857"/>
              <a:gd name="connsiteY995" fmla="*/ 2844115 h 6648395"/>
              <a:gd name="connsiteX996" fmla="*/ 665214 w 5903857"/>
              <a:gd name="connsiteY996" fmla="*/ 2794580 h 6648395"/>
              <a:gd name="connsiteX997" fmla="*/ 625449 w 5903857"/>
              <a:gd name="connsiteY997" fmla="*/ 2705279 h 6648395"/>
              <a:gd name="connsiteX998" fmla="*/ 362517 w 5903857"/>
              <a:gd name="connsiteY998" fmla="*/ 2666885 h 6648395"/>
              <a:gd name="connsiteX999" fmla="*/ 374687 w 5903857"/>
              <a:gd name="connsiteY999" fmla="*/ 2749158 h 6648395"/>
              <a:gd name="connsiteX1000" fmla="*/ 375029 w 5903857"/>
              <a:gd name="connsiteY1000" fmla="*/ 2749158 h 6648395"/>
              <a:gd name="connsiteX1001" fmla="*/ 362517 w 5903857"/>
              <a:gd name="connsiteY1001" fmla="*/ 2666885 h 6648395"/>
              <a:gd name="connsiteX1002" fmla="*/ 541290 w 5903857"/>
              <a:gd name="connsiteY1002" fmla="*/ 2634832 h 6648395"/>
              <a:gd name="connsiteX1003" fmla="*/ 505638 w 5903857"/>
              <a:gd name="connsiteY1003" fmla="*/ 2644260 h 6648395"/>
              <a:gd name="connsiteX1004" fmla="*/ 505638 w 5903857"/>
              <a:gd name="connsiteY1004" fmla="*/ 2644602 h 6648395"/>
              <a:gd name="connsiteX1005" fmla="*/ 534948 w 5903857"/>
              <a:gd name="connsiteY1005" fmla="*/ 2701337 h 6648395"/>
              <a:gd name="connsiteX1006" fmla="*/ 541290 w 5903857"/>
              <a:gd name="connsiteY1006" fmla="*/ 2634832 h 6648395"/>
              <a:gd name="connsiteX1007" fmla="*/ 5365761 w 5903857"/>
              <a:gd name="connsiteY1007" fmla="*/ 2615294 h 6648395"/>
              <a:gd name="connsiteX1008" fmla="*/ 5359762 w 5903857"/>
              <a:gd name="connsiteY1008" fmla="*/ 2681798 h 6648395"/>
              <a:gd name="connsiteX1009" fmla="*/ 5414268 w 5903857"/>
              <a:gd name="connsiteY1009" fmla="*/ 2687797 h 6648395"/>
              <a:gd name="connsiteX1010" fmla="*/ 5414290 w 5903857"/>
              <a:gd name="connsiteY1010" fmla="*/ 2707979 h 6648395"/>
              <a:gd name="connsiteX1011" fmla="*/ 5406499 w 5903857"/>
              <a:gd name="connsiteY1011" fmla="*/ 2720751 h 6648395"/>
              <a:gd name="connsiteX1012" fmla="*/ 5399592 w 5903857"/>
              <a:gd name="connsiteY1012" fmla="*/ 2706501 h 6648395"/>
              <a:gd name="connsiteX1013" fmla="*/ 5378959 w 5903857"/>
              <a:gd name="connsiteY1013" fmla="*/ 2705794 h 6648395"/>
              <a:gd name="connsiteX1014" fmla="*/ 5416497 w 5903857"/>
              <a:gd name="connsiteY1014" fmla="*/ 2737332 h 6648395"/>
              <a:gd name="connsiteX1015" fmla="*/ 5422496 w 5903857"/>
              <a:gd name="connsiteY1015" fmla="*/ 2670828 h 6648395"/>
              <a:gd name="connsiteX1016" fmla="*/ 5365761 w 5903857"/>
              <a:gd name="connsiteY1016" fmla="*/ 2615294 h 6648395"/>
              <a:gd name="connsiteX1017" fmla="*/ 5534764 w 5903857"/>
              <a:gd name="connsiteY1017" fmla="*/ 2574842 h 6648395"/>
              <a:gd name="connsiteX1018" fmla="*/ 5536136 w 5903857"/>
              <a:gd name="connsiteY1018" fmla="*/ 2574842 h 6648395"/>
              <a:gd name="connsiteX1019" fmla="*/ 5558075 w 5903857"/>
              <a:gd name="connsiteY1019" fmla="*/ 2656773 h 6648395"/>
              <a:gd name="connsiteX1020" fmla="*/ 5566303 w 5903857"/>
              <a:gd name="connsiteY1020" fmla="*/ 2639633 h 6648395"/>
              <a:gd name="connsiteX1021" fmla="*/ 5569388 w 5903857"/>
              <a:gd name="connsiteY1021" fmla="*/ 2705623 h 6648395"/>
              <a:gd name="connsiteX1022" fmla="*/ 5534764 w 5903857"/>
              <a:gd name="connsiteY1022" fmla="*/ 2574842 h 6648395"/>
              <a:gd name="connsiteX1023" fmla="*/ 646212 w 5903857"/>
              <a:gd name="connsiteY1023" fmla="*/ 2556650 h 6648395"/>
              <a:gd name="connsiteX1024" fmla="*/ 646799 w 5903857"/>
              <a:gd name="connsiteY1024" fmla="*/ 2585873 h 6648395"/>
              <a:gd name="connsiteX1025" fmla="*/ 642975 w 5903857"/>
              <a:gd name="connsiteY1025" fmla="*/ 2612529 h 6648395"/>
              <a:gd name="connsiteX1026" fmla="*/ 640859 w 5903857"/>
              <a:gd name="connsiteY1026" fmla="*/ 2630217 h 6648395"/>
              <a:gd name="connsiteX1027" fmla="*/ 656538 w 5903857"/>
              <a:gd name="connsiteY1027" fmla="*/ 2646143 h 6648395"/>
              <a:gd name="connsiteX1028" fmla="*/ 657380 w 5903857"/>
              <a:gd name="connsiteY1028" fmla="*/ 2655593 h 6648395"/>
              <a:gd name="connsiteX1029" fmla="*/ 658602 w 5903857"/>
              <a:gd name="connsiteY1029" fmla="*/ 2654322 h 6648395"/>
              <a:gd name="connsiteX1030" fmla="*/ 659646 w 5903857"/>
              <a:gd name="connsiteY1030" fmla="*/ 2586066 h 6648395"/>
              <a:gd name="connsiteX1031" fmla="*/ 646884 w 5903857"/>
              <a:gd name="connsiteY1031" fmla="*/ 2557053 h 6648395"/>
              <a:gd name="connsiteX1032" fmla="*/ 5235153 w 5903857"/>
              <a:gd name="connsiteY1032" fmla="*/ 2521364 h 6648395"/>
              <a:gd name="connsiteX1033" fmla="*/ 5254350 w 5903857"/>
              <a:gd name="connsiteY1033" fmla="*/ 2545361 h 6648395"/>
              <a:gd name="connsiteX1034" fmla="*/ 5237209 w 5903857"/>
              <a:gd name="connsiteY1034" fmla="*/ 2579642 h 6648395"/>
              <a:gd name="connsiteX1035" fmla="*/ 5265662 w 5903857"/>
              <a:gd name="connsiteY1035" fmla="*/ 2611522 h 6648395"/>
              <a:gd name="connsiteX1036" fmla="*/ 5252807 w 5903857"/>
              <a:gd name="connsiteY1036" fmla="*/ 2529249 h 6648395"/>
              <a:gd name="connsiteX1037" fmla="*/ 5244923 w 5903857"/>
              <a:gd name="connsiteY1037" fmla="*/ 2537477 h 6648395"/>
              <a:gd name="connsiteX1038" fmla="*/ 5235153 w 5903857"/>
              <a:gd name="connsiteY1038" fmla="*/ 2521364 h 6648395"/>
              <a:gd name="connsiteX1039" fmla="*/ 5206357 w 5903857"/>
              <a:gd name="connsiteY1039" fmla="*/ 2481256 h 6648395"/>
              <a:gd name="connsiteX1040" fmla="*/ 5208757 w 5903857"/>
              <a:gd name="connsiteY1040" fmla="*/ 2547246 h 6648395"/>
              <a:gd name="connsiteX1041" fmla="*/ 5209442 w 5903857"/>
              <a:gd name="connsiteY1041" fmla="*/ 2547246 h 6648395"/>
              <a:gd name="connsiteX1042" fmla="*/ 5206357 w 5903857"/>
              <a:gd name="connsiteY1042" fmla="*/ 2481256 h 6648395"/>
              <a:gd name="connsiteX1043" fmla="*/ 5203614 w 5903857"/>
              <a:gd name="connsiteY1043" fmla="*/ 2423151 h 6648395"/>
              <a:gd name="connsiteX1044" fmla="*/ 5177390 w 5903857"/>
              <a:gd name="connsiteY1044" fmla="*/ 2457603 h 6648395"/>
              <a:gd name="connsiteX1045" fmla="*/ 5178075 w 5903857"/>
              <a:gd name="connsiteY1045" fmla="*/ 2457603 h 6648395"/>
              <a:gd name="connsiteX1046" fmla="*/ 5186646 w 5903857"/>
              <a:gd name="connsiteY1046" fmla="*/ 2448862 h 6648395"/>
              <a:gd name="connsiteX1047" fmla="*/ 5196930 w 5903857"/>
              <a:gd name="connsiteY1047" fmla="*/ 2473372 h 6648395"/>
              <a:gd name="connsiteX1048" fmla="*/ 5205157 w 5903857"/>
              <a:gd name="connsiteY1048" fmla="*/ 2456232 h 6648395"/>
              <a:gd name="connsiteX1049" fmla="*/ 5214413 w 5903857"/>
              <a:gd name="connsiteY1049" fmla="*/ 2464116 h 6648395"/>
              <a:gd name="connsiteX1050" fmla="*/ 5203614 w 5903857"/>
              <a:gd name="connsiteY1050" fmla="*/ 2423151 h 6648395"/>
              <a:gd name="connsiteX1051" fmla="*/ 495525 w 5903857"/>
              <a:gd name="connsiteY1051" fmla="*/ 2404467 h 6648395"/>
              <a:gd name="connsiteX1052" fmla="*/ 495728 w 5903857"/>
              <a:gd name="connsiteY1052" fmla="*/ 2404846 h 6648395"/>
              <a:gd name="connsiteX1053" fmla="*/ 497331 w 5903857"/>
              <a:gd name="connsiteY1053" fmla="*/ 2424328 h 6648395"/>
              <a:gd name="connsiteX1054" fmla="*/ 507695 w 5903857"/>
              <a:gd name="connsiteY1054" fmla="*/ 2478513 h 6648395"/>
              <a:gd name="connsiteX1055" fmla="*/ 513437 w 5903857"/>
              <a:gd name="connsiteY1055" fmla="*/ 2438019 h 6648395"/>
              <a:gd name="connsiteX1056" fmla="*/ 495728 w 5903857"/>
              <a:gd name="connsiteY1056" fmla="*/ 2404846 h 6648395"/>
              <a:gd name="connsiteX1057" fmla="*/ 495697 w 5903857"/>
              <a:gd name="connsiteY1057" fmla="*/ 2404467 h 6648395"/>
              <a:gd name="connsiteX1058" fmla="*/ 449247 w 5903857"/>
              <a:gd name="connsiteY1058" fmla="*/ 2382013 h 6648395"/>
              <a:gd name="connsiteX1059" fmla="*/ 428850 w 5903857"/>
              <a:gd name="connsiteY1059" fmla="*/ 2540218 h 6648395"/>
              <a:gd name="connsiteX1060" fmla="*/ 445990 w 5903857"/>
              <a:gd name="connsiteY1060" fmla="*/ 2514679 h 6648395"/>
              <a:gd name="connsiteX1061" fmla="*/ 455931 w 5903857"/>
              <a:gd name="connsiteY1061" fmla="*/ 2539018 h 6648395"/>
              <a:gd name="connsiteX1062" fmla="*/ 463987 w 5903857"/>
              <a:gd name="connsiteY1062" fmla="*/ 2513822 h 6648395"/>
              <a:gd name="connsiteX1063" fmla="*/ 414795 w 5903857"/>
              <a:gd name="connsiteY1063" fmla="*/ 2631919 h 6648395"/>
              <a:gd name="connsiteX1064" fmla="*/ 440848 w 5903857"/>
              <a:gd name="connsiteY1064" fmla="*/ 2605865 h 6648395"/>
              <a:gd name="connsiteX1065" fmla="*/ 459017 w 5903857"/>
              <a:gd name="connsiteY1065" fmla="*/ 2613407 h 6648395"/>
              <a:gd name="connsiteX1066" fmla="*/ 453532 w 5903857"/>
              <a:gd name="connsiteY1066" fmla="*/ 2696366 h 6648395"/>
              <a:gd name="connsiteX1067" fmla="*/ 434506 w 5903857"/>
              <a:gd name="connsiteY1067" fmla="*/ 2672028 h 6648395"/>
              <a:gd name="connsiteX1068" fmla="*/ 434506 w 5903857"/>
              <a:gd name="connsiteY1068" fmla="*/ 2672370 h 6648395"/>
              <a:gd name="connsiteX1069" fmla="*/ 464673 w 5903857"/>
              <a:gd name="connsiteY1069" fmla="*/ 2745731 h 6648395"/>
              <a:gd name="connsiteX1070" fmla="*/ 520379 w 5903857"/>
              <a:gd name="connsiteY1070" fmla="*/ 2569357 h 6648395"/>
              <a:gd name="connsiteX1071" fmla="*/ 540262 w 5903857"/>
              <a:gd name="connsiteY1071" fmla="*/ 2609979 h 6648395"/>
              <a:gd name="connsiteX1072" fmla="*/ 547118 w 5903857"/>
              <a:gd name="connsiteY1072" fmla="*/ 2559929 h 6648395"/>
              <a:gd name="connsiteX1073" fmla="*/ 537348 w 5903857"/>
              <a:gd name="connsiteY1073" fmla="*/ 2543818 h 6648395"/>
              <a:gd name="connsiteX1074" fmla="*/ 473929 w 5903857"/>
              <a:gd name="connsiteY1074" fmla="*/ 2538333 h 6648395"/>
              <a:gd name="connsiteX1075" fmla="*/ 481299 w 5903857"/>
              <a:gd name="connsiteY1075" fmla="*/ 2496511 h 6648395"/>
              <a:gd name="connsiteX1076" fmla="*/ 454217 w 5903857"/>
              <a:gd name="connsiteY1076" fmla="*/ 2497710 h 6648395"/>
              <a:gd name="connsiteX1077" fmla="*/ 449247 w 5903857"/>
              <a:gd name="connsiteY1077" fmla="*/ 2382013 h 6648395"/>
              <a:gd name="connsiteX1078" fmla="*/ 5240402 w 5903857"/>
              <a:gd name="connsiteY1078" fmla="*/ 2375522 h 6648395"/>
              <a:gd name="connsiteX1079" fmla="*/ 5249722 w 5903857"/>
              <a:gd name="connsiteY1079" fmla="*/ 2446290 h 6648395"/>
              <a:gd name="connsiteX1080" fmla="*/ 5240402 w 5903857"/>
              <a:gd name="connsiteY1080" fmla="*/ 2375522 h 6648395"/>
              <a:gd name="connsiteX1081" fmla="*/ 5351535 w 5903857"/>
              <a:gd name="connsiteY1081" fmla="*/ 2317223 h 6648395"/>
              <a:gd name="connsiteX1082" fmla="*/ 5355820 w 5903857"/>
              <a:gd name="connsiteY1082" fmla="*/ 2408067 h 6648395"/>
              <a:gd name="connsiteX1083" fmla="*/ 5363705 w 5903857"/>
              <a:gd name="connsiteY1083" fmla="*/ 2382871 h 6648395"/>
              <a:gd name="connsiteX1084" fmla="*/ 5369361 w 5903857"/>
              <a:gd name="connsiteY1084" fmla="*/ 2506795 h 6648395"/>
              <a:gd name="connsiteX1085" fmla="*/ 5341251 w 5903857"/>
              <a:gd name="connsiteY1085" fmla="*/ 2483313 h 6648395"/>
              <a:gd name="connsiteX1086" fmla="*/ 5325825 w 5903857"/>
              <a:gd name="connsiteY1086" fmla="*/ 2541762 h 6648395"/>
              <a:gd name="connsiteX1087" fmla="*/ 5323939 w 5903857"/>
              <a:gd name="connsiteY1087" fmla="*/ 2500625 h 6648395"/>
              <a:gd name="connsiteX1088" fmla="*/ 5297715 w 5903857"/>
              <a:gd name="connsiteY1088" fmla="*/ 2517765 h 6648395"/>
              <a:gd name="connsiteX1089" fmla="*/ 5287945 w 5903857"/>
              <a:gd name="connsiteY1089" fmla="*/ 2501482 h 6648395"/>
              <a:gd name="connsiteX1090" fmla="*/ 5295315 w 5903857"/>
              <a:gd name="connsiteY1090" fmla="*/ 2658487 h 6648395"/>
              <a:gd name="connsiteX1091" fmla="*/ 5312455 w 5903857"/>
              <a:gd name="connsiteY1091" fmla="*/ 2641347 h 6648395"/>
              <a:gd name="connsiteX1092" fmla="*/ 5327753 w 5903857"/>
              <a:gd name="connsiteY1092" fmla="*/ 2699495 h 6648395"/>
              <a:gd name="connsiteX1093" fmla="*/ 5333159 w 5903857"/>
              <a:gd name="connsiteY1093" fmla="*/ 2707256 h 6648395"/>
              <a:gd name="connsiteX1094" fmla="*/ 5320223 w 5903857"/>
              <a:gd name="connsiteY1094" fmla="*/ 2712885 h 6648395"/>
              <a:gd name="connsiteX1095" fmla="*/ 5288459 w 5903857"/>
              <a:gd name="connsiteY1095" fmla="*/ 2709051 h 6648395"/>
              <a:gd name="connsiteX1096" fmla="*/ 5269262 w 5903857"/>
              <a:gd name="connsiteY1096" fmla="*/ 2685055 h 6648395"/>
              <a:gd name="connsiteX1097" fmla="*/ 5241323 w 5903857"/>
              <a:gd name="connsiteY1097" fmla="*/ 2669628 h 6648395"/>
              <a:gd name="connsiteX1098" fmla="*/ 5217498 w 5903857"/>
              <a:gd name="connsiteY1098" fmla="*/ 2736818 h 6648395"/>
              <a:gd name="connsiteX1099" fmla="*/ 5264805 w 5903857"/>
              <a:gd name="connsiteY1099" fmla="*/ 2784639 h 6648395"/>
              <a:gd name="connsiteX1100" fmla="*/ 5270804 w 5903857"/>
              <a:gd name="connsiteY1100" fmla="*/ 2718135 h 6648395"/>
              <a:gd name="connsiteX1101" fmla="*/ 5280574 w 5903857"/>
              <a:gd name="connsiteY1101" fmla="*/ 2734247 h 6648395"/>
              <a:gd name="connsiteX1102" fmla="*/ 5288802 w 5903857"/>
              <a:gd name="connsiteY1102" fmla="*/ 2717107 h 6648395"/>
              <a:gd name="connsiteX1103" fmla="*/ 5290687 w 5903857"/>
              <a:gd name="connsiteY1103" fmla="*/ 2758415 h 6648395"/>
              <a:gd name="connsiteX1104" fmla="*/ 5318454 w 5903857"/>
              <a:gd name="connsiteY1104" fmla="*/ 2773841 h 6648395"/>
              <a:gd name="connsiteX1105" fmla="*/ 5333366 w 5903857"/>
              <a:gd name="connsiteY1105" fmla="*/ 2707680 h 6648395"/>
              <a:gd name="connsiteX1106" fmla="*/ 5333366 w 5903857"/>
              <a:gd name="connsiteY1106" fmla="*/ 2707553 h 6648395"/>
              <a:gd name="connsiteX1107" fmla="*/ 5342825 w 5903857"/>
              <a:gd name="connsiteY1107" fmla="*/ 2721129 h 6648395"/>
              <a:gd name="connsiteX1108" fmla="*/ 5344850 w 5903857"/>
              <a:gd name="connsiteY1108" fmla="*/ 2755844 h 6648395"/>
              <a:gd name="connsiteX1109" fmla="*/ 5381359 w 5903857"/>
              <a:gd name="connsiteY1109" fmla="*/ 2762701 h 6648395"/>
              <a:gd name="connsiteX1110" fmla="*/ 5362848 w 5903857"/>
              <a:gd name="connsiteY1110" fmla="*/ 2755159 h 6648395"/>
              <a:gd name="connsiteX1111" fmla="*/ 5370046 w 5903857"/>
              <a:gd name="connsiteY1111" fmla="*/ 2713336 h 6648395"/>
              <a:gd name="connsiteX1112" fmla="*/ 5332852 w 5903857"/>
              <a:gd name="connsiteY1112" fmla="*/ 2690197 h 6648395"/>
              <a:gd name="connsiteX1113" fmla="*/ 5323082 w 5903857"/>
              <a:gd name="connsiteY1113" fmla="*/ 2673913 h 6648395"/>
              <a:gd name="connsiteX1114" fmla="*/ 5339194 w 5903857"/>
              <a:gd name="connsiteY1114" fmla="*/ 2631920 h 6648395"/>
              <a:gd name="connsiteX1115" fmla="*/ 5335252 w 5903857"/>
              <a:gd name="connsiteY1115" fmla="*/ 2549303 h 6648395"/>
              <a:gd name="connsiteX1116" fmla="*/ 5354106 w 5903857"/>
              <a:gd name="connsiteY1116" fmla="*/ 2565073 h 6648395"/>
              <a:gd name="connsiteX1117" fmla="*/ 5369875 w 5903857"/>
              <a:gd name="connsiteY1117" fmla="*/ 2514680 h 6648395"/>
              <a:gd name="connsiteX1118" fmla="*/ 5390101 w 5903857"/>
              <a:gd name="connsiteY1118" fmla="*/ 2563530 h 6648395"/>
              <a:gd name="connsiteX1119" fmla="*/ 5404156 w 5903857"/>
              <a:gd name="connsiteY1119" fmla="*/ 2481085 h 6648395"/>
              <a:gd name="connsiteX1120" fmla="*/ 5404156 w 5903857"/>
              <a:gd name="connsiteY1120" fmla="*/ 2480571 h 6648395"/>
              <a:gd name="connsiteX1121" fmla="*/ 5369875 w 5903857"/>
              <a:gd name="connsiteY1121" fmla="*/ 2324594 h 6648395"/>
              <a:gd name="connsiteX1122" fmla="*/ 5351535 w 5903857"/>
              <a:gd name="connsiteY1122" fmla="*/ 2317223 h 6648395"/>
              <a:gd name="connsiteX1123" fmla="*/ 508552 w 5903857"/>
              <a:gd name="connsiteY1123" fmla="*/ 2288428 h 6648395"/>
              <a:gd name="connsiteX1124" fmla="*/ 473929 w 5903857"/>
              <a:gd name="connsiteY1124" fmla="*/ 2322536 h 6648395"/>
              <a:gd name="connsiteX1125" fmla="*/ 473929 w 5903857"/>
              <a:gd name="connsiteY1125" fmla="*/ 2322879 h 6648395"/>
              <a:gd name="connsiteX1126" fmla="*/ 513180 w 5903857"/>
              <a:gd name="connsiteY1126" fmla="*/ 2395726 h 6648395"/>
              <a:gd name="connsiteX1127" fmla="*/ 508552 w 5903857"/>
              <a:gd name="connsiteY1127" fmla="*/ 2288428 h 6648395"/>
              <a:gd name="connsiteX1128" fmla="*/ 319152 w 5903857"/>
              <a:gd name="connsiteY1128" fmla="*/ 2287743 h 6648395"/>
              <a:gd name="connsiteX1129" fmla="*/ 312810 w 5903857"/>
              <a:gd name="connsiteY1129" fmla="*/ 2354246 h 6648395"/>
              <a:gd name="connsiteX1130" fmla="*/ 319152 w 5903857"/>
              <a:gd name="connsiteY1130" fmla="*/ 2287743 h 6648395"/>
              <a:gd name="connsiteX1131" fmla="*/ 693153 w 5903857"/>
              <a:gd name="connsiteY1131" fmla="*/ 2172560 h 6648395"/>
              <a:gd name="connsiteX1132" fmla="*/ 669670 w 5903857"/>
              <a:gd name="connsiteY1132" fmla="*/ 2256375 h 6648395"/>
              <a:gd name="connsiteX1133" fmla="*/ 705665 w 5903857"/>
              <a:gd name="connsiteY1133" fmla="*/ 2254833 h 6648395"/>
              <a:gd name="connsiteX1134" fmla="*/ 693153 w 5903857"/>
              <a:gd name="connsiteY1134" fmla="*/ 2172560 h 6648395"/>
              <a:gd name="connsiteX1135" fmla="*/ 488095 w 5903857"/>
              <a:gd name="connsiteY1135" fmla="*/ 2162715 h 6648395"/>
              <a:gd name="connsiteX1136" fmla="*/ 487984 w 5903857"/>
              <a:gd name="connsiteY1136" fmla="*/ 2222609 h 6648395"/>
              <a:gd name="connsiteX1137" fmla="*/ 470843 w 5903857"/>
              <a:gd name="connsiteY1137" fmla="*/ 2239749 h 6648395"/>
              <a:gd name="connsiteX1138" fmla="*/ 491069 w 5903857"/>
              <a:gd name="connsiteY1138" fmla="*/ 2288598 h 6648395"/>
              <a:gd name="connsiteX1139" fmla="*/ 506495 w 5903857"/>
              <a:gd name="connsiteY1139" fmla="*/ 2238378 h 6648395"/>
              <a:gd name="connsiteX1140" fmla="*/ 506667 w 5903857"/>
              <a:gd name="connsiteY1140" fmla="*/ 2238378 h 6648395"/>
              <a:gd name="connsiteX1141" fmla="*/ 488095 w 5903857"/>
              <a:gd name="connsiteY1141" fmla="*/ 2162715 h 6648395"/>
              <a:gd name="connsiteX1142" fmla="*/ 5350114 w 5903857"/>
              <a:gd name="connsiteY1142" fmla="*/ 2162667 h 6648395"/>
              <a:gd name="connsiteX1143" fmla="*/ 5336109 w 5903857"/>
              <a:gd name="connsiteY1143" fmla="*/ 2169303 h 6648395"/>
              <a:gd name="connsiteX1144" fmla="*/ 5347764 w 5903857"/>
              <a:gd name="connsiteY1144" fmla="*/ 2226723 h 6648395"/>
              <a:gd name="connsiteX1145" fmla="*/ 5358394 w 5903857"/>
              <a:gd name="connsiteY1145" fmla="*/ 2163451 h 6648395"/>
              <a:gd name="connsiteX1146" fmla="*/ 5350114 w 5903857"/>
              <a:gd name="connsiteY1146" fmla="*/ 2162667 h 6648395"/>
              <a:gd name="connsiteX1147" fmla="*/ 5456475 w 5903857"/>
              <a:gd name="connsiteY1147" fmla="*/ 2115333 h 6648395"/>
              <a:gd name="connsiteX1148" fmla="*/ 5447073 w 5903857"/>
              <a:gd name="connsiteY1148" fmla="*/ 2130892 h 6648395"/>
              <a:gd name="connsiteX1149" fmla="*/ 5429073 w 5903857"/>
              <a:gd name="connsiteY1149" fmla="*/ 2142840 h 6648395"/>
              <a:gd name="connsiteX1150" fmla="*/ 5410583 w 5903857"/>
              <a:gd name="connsiteY1150" fmla="*/ 2152741 h 6648395"/>
              <a:gd name="connsiteX1151" fmla="*/ 5409372 w 5903857"/>
              <a:gd name="connsiteY1151" fmla="*/ 2162260 h 6648395"/>
              <a:gd name="connsiteX1152" fmla="*/ 5400898 w 5903857"/>
              <a:gd name="connsiteY1152" fmla="*/ 2224152 h 6648395"/>
              <a:gd name="connsiteX1153" fmla="*/ 5411353 w 5903857"/>
              <a:gd name="connsiteY1153" fmla="*/ 2256719 h 6648395"/>
              <a:gd name="connsiteX1154" fmla="*/ 5428493 w 5903857"/>
              <a:gd name="connsiteY1154" fmla="*/ 2239578 h 6648395"/>
              <a:gd name="connsiteX1155" fmla="*/ 5418552 w 5903857"/>
              <a:gd name="connsiteY1155" fmla="*/ 2604323 h 6648395"/>
              <a:gd name="connsiteX1156" fmla="*/ 5450947 w 5903857"/>
              <a:gd name="connsiteY1156" fmla="*/ 2718992 h 6648395"/>
              <a:gd name="connsiteX1157" fmla="*/ 5468087 w 5903857"/>
              <a:gd name="connsiteY1157" fmla="*/ 2684712 h 6648395"/>
              <a:gd name="connsiteX1158" fmla="*/ 5477859 w 5903857"/>
              <a:gd name="connsiteY1158" fmla="*/ 2701852 h 6648395"/>
              <a:gd name="connsiteX1159" fmla="*/ 5475802 w 5903857"/>
              <a:gd name="connsiteY1159" fmla="*/ 2461888 h 6648395"/>
              <a:gd name="connsiteX1160" fmla="*/ 5449920 w 5903857"/>
              <a:gd name="connsiteY1160" fmla="*/ 2297341 h 6648395"/>
              <a:gd name="connsiteX1161" fmla="*/ 5454912 w 5903857"/>
              <a:gd name="connsiteY1161" fmla="*/ 2144601 h 6648395"/>
              <a:gd name="connsiteX1162" fmla="*/ 5288287 w 5903857"/>
              <a:gd name="connsiteY1162" fmla="*/ 2112570 h 6648395"/>
              <a:gd name="connsiteX1163" fmla="*/ 5288287 w 5903857"/>
              <a:gd name="connsiteY1163" fmla="*/ 2112570 h 6648395"/>
              <a:gd name="connsiteX1164" fmla="*/ 428678 w 5903857"/>
              <a:gd name="connsiteY1164" fmla="*/ 2100399 h 6648395"/>
              <a:gd name="connsiteX1165" fmla="*/ 436641 w 5903857"/>
              <a:gd name="connsiteY1165" fmla="*/ 2279087 h 6648395"/>
              <a:gd name="connsiteX1166" fmla="*/ 427224 w 5903857"/>
              <a:gd name="connsiteY1166" fmla="*/ 2275000 h 6648395"/>
              <a:gd name="connsiteX1167" fmla="*/ 427136 w 5903857"/>
              <a:gd name="connsiteY1167" fmla="*/ 2274373 h 6648395"/>
              <a:gd name="connsiteX1168" fmla="*/ 426964 w 5903857"/>
              <a:gd name="connsiteY1168" fmla="*/ 2274887 h 6648395"/>
              <a:gd name="connsiteX1169" fmla="*/ 427224 w 5903857"/>
              <a:gd name="connsiteY1169" fmla="*/ 2275000 h 6648395"/>
              <a:gd name="connsiteX1170" fmla="*/ 431027 w 5903857"/>
              <a:gd name="connsiteY1170" fmla="*/ 2302033 h 6648395"/>
              <a:gd name="connsiteX1171" fmla="*/ 457131 w 5903857"/>
              <a:gd name="connsiteY1171" fmla="*/ 2347733 h 6648395"/>
              <a:gd name="connsiteX1172" fmla="*/ 428678 w 5903857"/>
              <a:gd name="connsiteY1172" fmla="*/ 2100399 h 6648395"/>
              <a:gd name="connsiteX1173" fmla="*/ 5511625 w 5903857"/>
              <a:gd name="connsiteY1173" fmla="*/ 2078975 h 6648395"/>
              <a:gd name="connsiteX1174" fmla="*/ 5511625 w 5903857"/>
              <a:gd name="connsiteY1174" fmla="*/ 2079318 h 6648395"/>
              <a:gd name="connsiteX1175" fmla="*/ 5502198 w 5903857"/>
              <a:gd name="connsiteY1175" fmla="*/ 2262032 h 6648395"/>
              <a:gd name="connsiteX1176" fmla="*/ 5511625 w 5903857"/>
              <a:gd name="connsiteY1176" fmla="*/ 2078975 h 6648395"/>
              <a:gd name="connsiteX1177" fmla="*/ 5645148 w 5903857"/>
              <a:gd name="connsiteY1177" fmla="*/ 2047780 h 6648395"/>
              <a:gd name="connsiteX1178" fmla="*/ 5646690 w 5903857"/>
              <a:gd name="connsiteY1178" fmla="*/ 2080861 h 6648395"/>
              <a:gd name="connsiteX1179" fmla="*/ 5645662 w 5903857"/>
              <a:gd name="connsiteY1179" fmla="*/ 2048465 h 6648395"/>
              <a:gd name="connsiteX1180" fmla="*/ 5292744 w 5903857"/>
              <a:gd name="connsiteY1180" fmla="*/ 2030639 h 6648395"/>
              <a:gd name="connsiteX1181" fmla="*/ 5292744 w 5903857"/>
              <a:gd name="connsiteY1181" fmla="*/ 2030639 h 6648395"/>
              <a:gd name="connsiteX1182" fmla="*/ 5285032 w 5903857"/>
              <a:gd name="connsiteY1182" fmla="*/ 1973373 h 6648395"/>
              <a:gd name="connsiteX1183" fmla="*/ 5265211 w 5903857"/>
              <a:gd name="connsiteY1183" fmla="*/ 1979987 h 6648395"/>
              <a:gd name="connsiteX1184" fmla="*/ 5269902 w 5903857"/>
              <a:gd name="connsiteY1184" fmla="*/ 1988774 h 6648395"/>
              <a:gd name="connsiteX1185" fmla="*/ 5305599 w 5903857"/>
              <a:gd name="connsiteY1185" fmla="*/ 2112570 h 6648395"/>
              <a:gd name="connsiteX1186" fmla="*/ 5306285 w 5903857"/>
              <a:gd name="connsiteY1186" fmla="*/ 2112570 h 6648395"/>
              <a:gd name="connsiteX1187" fmla="*/ 5312969 w 5903857"/>
              <a:gd name="connsiteY1187" fmla="*/ 2253120 h 6648395"/>
              <a:gd name="connsiteX1188" fmla="*/ 5285545 w 5903857"/>
              <a:gd name="connsiteY1188" fmla="*/ 2245921 h 6648395"/>
              <a:gd name="connsiteX1189" fmla="*/ 5289659 w 5903857"/>
              <a:gd name="connsiteY1189" fmla="*/ 2336935 h 6648395"/>
              <a:gd name="connsiteX1190" fmla="*/ 5317083 w 5903857"/>
              <a:gd name="connsiteY1190" fmla="*/ 2343963 h 6648395"/>
              <a:gd name="connsiteX1191" fmla="*/ 5331138 w 5903857"/>
              <a:gd name="connsiteY1191" fmla="*/ 2451089 h 6648395"/>
              <a:gd name="connsiteX1192" fmla="*/ 5326339 w 5903857"/>
              <a:gd name="connsiteY1192" fmla="*/ 2153192 h 6648395"/>
              <a:gd name="connsiteX1193" fmla="*/ 5352906 w 5903857"/>
              <a:gd name="connsiteY1193" fmla="*/ 2143765 h 6648395"/>
              <a:gd name="connsiteX1194" fmla="*/ 5304056 w 5903857"/>
              <a:gd name="connsiteY1194" fmla="*/ 2063035 h 6648395"/>
              <a:gd name="connsiteX1195" fmla="*/ 5331481 w 5903857"/>
              <a:gd name="connsiteY1195" fmla="*/ 2070062 h 6648395"/>
              <a:gd name="connsiteX1196" fmla="*/ 5309199 w 5903857"/>
              <a:gd name="connsiteY1196" fmla="*/ 1979904 h 6648395"/>
              <a:gd name="connsiteX1197" fmla="*/ 5284174 w 5903857"/>
              <a:gd name="connsiteY1197" fmla="*/ 2022412 h 6648395"/>
              <a:gd name="connsiteX1198" fmla="*/ 5284032 w 5903857"/>
              <a:gd name="connsiteY1198" fmla="*/ 1981425 h 6648395"/>
              <a:gd name="connsiteX1199" fmla="*/ 5515739 w 5903857"/>
              <a:gd name="connsiteY1199" fmla="*/ 1971848 h 6648395"/>
              <a:gd name="connsiteX1200" fmla="*/ 5509397 w 5903857"/>
              <a:gd name="connsiteY1200" fmla="*/ 2030125 h 6648395"/>
              <a:gd name="connsiteX1201" fmla="*/ 5489857 w 5903857"/>
              <a:gd name="connsiteY1201" fmla="*/ 1997902 h 6648395"/>
              <a:gd name="connsiteX1202" fmla="*/ 5515739 w 5903857"/>
              <a:gd name="connsiteY1202" fmla="*/ 1971848 h 6648395"/>
              <a:gd name="connsiteX1203" fmla="*/ 5235495 w 5903857"/>
              <a:gd name="connsiteY1203" fmla="*/ 1949909 h 6648395"/>
              <a:gd name="connsiteX1204" fmla="*/ 5254274 w 5903857"/>
              <a:gd name="connsiteY1204" fmla="*/ 1964802 h 6648395"/>
              <a:gd name="connsiteX1205" fmla="*/ 5254647 w 5903857"/>
              <a:gd name="connsiteY1205" fmla="*/ 1963926 h 6648395"/>
              <a:gd name="connsiteX1206" fmla="*/ 5269755 w 5903857"/>
              <a:gd name="connsiteY1206" fmla="*/ 1956183 h 6648395"/>
              <a:gd name="connsiteX1207" fmla="*/ 5277308 w 5903857"/>
              <a:gd name="connsiteY1207" fmla="*/ 1955058 h 6648395"/>
              <a:gd name="connsiteX1208" fmla="*/ 5268782 w 5903857"/>
              <a:gd name="connsiteY1208" fmla="*/ 1952367 h 6648395"/>
              <a:gd name="connsiteX1209" fmla="*/ 5235495 w 5903857"/>
              <a:gd name="connsiteY1209" fmla="*/ 1949909 h 6648395"/>
              <a:gd name="connsiteX1210" fmla="*/ 204141 w 5903857"/>
              <a:gd name="connsiteY1210" fmla="*/ 1920084 h 6648395"/>
              <a:gd name="connsiteX1211" fmla="*/ 200027 w 5903857"/>
              <a:gd name="connsiteY1211" fmla="*/ 2036123 h 6648395"/>
              <a:gd name="connsiteX1212" fmla="*/ 200027 w 5903857"/>
              <a:gd name="connsiteY1212" fmla="*/ 2036295 h 6648395"/>
              <a:gd name="connsiteX1213" fmla="*/ 204141 w 5903857"/>
              <a:gd name="connsiteY1213" fmla="*/ 1920084 h 6648395"/>
              <a:gd name="connsiteX1214" fmla="*/ 5279995 w 5903857"/>
              <a:gd name="connsiteY1214" fmla="*/ 1906112 h 6648395"/>
              <a:gd name="connsiteX1215" fmla="*/ 5273164 w 5903857"/>
              <a:gd name="connsiteY1215" fmla="*/ 1908509 h 6648395"/>
              <a:gd name="connsiteX1216" fmla="*/ 5269549 w 5903857"/>
              <a:gd name="connsiteY1216" fmla="*/ 1906786 h 6648395"/>
              <a:gd name="connsiteX1217" fmla="*/ 5270376 w 5903857"/>
              <a:gd name="connsiteY1217" fmla="*/ 1928055 h 6648395"/>
              <a:gd name="connsiteX1218" fmla="*/ 5280457 w 5903857"/>
              <a:gd name="connsiteY1218" fmla="*/ 1954589 h 6648395"/>
              <a:gd name="connsiteX1219" fmla="*/ 5287497 w 5903857"/>
              <a:gd name="connsiteY1219" fmla="*/ 1953540 h 6648395"/>
              <a:gd name="connsiteX1220" fmla="*/ 5288438 w 5903857"/>
              <a:gd name="connsiteY1220" fmla="*/ 1945967 h 6648395"/>
              <a:gd name="connsiteX1221" fmla="*/ 5286898 w 5903857"/>
              <a:gd name="connsiteY1221" fmla="*/ 1915778 h 6648395"/>
              <a:gd name="connsiteX1222" fmla="*/ 246394 w 5903857"/>
              <a:gd name="connsiteY1222" fmla="*/ 1903059 h 6648395"/>
              <a:gd name="connsiteX1223" fmla="*/ 251277 w 5903857"/>
              <a:gd name="connsiteY1223" fmla="*/ 1967734 h 6648395"/>
              <a:gd name="connsiteX1224" fmla="*/ 245792 w 5903857"/>
              <a:gd name="connsiteY1224" fmla="*/ 2050693 h 6648395"/>
              <a:gd name="connsiteX1225" fmla="*/ 246394 w 5903857"/>
              <a:gd name="connsiteY1225" fmla="*/ 1903059 h 6648395"/>
              <a:gd name="connsiteX1226" fmla="*/ 5268919 w 5903857"/>
              <a:gd name="connsiteY1226" fmla="*/ 1890603 h 6648395"/>
              <a:gd name="connsiteX1227" fmla="*/ 5269026 w 5903857"/>
              <a:gd name="connsiteY1227" fmla="*/ 1893347 h 6648395"/>
              <a:gd name="connsiteX1228" fmla="*/ 5270384 w 5903857"/>
              <a:gd name="connsiteY1228" fmla="*/ 1892654 h 6648395"/>
              <a:gd name="connsiteX1229" fmla="*/ 5237913 w 5903857"/>
              <a:gd name="connsiteY1229" fmla="*/ 1877914 h 6648395"/>
              <a:gd name="connsiteX1230" fmla="*/ 5231725 w 5903857"/>
              <a:gd name="connsiteY1230" fmla="*/ 1883747 h 6648395"/>
              <a:gd name="connsiteX1231" fmla="*/ 5231553 w 5903857"/>
              <a:gd name="connsiteY1231" fmla="*/ 1884604 h 6648395"/>
              <a:gd name="connsiteX1232" fmla="*/ 5243380 w 5903857"/>
              <a:gd name="connsiteY1232" fmla="*/ 1942196 h 6648395"/>
              <a:gd name="connsiteX1233" fmla="*/ 5237913 w 5903857"/>
              <a:gd name="connsiteY1233" fmla="*/ 1877914 h 6648395"/>
              <a:gd name="connsiteX1234" fmla="*/ 5557047 w 5903857"/>
              <a:gd name="connsiteY1234" fmla="*/ 1870378 h 6648395"/>
              <a:gd name="connsiteX1235" fmla="*/ 5583614 w 5903857"/>
              <a:gd name="connsiteY1235" fmla="*/ 1877234 h 6648395"/>
              <a:gd name="connsiteX1236" fmla="*/ 5584471 w 5903857"/>
              <a:gd name="connsiteY1236" fmla="*/ 1877234 h 6648395"/>
              <a:gd name="connsiteX1237" fmla="*/ 5585842 w 5903857"/>
              <a:gd name="connsiteY1237" fmla="*/ 1910315 h 6648395"/>
              <a:gd name="connsiteX1238" fmla="*/ 5576587 w 5903857"/>
              <a:gd name="connsiteY1238" fmla="*/ 1902430 h 6648395"/>
              <a:gd name="connsiteX1239" fmla="*/ 5568359 w 5903857"/>
              <a:gd name="connsiteY1239" fmla="*/ 1919571 h 6648395"/>
              <a:gd name="connsiteX1240" fmla="*/ 5557047 w 5903857"/>
              <a:gd name="connsiteY1240" fmla="*/ 1870378 h 6648395"/>
              <a:gd name="connsiteX1241" fmla="*/ 5286773 w 5903857"/>
              <a:gd name="connsiteY1241" fmla="*/ 1865104 h 6648395"/>
              <a:gd name="connsiteX1242" fmla="*/ 5286766 w 5903857"/>
              <a:gd name="connsiteY1242" fmla="*/ 1865104 h 6648395"/>
              <a:gd name="connsiteX1243" fmla="*/ 5269887 w 5903857"/>
              <a:gd name="connsiteY1243" fmla="*/ 1866400 h 6648395"/>
              <a:gd name="connsiteX1244" fmla="*/ 5267890 w 5903857"/>
              <a:gd name="connsiteY1244" fmla="*/ 1882376 h 6648395"/>
              <a:gd name="connsiteX1245" fmla="*/ 5268919 w 5903857"/>
              <a:gd name="connsiteY1245" fmla="*/ 1881691 h 6648395"/>
              <a:gd name="connsiteX1246" fmla="*/ 5283877 w 5903857"/>
              <a:gd name="connsiteY1246" fmla="*/ 1876780 h 6648395"/>
              <a:gd name="connsiteX1247" fmla="*/ 5284174 w 5903857"/>
              <a:gd name="connsiteY1247" fmla="*/ 1874831 h 6648395"/>
              <a:gd name="connsiteX1248" fmla="*/ 5284807 w 5903857"/>
              <a:gd name="connsiteY1248" fmla="*/ 1875512 h 6648395"/>
              <a:gd name="connsiteX1249" fmla="*/ 5534639 w 5903857"/>
              <a:gd name="connsiteY1249" fmla="*/ 1861342 h 6648395"/>
              <a:gd name="connsiteX1250" fmla="*/ 5540592 w 5903857"/>
              <a:gd name="connsiteY1250" fmla="*/ 1912200 h 6648395"/>
              <a:gd name="connsiteX1251" fmla="*/ 5530822 w 5903857"/>
              <a:gd name="connsiteY1251" fmla="*/ 1895060 h 6648395"/>
              <a:gd name="connsiteX1252" fmla="*/ 5522595 w 5903857"/>
              <a:gd name="connsiteY1252" fmla="*/ 1912200 h 6648395"/>
              <a:gd name="connsiteX1253" fmla="*/ 5528765 w 5903857"/>
              <a:gd name="connsiteY1253" fmla="*/ 1863008 h 6648395"/>
              <a:gd name="connsiteX1254" fmla="*/ 5529280 w 5903857"/>
              <a:gd name="connsiteY1254" fmla="*/ 1863008 h 6648395"/>
              <a:gd name="connsiteX1255" fmla="*/ 5534639 w 5903857"/>
              <a:gd name="connsiteY1255" fmla="*/ 1861342 h 6648395"/>
              <a:gd name="connsiteX1256" fmla="*/ 5501893 w 5903857"/>
              <a:gd name="connsiteY1256" fmla="*/ 1847332 h 6648395"/>
              <a:gd name="connsiteX1257" fmla="*/ 5501855 w 5903857"/>
              <a:gd name="connsiteY1257" fmla="*/ 1847582 h 6648395"/>
              <a:gd name="connsiteX1258" fmla="*/ 5500998 w 5903857"/>
              <a:gd name="connsiteY1258" fmla="*/ 1847582 h 6648395"/>
              <a:gd name="connsiteX1259" fmla="*/ 5417901 w 5903857"/>
              <a:gd name="connsiteY1259" fmla="*/ 1812948 h 6648395"/>
              <a:gd name="connsiteX1260" fmla="*/ 5403393 w 5903857"/>
              <a:gd name="connsiteY1260" fmla="*/ 1825892 h 6648395"/>
              <a:gd name="connsiteX1261" fmla="*/ 5406234 w 5903857"/>
              <a:gd name="connsiteY1261" fmla="*/ 1838304 h 6648395"/>
              <a:gd name="connsiteX1262" fmla="*/ 5403297 w 5903857"/>
              <a:gd name="connsiteY1262" fmla="*/ 1892832 h 6648395"/>
              <a:gd name="connsiteX1263" fmla="*/ 5419453 w 5903857"/>
              <a:gd name="connsiteY1263" fmla="*/ 2083047 h 6648395"/>
              <a:gd name="connsiteX1264" fmla="*/ 5413669 w 5903857"/>
              <a:gd name="connsiteY1264" fmla="*/ 2128493 h 6648395"/>
              <a:gd name="connsiteX1265" fmla="*/ 5433573 w 5903857"/>
              <a:gd name="connsiteY1265" fmla="*/ 2124482 h 6648395"/>
              <a:gd name="connsiteX1266" fmla="*/ 5456565 w 5903857"/>
              <a:gd name="connsiteY1266" fmla="*/ 2113655 h 6648395"/>
              <a:gd name="connsiteX1267" fmla="*/ 5456787 w 5903857"/>
              <a:gd name="connsiteY1267" fmla="*/ 2109494 h 6648395"/>
              <a:gd name="connsiteX1268" fmla="*/ 5438435 w 5903857"/>
              <a:gd name="connsiteY1268" fmla="*/ 2049322 h 6648395"/>
              <a:gd name="connsiteX1269" fmla="*/ 5437236 w 5903857"/>
              <a:gd name="connsiteY1269" fmla="*/ 2032525 h 6648395"/>
              <a:gd name="connsiteX1270" fmla="*/ 5436892 w 5903857"/>
              <a:gd name="connsiteY1270" fmla="*/ 2032182 h 6648395"/>
              <a:gd name="connsiteX1271" fmla="*/ 5427980 w 5903857"/>
              <a:gd name="connsiteY1271" fmla="*/ 1880534 h 6648395"/>
              <a:gd name="connsiteX1272" fmla="*/ 5615981 w 5903857"/>
              <a:gd name="connsiteY1272" fmla="*/ 1800352 h 6648395"/>
              <a:gd name="connsiteX1273" fmla="*/ 5616009 w 5903857"/>
              <a:gd name="connsiteY1273" fmla="*/ 1800446 h 6648395"/>
              <a:gd name="connsiteX1274" fmla="*/ 5616009 w 5903857"/>
              <a:gd name="connsiteY1274" fmla="*/ 1801303 h 6648395"/>
              <a:gd name="connsiteX1275" fmla="*/ 5478373 w 5903857"/>
              <a:gd name="connsiteY1275" fmla="*/ 1757424 h 6648395"/>
              <a:gd name="connsiteX1276" fmla="*/ 5478716 w 5903857"/>
              <a:gd name="connsiteY1276" fmla="*/ 1757424 h 6648395"/>
              <a:gd name="connsiteX1277" fmla="*/ 5478672 w 5903857"/>
              <a:gd name="connsiteY1277" fmla="*/ 1757780 h 6648395"/>
              <a:gd name="connsiteX1278" fmla="*/ 400789 w 5903857"/>
              <a:gd name="connsiteY1278" fmla="*/ 1707743 h 6648395"/>
              <a:gd name="connsiteX1279" fmla="*/ 400624 w 5903857"/>
              <a:gd name="connsiteY1279" fmla="*/ 1707947 h 6648395"/>
              <a:gd name="connsiteX1280" fmla="*/ 394089 w 5903857"/>
              <a:gd name="connsiteY1280" fmla="*/ 1725553 h 6648395"/>
              <a:gd name="connsiteX1281" fmla="*/ 395855 w 5903857"/>
              <a:gd name="connsiteY1281" fmla="*/ 1725760 h 6648395"/>
              <a:gd name="connsiteX1282" fmla="*/ 5394707 w 5903857"/>
              <a:gd name="connsiteY1282" fmla="*/ 1700125 h 6648395"/>
              <a:gd name="connsiteX1283" fmla="*/ 5395029 w 5903857"/>
              <a:gd name="connsiteY1283" fmla="*/ 1707289 h 6648395"/>
              <a:gd name="connsiteX1284" fmla="*/ 5413926 w 5903857"/>
              <a:gd name="connsiteY1284" fmla="*/ 1727086 h 6648395"/>
              <a:gd name="connsiteX1285" fmla="*/ 5412564 w 5903857"/>
              <a:gd name="connsiteY1285" fmla="*/ 1711665 h 6648395"/>
              <a:gd name="connsiteX1286" fmla="*/ 5403126 w 5903857"/>
              <a:gd name="connsiteY1286" fmla="*/ 1702765 h 6648395"/>
              <a:gd name="connsiteX1287" fmla="*/ 350789 w 5903857"/>
              <a:gd name="connsiteY1287" fmla="*/ 1698533 h 6648395"/>
              <a:gd name="connsiteX1288" fmla="*/ 348291 w 5903857"/>
              <a:gd name="connsiteY1288" fmla="*/ 1711637 h 6648395"/>
              <a:gd name="connsiteX1289" fmla="*/ 359603 w 5903857"/>
              <a:gd name="connsiteY1289" fmla="*/ 1746967 h 6648395"/>
              <a:gd name="connsiteX1290" fmla="*/ 362839 w 5903857"/>
              <a:gd name="connsiteY1290" fmla="*/ 1704962 h 6648395"/>
              <a:gd name="connsiteX1291" fmla="*/ 5286254 w 5903857"/>
              <a:gd name="connsiteY1291" fmla="*/ 1698214 h 6648395"/>
              <a:gd name="connsiteX1292" fmla="*/ 5284344 w 5903857"/>
              <a:gd name="connsiteY1292" fmla="*/ 1701372 h 6648395"/>
              <a:gd name="connsiteX1293" fmla="*/ 5286725 w 5903857"/>
              <a:gd name="connsiteY1293" fmla="*/ 1702228 h 6648395"/>
              <a:gd name="connsiteX1294" fmla="*/ 5728415 w 5903857"/>
              <a:gd name="connsiteY1294" fmla="*/ 1695619 h 6648395"/>
              <a:gd name="connsiteX1295" fmla="*/ 5728621 w 5903857"/>
              <a:gd name="connsiteY1295" fmla="*/ 1696405 h 6648395"/>
              <a:gd name="connsiteX1296" fmla="*/ 5728621 w 5903857"/>
              <a:gd name="connsiteY1296" fmla="*/ 1697605 h 6648395"/>
              <a:gd name="connsiteX1297" fmla="*/ 467547 w 5903857"/>
              <a:gd name="connsiteY1297" fmla="*/ 1688832 h 6648395"/>
              <a:gd name="connsiteX1298" fmla="*/ 440334 w 5903857"/>
              <a:gd name="connsiteY1298" fmla="*/ 1727085 h 6648395"/>
              <a:gd name="connsiteX1299" fmla="*/ 463816 w 5903857"/>
              <a:gd name="connsiteY1299" fmla="*/ 1858551 h 6648395"/>
              <a:gd name="connsiteX1300" fmla="*/ 482327 w 5903857"/>
              <a:gd name="connsiteY1300" fmla="*/ 1866092 h 6648395"/>
              <a:gd name="connsiteX1301" fmla="*/ 454732 w 5903857"/>
              <a:gd name="connsiteY1301" fmla="*/ 1867977 h 6648395"/>
              <a:gd name="connsiteX1302" fmla="*/ 455246 w 5903857"/>
              <a:gd name="connsiteY1302" fmla="*/ 1867977 h 6648395"/>
              <a:gd name="connsiteX1303" fmla="*/ 479242 w 5903857"/>
              <a:gd name="connsiteY1303" fmla="*/ 2007842 h 6648395"/>
              <a:gd name="connsiteX1304" fmla="*/ 470501 w 5903857"/>
              <a:gd name="connsiteY1304" fmla="*/ 1801131 h 6648395"/>
              <a:gd name="connsiteX1305" fmla="*/ 483870 w 5903857"/>
              <a:gd name="connsiteY1305" fmla="*/ 1692804 h 6648395"/>
              <a:gd name="connsiteX1306" fmla="*/ 467547 w 5903857"/>
              <a:gd name="connsiteY1306" fmla="*/ 1688832 h 6648395"/>
              <a:gd name="connsiteX1307" fmla="*/ 5231553 w 5903857"/>
              <a:gd name="connsiteY1307" fmla="*/ 1685092 h 6648395"/>
              <a:gd name="connsiteX1308" fmla="*/ 5231513 w 5903857"/>
              <a:gd name="connsiteY1308" fmla="*/ 1685964 h 6648395"/>
              <a:gd name="connsiteX1309" fmla="*/ 5220015 w 5903857"/>
              <a:gd name="connsiteY1309" fmla="*/ 1690161 h 6648395"/>
              <a:gd name="connsiteX1310" fmla="*/ 5219262 w 5903857"/>
              <a:gd name="connsiteY1310" fmla="*/ 1691573 h 6648395"/>
              <a:gd name="connsiteX1311" fmla="*/ 5222296 w 5903857"/>
              <a:gd name="connsiteY1311" fmla="*/ 1706857 h 6648395"/>
              <a:gd name="connsiteX1312" fmla="*/ 5234607 w 5903857"/>
              <a:gd name="connsiteY1312" fmla="*/ 1704577 h 6648395"/>
              <a:gd name="connsiteX1313" fmla="*/ 5230929 w 5903857"/>
              <a:gd name="connsiteY1313" fmla="*/ 1698665 h 6648395"/>
              <a:gd name="connsiteX1314" fmla="*/ 5231513 w 5903857"/>
              <a:gd name="connsiteY1314" fmla="*/ 1685964 h 6648395"/>
              <a:gd name="connsiteX1315" fmla="*/ 5231553 w 5903857"/>
              <a:gd name="connsiteY1315" fmla="*/ 1685949 h 6648395"/>
              <a:gd name="connsiteX1316" fmla="*/ 5393357 w 5903857"/>
              <a:gd name="connsiteY1316" fmla="*/ 1670008 h 6648395"/>
              <a:gd name="connsiteX1317" fmla="*/ 5394342 w 5903857"/>
              <a:gd name="connsiteY1317" fmla="*/ 1691967 h 6648395"/>
              <a:gd name="connsiteX1318" fmla="*/ 5410105 w 5903857"/>
              <a:gd name="connsiteY1318" fmla="*/ 1690588 h 6648395"/>
              <a:gd name="connsiteX1319" fmla="*/ 5276461 w 5903857"/>
              <a:gd name="connsiteY1319" fmla="*/ 1649440 h 6648395"/>
              <a:gd name="connsiteX1320" fmla="*/ 5274869 w 5903857"/>
              <a:gd name="connsiteY1320" fmla="*/ 1671498 h 6648395"/>
              <a:gd name="connsiteX1321" fmla="*/ 5274649 w 5903857"/>
              <a:gd name="connsiteY1321" fmla="*/ 1681653 h 6648395"/>
              <a:gd name="connsiteX1322" fmla="*/ 5278821 w 5903857"/>
              <a:gd name="connsiteY1322" fmla="*/ 1679751 h 6648395"/>
              <a:gd name="connsiteX1323" fmla="*/ 5283009 w 5903857"/>
              <a:gd name="connsiteY1323" fmla="*/ 1680274 h 6648395"/>
              <a:gd name="connsiteX1324" fmla="*/ 400054 w 5903857"/>
              <a:gd name="connsiteY1324" fmla="*/ 1638470 h 6648395"/>
              <a:gd name="connsiteX1325" fmla="*/ 380621 w 5903857"/>
              <a:gd name="connsiteY1325" fmla="*/ 1680227 h 6648395"/>
              <a:gd name="connsiteX1326" fmla="*/ 384756 w 5903857"/>
              <a:gd name="connsiteY1326" fmla="*/ 1704195 h 6648395"/>
              <a:gd name="connsiteX1327" fmla="*/ 390179 w 5903857"/>
              <a:gd name="connsiteY1327" fmla="*/ 1706814 h 6648395"/>
              <a:gd name="connsiteX1328" fmla="*/ 402368 w 5903857"/>
              <a:gd name="connsiteY1328" fmla="*/ 1701976 h 6648395"/>
              <a:gd name="connsiteX1329" fmla="*/ 407096 w 5903857"/>
              <a:gd name="connsiteY1329" fmla="*/ 1684713 h 6648395"/>
              <a:gd name="connsiteX1330" fmla="*/ 400054 w 5903857"/>
              <a:gd name="connsiteY1330" fmla="*/ 1638470 h 6648395"/>
              <a:gd name="connsiteX1331" fmla="*/ 5185699 w 5903857"/>
              <a:gd name="connsiteY1331" fmla="*/ 1638362 h 6648395"/>
              <a:gd name="connsiteX1332" fmla="*/ 5187617 w 5903857"/>
              <a:gd name="connsiteY1332" fmla="*/ 1651763 h 6648395"/>
              <a:gd name="connsiteX1333" fmla="*/ 5203785 w 5903857"/>
              <a:gd name="connsiteY1333" fmla="*/ 1661050 h 6648395"/>
              <a:gd name="connsiteX1334" fmla="*/ 5218185 w 5903857"/>
              <a:gd name="connsiteY1334" fmla="*/ 1659535 h 6648395"/>
              <a:gd name="connsiteX1335" fmla="*/ 5202822 w 5903857"/>
              <a:gd name="connsiteY1335" fmla="*/ 1649204 h 6648395"/>
              <a:gd name="connsiteX1336" fmla="*/ 5197307 w 5903857"/>
              <a:gd name="connsiteY1336" fmla="*/ 1645713 h 6648395"/>
              <a:gd name="connsiteX1337" fmla="*/ 5192758 w 5903857"/>
              <a:gd name="connsiteY1337" fmla="*/ 1645127 h 6648395"/>
              <a:gd name="connsiteX1338" fmla="*/ 5186951 w 5903857"/>
              <a:gd name="connsiteY1338" fmla="*/ 1639155 h 6648395"/>
              <a:gd name="connsiteX1339" fmla="*/ 5741819 w 5903857"/>
              <a:gd name="connsiteY1339" fmla="*/ 1604876 h 6648395"/>
              <a:gd name="connsiteX1340" fmla="*/ 5769586 w 5903857"/>
              <a:gd name="connsiteY1340" fmla="*/ 1803188 h 6648395"/>
              <a:gd name="connsiteX1341" fmla="*/ 5769072 w 5903857"/>
              <a:gd name="connsiteY1341" fmla="*/ 1802503 h 6648395"/>
              <a:gd name="connsiteX1342" fmla="*/ 5741819 w 5903857"/>
              <a:gd name="connsiteY1342" fmla="*/ 1604876 h 6648395"/>
              <a:gd name="connsiteX1343" fmla="*/ 5597498 w 5903857"/>
              <a:gd name="connsiteY1343" fmla="*/ 1594763 h 6648395"/>
              <a:gd name="connsiteX1344" fmla="*/ 5614322 w 5903857"/>
              <a:gd name="connsiteY1344" fmla="*/ 1743987 h 6648395"/>
              <a:gd name="connsiteX1345" fmla="*/ 5615981 w 5903857"/>
              <a:gd name="connsiteY1345" fmla="*/ 1800352 h 6648395"/>
              <a:gd name="connsiteX1346" fmla="*/ 5601041 w 5903857"/>
              <a:gd name="connsiteY1346" fmla="*/ 1750254 h 6648395"/>
              <a:gd name="connsiteX1347" fmla="*/ 5597498 w 5903857"/>
              <a:gd name="connsiteY1347" fmla="*/ 1594763 h 6648395"/>
              <a:gd name="connsiteX1348" fmla="*/ 5504908 w 5903857"/>
              <a:gd name="connsiteY1348" fmla="*/ 1553203 h 6648395"/>
              <a:gd name="connsiteX1349" fmla="*/ 5499332 w 5903857"/>
              <a:gd name="connsiteY1349" fmla="*/ 1559726 h 6648395"/>
              <a:gd name="connsiteX1350" fmla="*/ 5499970 w 5903857"/>
              <a:gd name="connsiteY1350" fmla="*/ 1589960 h 6648395"/>
              <a:gd name="connsiteX1351" fmla="*/ 5502254 w 5903857"/>
              <a:gd name="connsiteY1351" fmla="*/ 1592795 h 6648395"/>
              <a:gd name="connsiteX1352" fmla="*/ 5504927 w 5903857"/>
              <a:gd name="connsiteY1352" fmla="*/ 1581426 h 6648395"/>
              <a:gd name="connsiteX1353" fmla="*/ 5504448 w 5903857"/>
              <a:gd name="connsiteY1353" fmla="*/ 1556069 h 6648395"/>
              <a:gd name="connsiteX1354" fmla="*/ 5522479 w 5903857"/>
              <a:gd name="connsiteY1354" fmla="*/ 1538852 h 6648395"/>
              <a:gd name="connsiteX1355" fmla="*/ 5520313 w 5903857"/>
              <a:gd name="connsiteY1355" fmla="*/ 1540167 h 6648395"/>
              <a:gd name="connsiteX1356" fmla="*/ 5522595 w 5903857"/>
              <a:gd name="connsiteY1356" fmla="*/ 1540257 h 6648395"/>
              <a:gd name="connsiteX1357" fmla="*/ 5197305 w 5903857"/>
              <a:gd name="connsiteY1357" fmla="*/ 1534461 h 6648395"/>
              <a:gd name="connsiteX1358" fmla="*/ 5198026 w 5903857"/>
              <a:gd name="connsiteY1358" fmla="*/ 1555772 h 6648395"/>
              <a:gd name="connsiteX1359" fmla="*/ 5208523 w 5903857"/>
              <a:gd name="connsiteY1359" fmla="*/ 1551515 h 6648395"/>
              <a:gd name="connsiteX1360" fmla="*/ 5208778 w 5903857"/>
              <a:gd name="connsiteY1360" fmla="*/ 1551432 h 6648395"/>
              <a:gd name="connsiteX1361" fmla="*/ 5207043 w 5903857"/>
              <a:gd name="connsiteY1361" fmla="*/ 1545399 h 6648395"/>
              <a:gd name="connsiteX1362" fmla="*/ 5206871 w 5903857"/>
              <a:gd name="connsiteY1362" fmla="*/ 1546256 h 6648395"/>
              <a:gd name="connsiteX1363" fmla="*/ 5207392 w 5903857"/>
              <a:gd name="connsiteY1363" fmla="*/ 1540468 h 6648395"/>
              <a:gd name="connsiteX1364" fmla="*/ 5202072 w 5903857"/>
              <a:gd name="connsiteY1364" fmla="*/ 1547281 h 6648395"/>
              <a:gd name="connsiteX1365" fmla="*/ 5201729 w 5903857"/>
              <a:gd name="connsiteY1365" fmla="*/ 1547281 h 6648395"/>
              <a:gd name="connsiteX1366" fmla="*/ 5199115 w 5903857"/>
              <a:gd name="connsiteY1366" fmla="*/ 1536140 h 6648395"/>
              <a:gd name="connsiteX1367" fmla="*/ 5207900 w 5903857"/>
              <a:gd name="connsiteY1367" fmla="*/ 1528770 h 6648395"/>
              <a:gd name="connsiteX1368" fmla="*/ 5207550 w 5903857"/>
              <a:gd name="connsiteY1368" fmla="*/ 1538710 h 6648395"/>
              <a:gd name="connsiteX1369" fmla="*/ 5208433 w 5903857"/>
              <a:gd name="connsiteY1369" fmla="*/ 1528890 h 6648395"/>
              <a:gd name="connsiteX1370" fmla="*/ 498884 w 5903857"/>
              <a:gd name="connsiteY1370" fmla="*/ 1525728 h 6648395"/>
              <a:gd name="connsiteX1371" fmla="*/ 504267 w 5903857"/>
              <a:gd name="connsiteY1371" fmla="*/ 1543341 h 6648395"/>
              <a:gd name="connsiteX1372" fmla="*/ 505843 w 5903857"/>
              <a:gd name="connsiteY1372" fmla="*/ 1526467 h 6648395"/>
              <a:gd name="connsiteX1373" fmla="*/ 409783 w 5903857"/>
              <a:gd name="connsiteY1373" fmla="*/ 1476754 h 6648395"/>
              <a:gd name="connsiteX1374" fmla="*/ 405252 w 5903857"/>
              <a:gd name="connsiteY1374" fmla="*/ 1489269 h 6648395"/>
              <a:gd name="connsiteX1375" fmla="*/ 405604 w 5903857"/>
              <a:gd name="connsiteY1375" fmla="*/ 1501381 h 6648395"/>
              <a:gd name="connsiteX1376" fmla="*/ 409483 w 5903857"/>
              <a:gd name="connsiteY1376" fmla="*/ 1501688 h 6648395"/>
              <a:gd name="connsiteX1377" fmla="*/ 405737 w 5903857"/>
              <a:gd name="connsiteY1377" fmla="*/ 1505970 h 6648395"/>
              <a:gd name="connsiteX1378" fmla="*/ 405903 w 5903857"/>
              <a:gd name="connsiteY1378" fmla="*/ 1511717 h 6648395"/>
              <a:gd name="connsiteX1379" fmla="*/ 387199 w 5903857"/>
              <a:gd name="connsiteY1379" fmla="*/ 1539742 h 6648395"/>
              <a:gd name="connsiteX1380" fmla="*/ 393908 w 5903857"/>
              <a:gd name="connsiteY1380" fmla="*/ 1519493 h 6648395"/>
              <a:gd name="connsiteX1381" fmla="*/ 390310 w 5903857"/>
              <a:gd name="connsiteY1381" fmla="*/ 1523606 h 6648395"/>
              <a:gd name="connsiteX1382" fmla="*/ 369280 w 5903857"/>
              <a:gd name="connsiteY1382" fmla="*/ 1530308 h 6648395"/>
              <a:gd name="connsiteX1383" fmla="*/ 369218 w 5903857"/>
              <a:gd name="connsiteY1383" fmla="*/ 1530834 h 6648395"/>
              <a:gd name="connsiteX1384" fmla="*/ 388399 w 5903857"/>
              <a:gd name="connsiteY1384" fmla="*/ 1563567 h 6648395"/>
              <a:gd name="connsiteX1385" fmla="*/ 336978 w 5903857"/>
              <a:gd name="connsiteY1385" fmla="*/ 1640183 h 6648395"/>
              <a:gd name="connsiteX1386" fmla="*/ 324980 w 5903857"/>
              <a:gd name="connsiteY1386" fmla="*/ 1566309 h 6648395"/>
              <a:gd name="connsiteX1387" fmla="*/ 329436 w 5903857"/>
              <a:gd name="connsiteY1387" fmla="*/ 1673779 h 6648395"/>
              <a:gd name="connsiteX1388" fmla="*/ 356518 w 5903857"/>
              <a:gd name="connsiteY1388" fmla="*/ 1672579 h 6648395"/>
              <a:gd name="connsiteX1389" fmla="*/ 352468 w 5903857"/>
              <a:gd name="connsiteY1389" fmla="*/ 1689722 h 6648395"/>
              <a:gd name="connsiteX1390" fmla="*/ 352008 w 5903857"/>
              <a:gd name="connsiteY1390" fmla="*/ 1692137 h 6648395"/>
              <a:gd name="connsiteX1391" fmla="*/ 357741 w 5903857"/>
              <a:gd name="connsiteY1391" fmla="*/ 1689952 h 6648395"/>
              <a:gd name="connsiteX1392" fmla="*/ 364581 w 5903857"/>
              <a:gd name="connsiteY1392" fmla="*/ 1693781 h 6648395"/>
              <a:gd name="connsiteX1393" fmla="*/ 378500 w 5903857"/>
              <a:gd name="connsiteY1393" fmla="*/ 1652953 h 6648395"/>
              <a:gd name="connsiteX1394" fmla="*/ 380171 w 5903857"/>
              <a:gd name="connsiteY1394" fmla="*/ 1596990 h 6648395"/>
              <a:gd name="connsiteX1395" fmla="*/ 410231 w 5903857"/>
              <a:gd name="connsiteY1395" fmla="*/ 1537449 h 6648395"/>
              <a:gd name="connsiteX1396" fmla="*/ 414017 w 5903857"/>
              <a:gd name="connsiteY1396" fmla="*/ 1508430 h 6648395"/>
              <a:gd name="connsiteX1397" fmla="*/ 413854 w 5903857"/>
              <a:gd name="connsiteY1397" fmla="*/ 1502644 h 6648395"/>
              <a:gd name="connsiteX1398" fmla="*/ 414785 w 5903857"/>
              <a:gd name="connsiteY1398" fmla="*/ 1502545 h 6648395"/>
              <a:gd name="connsiteX1399" fmla="*/ 415001 w 5903857"/>
              <a:gd name="connsiteY1399" fmla="*/ 1500890 h 6648395"/>
              <a:gd name="connsiteX1400" fmla="*/ 412146 w 5903857"/>
              <a:gd name="connsiteY1400" fmla="*/ 1478490 h 6648395"/>
              <a:gd name="connsiteX1401" fmla="*/ 390470 w 5903857"/>
              <a:gd name="connsiteY1401" fmla="*/ 1462559 h 6648395"/>
              <a:gd name="connsiteX1402" fmla="*/ 374044 w 5903857"/>
              <a:gd name="connsiteY1402" fmla="*/ 1490163 h 6648395"/>
              <a:gd name="connsiteX1403" fmla="*/ 373019 w 5903857"/>
              <a:gd name="connsiteY1403" fmla="*/ 1498802 h 6648395"/>
              <a:gd name="connsiteX1404" fmla="*/ 400054 w 5903857"/>
              <a:gd name="connsiteY1404" fmla="*/ 1500942 h 6648395"/>
              <a:gd name="connsiteX1405" fmla="*/ 408073 w 5903857"/>
              <a:gd name="connsiteY1405" fmla="*/ 1476740 h 6648395"/>
              <a:gd name="connsiteX1406" fmla="*/ 408475 w 5903857"/>
              <a:gd name="connsiteY1406" fmla="*/ 1475793 h 6648395"/>
              <a:gd name="connsiteX1407" fmla="*/ 5516823 w 5903857"/>
              <a:gd name="connsiteY1407" fmla="*/ 1461435 h 6648395"/>
              <a:gd name="connsiteX1408" fmla="*/ 5502712 w 5903857"/>
              <a:gd name="connsiteY1408" fmla="*/ 1467536 h 6648395"/>
              <a:gd name="connsiteX1409" fmla="*/ 5492438 w 5903857"/>
              <a:gd name="connsiteY1409" fmla="*/ 1471651 h 6648395"/>
              <a:gd name="connsiteX1410" fmla="*/ 5497864 w 5903857"/>
              <a:gd name="connsiteY1410" fmla="*/ 1476522 h 6648395"/>
              <a:gd name="connsiteX1411" fmla="*/ 5510939 w 5903857"/>
              <a:gd name="connsiteY1411" fmla="*/ 1482837 h 6648395"/>
              <a:gd name="connsiteX1412" fmla="*/ 5511260 w 5903857"/>
              <a:gd name="connsiteY1412" fmla="*/ 1495461 h 6648395"/>
              <a:gd name="connsiteX1413" fmla="*/ 5521052 w 5903857"/>
              <a:gd name="connsiteY1413" fmla="*/ 1497060 h 6648395"/>
              <a:gd name="connsiteX1414" fmla="*/ 5507683 w 5903857"/>
              <a:gd name="connsiteY1414" fmla="*/ 1516664 h 6648395"/>
              <a:gd name="connsiteX1415" fmla="*/ 5500520 w 5903857"/>
              <a:gd name="connsiteY1415" fmla="*/ 1521798 h 6648395"/>
              <a:gd name="connsiteX1416" fmla="*/ 5498309 w 5903857"/>
              <a:gd name="connsiteY1416" fmla="*/ 1525524 h 6648395"/>
              <a:gd name="connsiteX1417" fmla="*/ 5496646 w 5903857"/>
              <a:gd name="connsiteY1417" fmla="*/ 1535621 h 6648395"/>
              <a:gd name="connsiteX1418" fmla="*/ 5506828 w 5903857"/>
              <a:gd name="connsiteY1418" fmla="*/ 1533357 h 6648395"/>
              <a:gd name="connsiteX1419" fmla="*/ 5515246 w 5903857"/>
              <a:gd name="connsiteY1419" fmla="*/ 1521849 h 6648395"/>
              <a:gd name="connsiteX1420" fmla="*/ 5520632 w 5903857"/>
              <a:gd name="connsiteY1420" fmla="*/ 1516222 h 6648395"/>
              <a:gd name="connsiteX1421" fmla="*/ 5521395 w 5903857"/>
              <a:gd name="connsiteY1421" fmla="*/ 1489607 h 6648395"/>
              <a:gd name="connsiteX1422" fmla="*/ 5520518 w 5903857"/>
              <a:gd name="connsiteY1422" fmla="*/ 1478710 h 6648395"/>
              <a:gd name="connsiteX1423" fmla="*/ 5519938 w 5903857"/>
              <a:gd name="connsiteY1423" fmla="*/ 1478034 h 6648395"/>
              <a:gd name="connsiteX1424" fmla="*/ 5517475 w 5903857"/>
              <a:gd name="connsiteY1424" fmla="*/ 1462460 h 6648395"/>
              <a:gd name="connsiteX1425" fmla="*/ 5744390 w 5903857"/>
              <a:gd name="connsiteY1425" fmla="*/ 1456441 h 6648395"/>
              <a:gd name="connsiteX1426" fmla="*/ 5759302 w 5903857"/>
              <a:gd name="connsiteY1426" fmla="*/ 1580022 h 6648395"/>
              <a:gd name="connsiteX1427" fmla="*/ 5744390 w 5903857"/>
              <a:gd name="connsiteY1427" fmla="*/ 1456441 h 6648395"/>
              <a:gd name="connsiteX1428" fmla="*/ 344411 w 5903857"/>
              <a:gd name="connsiteY1428" fmla="*/ 1441059 h 6648395"/>
              <a:gd name="connsiteX1429" fmla="*/ 337404 w 5903857"/>
              <a:gd name="connsiteY1429" fmla="*/ 1441414 h 6648395"/>
              <a:gd name="connsiteX1430" fmla="*/ 342861 w 5903857"/>
              <a:gd name="connsiteY1430" fmla="*/ 1444983 h 6648395"/>
              <a:gd name="connsiteX1431" fmla="*/ 350536 w 5903857"/>
              <a:gd name="connsiteY1431" fmla="*/ 1460454 h 6648395"/>
              <a:gd name="connsiteX1432" fmla="*/ 339549 w 5903857"/>
              <a:gd name="connsiteY1432" fmla="*/ 1491920 h 6648395"/>
              <a:gd name="connsiteX1433" fmla="*/ 367367 w 5903857"/>
              <a:gd name="connsiteY1433" fmla="*/ 1457616 h 6648395"/>
              <a:gd name="connsiteX1434" fmla="*/ 368998 w 5903857"/>
              <a:gd name="connsiteY1434" fmla="*/ 1450550 h 6648395"/>
              <a:gd name="connsiteX1435" fmla="*/ 5586856 w 5903857"/>
              <a:gd name="connsiteY1435" fmla="*/ 1420361 h 6648395"/>
              <a:gd name="connsiteX1436" fmla="*/ 5593427 w 5903857"/>
              <a:gd name="connsiteY1436" fmla="*/ 1425931 h 6648395"/>
              <a:gd name="connsiteX1437" fmla="*/ 5602093 w 5903857"/>
              <a:gd name="connsiteY1437" fmla="*/ 1432915 h 6648395"/>
              <a:gd name="connsiteX1438" fmla="*/ 5602297 w 5903857"/>
              <a:gd name="connsiteY1438" fmla="*/ 1432527 h 6648395"/>
              <a:gd name="connsiteX1439" fmla="*/ 5598601 w 5903857"/>
              <a:gd name="connsiteY1439" fmla="*/ 1424519 h 6648395"/>
              <a:gd name="connsiteX1440" fmla="*/ 5500343 w 5903857"/>
              <a:gd name="connsiteY1440" fmla="*/ 1417532 h 6648395"/>
              <a:gd name="connsiteX1441" fmla="*/ 5495726 w 5903857"/>
              <a:gd name="connsiteY1441" fmla="*/ 1418472 h 6648395"/>
              <a:gd name="connsiteX1442" fmla="*/ 5477172 w 5903857"/>
              <a:gd name="connsiteY1442" fmla="*/ 1447525 h 6648395"/>
              <a:gd name="connsiteX1443" fmla="*/ 5486963 w 5903857"/>
              <a:gd name="connsiteY1443" fmla="*/ 1452838 h 6648395"/>
              <a:gd name="connsiteX1444" fmla="*/ 5494716 w 5903857"/>
              <a:gd name="connsiteY1444" fmla="*/ 1451881 h 6648395"/>
              <a:gd name="connsiteX1445" fmla="*/ 5466683 w 5903857"/>
              <a:gd name="connsiteY1445" fmla="*/ 1392867 h 6648395"/>
              <a:gd name="connsiteX1446" fmla="*/ 5462090 w 5903857"/>
              <a:gd name="connsiteY1446" fmla="*/ 1401935 h 6648395"/>
              <a:gd name="connsiteX1447" fmla="*/ 5462986 w 5903857"/>
              <a:gd name="connsiteY1447" fmla="*/ 1417414 h 6648395"/>
              <a:gd name="connsiteX1448" fmla="*/ 5472514 w 5903857"/>
              <a:gd name="connsiteY1448" fmla="*/ 1414241 h 6648395"/>
              <a:gd name="connsiteX1449" fmla="*/ 5470424 w 5903857"/>
              <a:gd name="connsiteY1449" fmla="*/ 1400092 h 6648395"/>
              <a:gd name="connsiteX1450" fmla="*/ 5466683 w 5903857"/>
              <a:gd name="connsiteY1450" fmla="*/ 1392867 h 6648395"/>
              <a:gd name="connsiteX1451" fmla="*/ 5502404 w 5903857"/>
              <a:gd name="connsiteY1451" fmla="*/ 1373527 h 6648395"/>
              <a:gd name="connsiteX1452" fmla="*/ 5493971 w 5903857"/>
              <a:gd name="connsiteY1452" fmla="*/ 1382049 h 6648395"/>
              <a:gd name="connsiteX1453" fmla="*/ 5491959 w 5903857"/>
              <a:gd name="connsiteY1453" fmla="*/ 1380642 h 6648395"/>
              <a:gd name="connsiteX1454" fmla="*/ 5491356 w 5903857"/>
              <a:gd name="connsiteY1454" fmla="*/ 1381582 h 6648395"/>
              <a:gd name="connsiteX1455" fmla="*/ 5483028 w 5903857"/>
              <a:gd name="connsiteY1455" fmla="*/ 1399288 h 6648395"/>
              <a:gd name="connsiteX1456" fmla="*/ 5477610 w 5903857"/>
              <a:gd name="connsiteY1456" fmla="*/ 1412793 h 6648395"/>
              <a:gd name="connsiteX1457" fmla="*/ 5501748 w 5903857"/>
              <a:gd name="connsiteY1457" fmla="*/ 1408958 h 6648395"/>
              <a:gd name="connsiteX1458" fmla="*/ 5502837 w 5903857"/>
              <a:gd name="connsiteY1458" fmla="*/ 1402307 h 6648395"/>
              <a:gd name="connsiteX1459" fmla="*/ 5504145 w 5903857"/>
              <a:gd name="connsiteY1459" fmla="*/ 1379780 h 6648395"/>
              <a:gd name="connsiteX1460" fmla="*/ 5593556 w 5903857"/>
              <a:gd name="connsiteY1460" fmla="*/ 1317773 h 6648395"/>
              <a:gd name="connsiteX1461" fmla="*/ 5594584 w 5903857"/>
              <a:gd name="connsiteY1461" fmla="*/ 1326686 h 6648395"/>
              <a:gd name="connsiteX1462" fmla="*/ 5666916 w 5903857"/>
              <a:gd name="connsiteY1462" fmla="*/ 1418386 h 6648395"/>
              <a:gd name="connsiteX1463" fmla="*/ 5635378 w 5903857"/>
              <a:gd name="connsiteY1463" fmla="*/ 1412901 h 6648395"/>
              <a:gd name="connsiteX1464" fmla="*/ 5664688 w 5903857"/>
              <a:gd name="connsiteY1464" fmla="*/ 1527570 h 6648395"/>
              <a:gd name="connsiteX1465" fmla="*/ 5631778 w 5903857"/>
              <a:gd name="connsiteY1465" fmla="*/ 1513000 h 6648395"/>
              <a:gd name="connsiteX1466" fmla="*/ 5630921 w 5903857"/>
              <a:gd name="connsiteY1466" fmla="*/ 1463594 h 6648395"/>
              <a:gd name="connsiteX1467" fmla="*/ 5616502 w 5903857"/>
              <a:gd name="connsiteY1467" fmla="*/ 1452141 h 6648395"/>
              <a:gd name="connsiteX1468" fmla="*/ 5614277 w 5903857"/>
              <a:gd name="connsiteY1468" fmla="*/ 1460126 h 6648395"/>
              <a:gd name="connsiteX1469" fmla="*/ 5612238 w 5903857"/>
              <a:gd name="connsiteY1469" fmla="*/ 1535800 h 6648395"/>
              <a:gd name="connsiteX1470" fmla="*/ 5590942 w 5903857"/>
              <a:gd name="connsiteY1470" fmla="*/ 1479302 h 6648395"/>
              <a:gd name="connsiteX1471" fmla="*/ 5588061 w 5903857"/>
              <a:gd name="connsiteY1471" fmla="*/ 1454254 h 6648395"/>
              <a:gd name="connsiteX1472" fmla="*/ 5586357 w 5903857"/>
              <a:gd name="connsiteY1472" fmla="*/ 1454552 h 6648395"/>
              <a:gd name="connsiteX1473" fmla="*/ 5587896 w 5903857"/>
              <a:gd name="connsiteY1473" fmla="*/ 1452822 h 6648395"/>
              <a:gd name="connsiteX1474" fmla="*/ 5586930 w 5903857"/>
              <a:gd name="connsiteY1474" fmla="*/ 1444424 h 6648395"/>
              <a:gd name="connsiteX1475" fmla="*/ 5570930 w 5903857"/>
              <a:gd name="connsiteY1475" fmla="*/ 1421646 h 6648395"/>
              <a:gd name="connsiteX1476" fmla="*/ 5580395 w 5903857"/>
              <a:gd name="connsiteY1476" fmla="*/ 1414886 h 6648395"/>
              <a:gd name="connsiteX1477" fmla="*/ 5582842 w 5903857"/>
              <a:gd name="connsiteY1477" fmla="*/ 1416960 h 6648395"/>
              <a:gd name="connsiteX1478" fmla="*/ 5585706 w 5903857"/>
              <a:gd name="connsiteY1478" fmla="*/ 1408506 h 6648395"/>
              <a:gd name="connsiteX1479" fmla="*/ 5612581 w 5903857"/>
              <a:gd name="connsiteY1479" fmla="*/ 1415472 h 6648395"/>
              <a:gd name="connsiteX1480" fmla="*/ 5608468 w 5903857"/>
              <a:gd name="connsiteY1480" fmla="*/ 1379478 h 6648395"/>
              <a:gd name="connsiteX1481" fmla="*/ 5567502 w 5903857"/>
              <a:gd name="connsiteY1481" fmla="*/ 1356853 h 6648395"/>
              <a:gd name="connsiteX1482" fmla="*/ 5593556 w 5903857"/>
              <a:gd name="connsiteY1482" fmla="*/ 1318287 h 6648395"/>
              <a:gd name="connsiteX1483" fmla="*/ 5692798 w 5903857"/>
              <a:gd name="connsiteY1483" fmla="*/ 1316919 h 6648395"/>
              <a:gd name="connsiteX1484" fmla="*/ 5719842 w 5903857"/>
              <a:gd name="connsiteY1484" fmla="*/ 1613006 h 6648395"/>
              <a:gd name="connsiteX1485" fmla="*/ 5728415 w 5903857"/>
              <a:gd name="connsiteY1485" fmla="*/ 1695619 h 6648395"/>
              <a:gd name="connsiteX1486" fmla="*/ 5706175 w 5903857"/>
              <a:gd name="connsiteY1486" fmla="*/ 1610837 h 6648395"/>
              <a:gd name="connsiteX1487" fmla="*/ 5692798 w 5903857"/>
              <a:gd name="connsiteY1487" fmla="*/ 1316919 h 6648395"/>
              <a:gd name="connsiteX1488" fmla="*/ 485028 w 5903857"/>
              <a:gd name="connsiteY1488" fmla="*/ 1304375 h 6648395"/>
              <a:gd name="connsiteX1489" fmla="*/ 485198 w 5903857"/>
              <a:gd name="connsiteY1489" fmla="*/ 1309500 h 6648395"/>
              <a:gd name="connsiteX1490" fmla="*/ 480019 w 5903857"/>
              <a:gd name="connsiteY1490" fmla="*/ 1322560 h 6648395"/>
              <a:gd name="connsiteX1491" fmla="*/ 509165 w 5903857"/>
              <a:gd name="connsiteY1491" fmla="*/ 1320880 h 6648395"/>
              <a:gd name="connsiteX1492" fmla="*/ 508550 w 5903857"/>
              <a:gd name="connsiteY1492" fmla="*/ 1318650 h 6648395"/>
              <a:gd name="connsiteX1493" fmla="*/ 498205 w 5903857"/>
              <a:gd name="connsiteY1493" fmla="*/ 1313307 h 6648395"/>
              <a:gd name="connsiteX1494" fmla="*/ 488799 w 5903857"/>
              <a:gd name="connsiteY1494" fmla="*/ 1309075 h 6648395"/>
              <a:gd name="connsiteX1495" fmla="*/ 5745761 w 5903857"/>
              <a:gd name="connsiteY1495" fmla="*/ 1290694 h 6648395"/>
              <a:gd name="connsiteX1496" fmla="*/ 5753131 w 5903857"/>
              <a:gd name="connsiteY1496" fmla="*/ 1447700 h 6648395"/>
              <a:gd name="connsiteX1497" fmla="*/ 5745761 w 5903857"/>
              <a:gd name="connsiteY1497" fmla="*/ 1290694 h 6648395"/>
              <a:gd name="connsiteX1498" fmla="*/ 448904 w 5903857"/>
              <a:gd name="connsiteY1498" fmla="*/ 1288637 h 6648395"/>
              <a:gd name="connsiteX1499" fmla="*/ 439469 w 5903857"/>
              <a:gd name="connsiteY1499" fmla="*/ 1314853 h 6648395"/>
              <a:gd name="connsiteX1500" fmla="*/ 437761 w 5903857"/>
              <a:gd name="connsiteY1500" fmla="*/ 1323940 h 6648395"/>
              <a:gd name="connsiteX1501" fmla="*/ 448855 w 5903857"/>
              <a:gd name="connsiteY1501" fmla="*/ 1324356 h 6648395"/>
              <a:gd name="connsiteX1502" fmla="*/ 456270 w 5903857"/>
              <a:gd name="connsiteY1502" fmla="*/ 1323929 h 6648395"/>
              <a:gd name="connsiteX1503" fmla="*/ 456531 w 5903857"/>
              <a:gd name="connsiteY1503" fmla="*/ 1315582 h 6648395"/>
              <a:gd name="connsiteX1504" fmla="*/ 448904 w 5903857"/>
              <a:gd name="connsiteY1504" fmla="*/ 1288637 h 6648395"/>
              <a:gd name="connsiteX1505" fmla="*/ 285386 w 5903857"/>
              <a:gd name="connsiteY1505" fmla="*/ 1278867 h 6648395"/>
              <a:gd name="connsiteX1506" fmla="*/ 278160 w 5903857"/>
              <a:gd name="connsiteY1506" fmla="*/ 1348009 h 6648395"/>
              <a:gd name="connsiteX1507" fmla="*/ 274697 w 5903857"/>
              <a:gd name="connsiteY1507" fmla="*/ 1370863 h 6648395"/>
              <a:gd name="connsiteX1508" fmla="*/ 286954 w 5903857"/>
              <a:gd name="connsiteY1508" fmla="*/ 1366398 h 6648395"/>
              <a:gd name="connsiteX1509" fmla="*/ 318297 w 5903857"/>
              <a:gd name="connsiteY1509" fmla="*/ 1362680 h 6648395"/>
              <a:gd name="connsiteX1510" fmla="*/ 318297 w 5903857"/>
              <a:gd name="connsiteY1510" fmla="*/ 1363023 h 6648395"/>
              <a:gd name="connsiteX1511" fmla="*/ 296837 w 5903857"/>
              <a:gd name="connsiteY1511" fmla="*/ 1377967 h 6648395"/>
              <a:gd name="connsiteX1512" fmla="*/ 272187 w 5903857"/>
              <a:gd name="connsiteY1512" fmla="*/ 1387428 h 6648395"/>
              <a:gd name="connsiteX1513" fmla="*/ 265246 w 5903857"/>
              <a:gd name="connsiteY1513" fmla="*/ 1433236 h 6648395"/>
              <a:gd name="connsiteX1514" fmla="*/ 225566 w 5903857"/>
              <a:gd name="connsiteY1514" fmla="*/ 1571280 h 6648395"/>
              <a:gd name="connsiteX1515" fmla="*/ 251169 w 5903857"/>
              <a:gd name="connsiteY1515" fmla="*/ 1416910 h 6648395"/>
              <a:gd name="connsiteX1516" fmla="*/ 254987 w 5903857"/>
              <a:gd name="connsiteY1516" fmla="*/ 1395981 h 6648395"/>
              <a:gd name="connsiteX1517" fmla="*/ 246782 w 5903857"/>
              <a:gd name="connsiteY1517" fmla="*/ 1400143 h 6648395"/>
              <a:gd name="connsiteX1518" fmla="*/ 231396 w 5903857"/>
              <a:gd name="connsiteY1518" fmla="*/ 1421643 h 6648395"/>
              <a:gd name="connsiteX1519" fmla="*/ 257170 w 5903857"/>
              <a:gd name="connsiteY1519" fmla="*/ 1377249 h 6648395"/>
              <a:gd name="connsiteX1520" fmla="*/ 258492 w 5903857"/>
              <a:gd name="connsiteY1520" fmla="*/ 1376768 h 6648395"/>
              <a:gd name="connsiteX1521" fmla="*/ 264108 w 5903857"/>
              <a:gd name="connsiteY1521" fmla="*/ 1345984 h 6648395"/>
              <a:gd name="connsiteX1522" fmla="*/ 285386 w 5903857"/>
              <a:gd name="connsiteY1522" fmla="*/ 1278867 h 6648395"/>
              <a:gd name="connsiteX1523" fmla="*/ 5668287 w 5903857"/>
              <a:gd name="connsiteY1523" fmla="*/ 1194195 h 6648395"/>
              <a:gd name="connsiteX1524" fmla="*/ 5658346 w 5903857"/>
              <a:gd name="connsiteY1524" fmla="*/ 1368511 h 6648395"/>
              <a:gd name="connsiteX1525" fmla="*/ 5634521 w 5903857"/>
              <a:gd name="connsiteY1525" fmla="*/ 1229161 h 6648395"/>
              <a:gd name="connsiteX1526" fmla="*/ 5634007 w 5903857"/>
              <a:gd name="connsiteY1526" fmla="*/ 1228475 h 6648395"/>
              <a:gd name="connsiteX1527" fmla="*/ 5668287 w 5903857"/>
              <a:gd name="connsiteY1527" fmla="*/ 1194195 h 6648395"/>
              <a:gd name="connsiteX1528" fmla="*/ 5893510 w 5903857"/>
              <a:gd name="connsiteY1528" fmla="*/ 1168484 h 6648395"/>
              <a:gd name="connsiteX1529" fmla="*/ 5881683 w 5903857"/>
              <a:gd name="connsiteY1529" fmla="*/ 1301493 h 6648395"/>
              <a:gd name="connsiteX1530" fmla="*/ 5893510 w 5903857"/>
              <a:gd name="connsiteY1530" fmla="*/ 1168484 h 6648395"/>
              <a:gd name="connsiteX1531" fmla="*/ 197115 w 5903857"/>
              <a:gd name="connsiteY1531" fmla="*/ 1161111 h 6648395"/>
              <a:gd name="connsiteX1532" fmla="*/ 147580 w 5903857"/>
              <a:gd name="connsiteY1532" fmla="*/ 1199505 h 6648395"/>
              <a:gd name="connsiteX1533" fmla="*/ 197115 w 5903857"/>
              <a:gd name="connsiteY1533" fmla="*/ 1161111 h 6648395"/>
              <a:gd name="connsiteX1534" fmla="*/ 341178 w 5903857"/>
              <a:gd name="connsiteY1534" fmla="*/ 1135616 h 6648395"/>
              <a:gd name="connsiteX1535" fmla="*/ 331465 w 5903857"/>
              <a:gd name="connsiteY1535" fmla="*/ 1144651 h 6648395"/>
              <a:gd name="connsiteX1536" fmla="*/ 306470 w 5903857"/>
              <a:gd name="connsiteY1536" fmla="*/ 1155111 h 6648395"/>
              <a:gd name="connsiteX1537" fmla="*/ 301156 w 5903857"/>
              <a:gd name="connsiteY1537" fmla="*/ 1191449 h 6648395"/>
              <a:gd name="connsiteX1538" fmla="*/ 291781 w 5903857"/>
              <a:gd name="connsiteY1538" fmla="*/ 1193098 h 6648395"/>
              <a:gd name="connsiteX1539" fmla="*/ 287101 w 5903857"/>
              <a:gd name="connsiteY1539" fmla="*/ 1201390 h 6648395"/>
              <a:gd name="connsiteX1540" fmla="*/ 309614 w 5903857"/>
              <a:gd name="connsiteY1540" fmla="*/ 1137950 h 6648395"/>
              <a:gd name="connsiteX1541" fmla="*/ 341779 w 5903857"/>
              <a:gd name="connsiteY1541" fmla="*/ 1135057 h 6648395"/>
              <a:gd name="connsiteX1542" fmla="*/ 341779 w 5903857"/>
              <a:gd name="connsiteY1542" fmla="*/ 1135572 h 6648395"/>
              <a:gd name="connsiteX1543" fmla="*/ 341178 w 5903857"/>
              <a:gd name="connsiteY1543" fmla="*/ 1135616 h 6648395"/>
              <a:gd name="connsiteX1544" fmla="*/ 5756388 w 5903857"/>
              <a:gd name="connsiteY1544" fmla="*/ 1132832 h 6648395"/>
              <a:gd name="connsiteX1545" fmla="*/ 5744561 w 5903857"/>
              <a:gd name="connsiteY1545" fmla="*/ 1265841 h 6648395"/>
              <a:gd name="connsiteX1546" fmla="*/ 5756388 w 5903857"/>
              <a:gd name="connsiteY1546" fmla="*/ 1132832 h 6648395"/>
              <a:gd name="connsiteX1547" fmla="*/ 5531183 w 5903857"/>
              <a:gd name="connsiteY1547" fmla="*/ 1120172 h 6648395"/>
              <a:gd name="connsiteX1548" fmla="*/ 5521986 w 5903857"/>
              <a:gd name="connsiteY1548" fmla="*/ 1123662 h 6648395"/>
              <a:gd name="connsiteX1549" fmla="*/ 5516610 w 5903857"/>
              <a:gd name="connsiteY1549" fmla="*/ 1121145 h 6648395"/>
              <a:gd name="connsiteX1550" fmla="*/ 5515902 w 5903857"/>
              <a:gd name="connsiteY1550" fmla="*/ 1129228 h 6648395"/>
              <a:gd name="connsiteX1551" fmla="*/ 5515144 w 5903857"/>
              <a:gd name="connsiteY1551" fmla="*/ 1144873 h 6648395"/>
              <a:gd name="connsiteX1552" fmla="*/ 5518214 w 5903857"/>
              <a:gd name="connsiteY1552" fmla="*/ 1161901 h 6648395"/>
              <a:gd name="connsiteX1553" fmla="*/ 5523150 w 5903857"/>
              <a:gd name="connsiteY1553" fmla="*/ 1154747 h 6648395"/>
              <a:gd name="connsiteX1554" fmla="*/ 5529598 w 5903857"/>
              <a:gd name="connsiteY1554" fmla="*/ 1134338 h 6648395"/>
              <a:gd name="connsiteX1555" fmla="*/ 5472203 w 5903857"/>
              <a:gd name="connsiteY1555" fmla="*/ 1113289 h 6648395"/>
              <a:gd name="connsiteX1556" fmla="*/ 5461691 w 5903857"/>
              <a:gd name="connsiteY1556" fmla="*/ 1123078 h 6648395"/>
              <a:gd name="connsiteX1557" fmla="*/ 5468496 w 5903857"/>
              <a:gd name="connsiteY1557" fmla="*/ 1185822 h 6648395"/>
              <a:gd name="connsiteX1558" fmla="*/ 5472545 w 5903857"/>
              <a:gd name="connsiteY1558" fmla="*/ 1185792 h 6648395"/>
              <a:gd name="connsiteX1559" fmla="*/ 5474734 w 5903857"/>
              <a:gd name="connsiteY1559" fmla="*/ 1191670 h 6648395"/>
              <a:gd name="connsiteX1560" fmla="*/ 5474602 w 5903857"/>
              <a:gd name="connsiteY1560" fmla="*/ 1191789 h 6648395"/>
              <a:gd name="connsiteX1561" fmla="*/ 5477195 w 5903857"/>
              <a:gd name="connsiteY1561" fmla="*/ 1194773 h 6648395"/>
              <a:gd name="connsiteX1562" fmla="*/ 5470660 w 5903857"/>
              <a:gd name="connsiteY1562" fmla="*/ 1219391 h 6648395"/>
              <a:gd name="connsiteX1563" fmla="*/ 5492492 w 5903857"/>
              <a:gd name="connsiteY1563" fmla="*/ 1203065 h 6648395"/>
              <a:gd name="connsiteX1564" fmla="*/ 5493738 w 5903857"/>
              <a:gd name="connsiteY1564" fmla="*/ 1201067 h 6648395"/>
              <a:gd name="connsiteX1565" fmla="*/ 5489343 w 5903857"/>
              <a:gd name="connsiteY1565" fmla="*/ 1202076 h 6648395"/>
              <a:gd name="connsiteX1566" fmla="*/ 5501162 w 5903857"/>
              <a:gd name="connsiteY1566" fmla="*/ 1179265 h 6648395"/>
              <a:gd name="connsiteX1567" fmla="*/ 5501452 w 5903857"/>
              <a:gd name="connsiteY1567" fmla="*/ 1170233 h 6648395"/>
              <a:gd name="connsiteX1568" fmla="*/ 5494616 w 5903857"/>
              <a:gd name="connsiteY1568" fmla="*/ 1136789 h 6648395"/>
              <a:gd name="connsiteX1569" fmla="*/ 5491663 w 5903857"/>
              <a:gd name="connsiteY1569" fmla="*/ 1130061 h 6648395"/>
              <a:gd name="connsiteX1570" fmla="*/ 5472203 w 5903857"/>
              <a:gd name="connsiteY1570" fmla="*/ 1113289 h 6648395"/>
              <a:gd name="connsiteX1571" fmla="*/ 5458483 w 5903857"/>
              <a:gd name="connsiteY1571" fmla="*/ 1091700 h 6648395"/>
              <a:gd name="connsiteX1572" fmla="*/ 5458426 w 5903857"/>
              <a:gd name="connsiteY1572" fmla="*/ 1092981 h 6648395"/>
              <a:gd name="connsiteX1573" fmla="*/ 5458607 w 5903857"/>
              <a:gd name="connsiteY1573" fmla="*/ 1094652 h 6648395"/>
              <a:gd name="connsiteX1574" fmla="*/ 5462947 w 5903857"/>
              <a:gd name="connsiteY1574" fmla="*/ 1096149 h 6648395"/>
              <a:gd name="connsiteX1575" fmla="*/ 5524652 w 5903857"/>
              <a:gd name="connsiteY1575" fmla="*/ 1010108 h 6648395"/>
              <a:gd name="connsiteX1576" fmla="*/ 5522292 w 5903857"/>
              <a:gd name="connsiteY1576" fmla="*/ 1055792 h 6648395"/>
              <a:gd name="connsiteX1577" fmla="*/ 5521976 w 5903857"/>
              <a:gd name="connsiteY1577" fmla="*/ 1059444 h 6648395"/>
              <a:gd name="connsiteX1578" fmla="*/ 5523108 w 5903857"/>
              <a:gd name="connsiteY1578" fmla="*/ 1061376 h 6648395"/>
              <a:gd name="connsiteX1579" fmla="*/ 5535126 w 5903857"/>
              <a:gd name="connsiteY1579" fmla="*/ 1084936 h 6648395"/>
              <a:gd name="connsiteX1580" fmla="*/ 5535386 w 5903857"/>
              <a:gd name="connsiteY1580" fmla="*/ 1082612 h 6648395"/>
              <a:gd name="connsiteX1581" fmla="*/ 5524994 w 5903857"/>
              <a:gd name="connsiteY1581" fmla="*/ 1010108 h 6648395"/>
              <a:gd name="connsiteX1582" fmla="*/ 449420 w 5903857"/>
              <a:gd name="connsiteY1582" fmla="*/ 991443 h 6648395"/>
              <a:gd name="connsiteX1583" fmla="*/ 373488 w 5903857"/>
              <a:gd name="connsiteY1583" fmla="*/ 1013876 h 6648395"/>
              <a:gd name="connsiteX1584" fmla="*/ 387372 w 5903857"/>
              <a:gd name="connsiteY1584" fmla="*/ 1003934 h 6648395"/>
              <a:gd name="connsiteX1585" fmla="*/ 379426 w 5903857"/>
              <a:gd name="connsiteY1585" fmla="*/ 995576 h 6648395"/>
              <a:gd name="connsiteX1586" fmla="*/ 369899 w 5903857"/>
              <a:gd name="connsiteY1586" fmla="*/ 995472 h 6648395"/>
              <a:gd name="connsiteX1587" fmla="*/ 359740 w 5903857"/>
              <a:gd name="connsiteY1587" fmla="*/ 1028504 h 6648395"/>
              <a:gd name="connsiteX1588" fmla="*/ 351357 w 5903857"/>
              <a:gd name="connsiteY1588" fmla="*/ 1066234 h 6648395"/>
              <a:gd name="connsiteX1589" fmla="*/ 365770 w 5903857"/>
              <a:gd name="connsiteY1589" fmla="*/ 1055494 h 6648395"/>
              <a:gd name="connsiteX1590" fmla="*/ 407983 w 5903857"/>
              <a:gd name="connsiteY1590" fmla="*/ 1027117 h 6648395"/>
              <a:gd name="connsiteX1591" fmla="*/ 446294 w 5903857"/>
              <a:gd name="connsiteY1591" fmla="*/ 1012973 h 6648395"/>
              <a:gd name="connsiteX1592" fmla="*/ 452453 w 5903857"/>
              <a:gd name="connsiteY1592" fmla="*/ 991705 h 6648395"/>
              <a:gd name="connsiteX1593" fmla="*/ 568136 w 5903857"/>
              <a:gd name="connsiteY1593" fmla="*/ 944187 h 6648395"/>
              <a:gd name="connsiteX1594" fmla="*/ 565543 w 5903857"/>
              <a:gd name="connsiteY1594" fmla="*/ 956629 h 6648395"/>
              <a:gd name="connsiteX1595" fmla="*/ 560820 w 5903857"/>
              <a:gd name="connsiteY1595" fmla="*/ 979020 h 6648395"/>
              <a:gd name="connsiteX1596" fmla="*/ 569509 w 5903857"/>
              <a:gd name="connsiteY1596" fmla="*/ 977517 h 6648395"/>
              <a:gd name="connsiteX1597" fmla="*/ 600567 w 5903857"/>
              <a:gd name="connsiteY1597" fmla="*/ 967391 h 6648395"/>
              <a:gd name="connsiteX1598" fmla="*/ 610432 w 5903857"/>
              <a:gd name="connsiteY1598" fmla="*/ 967175 h 6648395"/>
              <a:gd name="connsiteX1599" fmla="*/ 612687 w 5903857"/>
              <a:gd name="connsiteY1599" fmla="*/ 956629 h 6648395"/>
              <a:gd name="connsiteX1600" fmla="*/ 584271 w 5903857"/>
              <a:gd name="connsiteY1600" fmla="*/ 945529 h 6648395"/>
              <a:gd name="connsiteX1601" fmla="*/ 5553295 w 5903857"/>
              <a:gd name="connsiteY1601" fmla="*/ 899077 h 6648395"/>
              <a:gd name="connsiteX1602" fmla="*/ 5551390 w 5903857"/>
              <a:gd name="connsiteY1602" fmla="*/ 992453 h 6648395"/>
              <a:gd name="connsiteX1603" fmla="*/ 5557561 w 5903857"/>
              <a:gd name="connsiteY1603" fmla="*/ 934177 h 6648395"/>
              <a:gd name="connsiteX1604" fmla="*/ 5553295 w 5903857"/>
              <a:gd name="connsiteY1604" fmla="*/ 899077 h 6648395"/>
              <a:gd name="connsiteX1605" fmla="*/ 5599212 w 5903857"/>
              <a:gd name="connsiteY1605" fmla="*/ 857731 h 6648395"/>
              <a:gd name="connsiteX1606" fmla="*/ 5602983 w 5903857"/>
              <a:gd name="connsiteY1606" fmla="*/ 940518 h 6648395"/>
              <a:gd name="connsiteX1607" fmla="*/ 5599212 w 5903857"/>
              <a:gd name="connsiteY1607" fmla="*/ 857731 h 6648395"/>
              <a:gd name="connsiteX1608" fmla="*/ 502210 w 5903857"/>
              <a:gd name="connsiteY1608" fmla="*/ 855673 h 6648395"/>
              <a:gd name="connsiteX1609" fmla="*/ 505295 w 5903857"/>
              <a:gd name="connsiteY1609" fmla="*/ 930062 h 6648395"/>
              <a:gd name="connsiteX1610" fmla="*/ 502210 w 5903857"/>
              <a:gd name="connsiteY1610" fmla="*/ 855673 h 6648395"/>
              <a:gd name="connsiteX1611" fmla="*/ 593149 w 5903857"/>
              <a:gd name="connsiteY1611" fmla="*/ 808296 h 6648395"/>
              <a:gd name="connsiteX1612" fmla="*/ 588511 w 5903857"/>
              <a:gd name="connsiteY1612" fmla="*/ 846401 h 6648395"/>
              <a:gd name="connsiteX1613" fmla="*/ 574336 w 5903857"/>
              <a:gd name="connsiteY1613" fmla="*/ 914432 h 6648395"/>
              <a:gd name="connsiteX1614" fmla="*/ 579935 w 5903857"/>
              <a:gd name="connsiteY1614" fmla="*/ 911786 h 6648395"/>
              <a:gd name="connsiteX1615" fmla="*/ 624677 w 5903857"/>
              <a:gd name="connsiteY1615" fmla="*/ 906880 h 6648395"/>
              <a:gd name="connsiteX1616" fmla="*/ 633644 w 5903857"/>
              <a:gd name="connsiteY1616" fmla="*/ 872822 h 6648395"/>
              <a:gd name="connsiteX1617" fmla="*/ 631532 w 5903857"/>
              <a:gd name="connsiteY1617" fmla="*/ 871274 h 6648395"/>
              <a:gd name="connsiteX1618" fmla="*/ 635670 w 5903857"/>
              <a:gd name="connsiteY1618" fmla="*/ 862998 h 6648395"/>
              <a:gd name="connsiteX1619" fmla="*/ 636344 w 5903857"/>
              <a:gd name="connsiteY1619" fmla="*/ 862569 h 6648395"/>
              <a:gd name="connsiteX1620" fmla="*/ 637618 w 5903857"/>
              <a:gd name="connsiteY1620" fmla="*/ 857730 h 6648395"/>
              <a:gd name="connsiteX1621" fmla="*/ 620478 w 5903857"/>
              <a:gd name="connsiteY1621" fmla="*/ 899895 h 6648395"/>
              <a:gd name="connsiteX1622" fmla="*/ 614889 w 5903857"/>
              <a:gd name="connsiteY1622" fmla="*/ 859913 h 6648395"/>
              <a:gd name="connsiteX1623" fmla="*/ 617012 w 5903857"/>
              <a:gd name="connsiteY1623" fmla="*/ 844544 h 6648395"/>
              <a:gd name="connsiteX1624" fmla="*/ 613795 w 5903857"/>
              <a:gd name="connsiteY1624" fmla="*/ 842130 h 6648395"/>
              <a:gd name="connsiteX1625" fmla="*/ 618286 w 5903857"/>
              <a:gd name="connsiteY1625" fmla="*/ 832649 h 6648395"/>
              <a:gd name="connsiteX1626" fmla="*/ 618664 w 5903857"/>
              <a:gd name="connsiteY1626" fmla="*/ 832586 h 6648395"/>
              <a:gd name="connsiteX1627" fmla="*/ 621142 w 5903857"/>
              <a:gd name="connsiteY1627" fmla="*/ 814644 h 6648395"/>
              <a:gd name="connsiteX1628" fmla="*/ 621544 w 5903857"/>
              <a:gd name="connsiteY1628" fmla="*/ 813881 h 6648395"/>
              <a:gd name="connsiteX1629" fmla="*/ 607581 w 5903857"/>
              <a:gd name="connsiteY1629" fmla="*/ 810613 h 6648395"/>
              <a:gd name="connsiteX1630" fmla="*/ 452162 w 5903857"/>
              <a:gd name="connsiteY1630" fmla="*/ 791738 h 6648395"/>
              <a:gd name="connsiteX1631" fmla="*/ 481815 w 5903857"/>
              <a:gd name="connsiteY1631" fmla="*/ 807507 h 6648395"/>
              <a:gd name="connsiteX1632" fmla="*/ 411540 w 5903857"/>
              <a:gd name="connsiteY1632" fmla="*/ 804700 h 6648395"/>
              <a:gd name="connsiteX1633" fmla="*/ 383161 w 5903857"/>
              <a:gd name="connsiteY1633" fmla="*/ 796871 h 6648395"/>
              <a:gd name="connsiteX1634" fmla="*/ 395493 w 5903857"/>
              <a:gd name="connsiteY1634" fmla="*/ 828445 h 6648395"/>
              <a:gd name="connsiteX1635" fmla="*/ 401084 w 5903857"/>
              <a:gd name="connsiteY1635" fmla="*/ 824476 h 6648395"/>
              <a:gd name="connsiteX1636" fmla="*/ 408797 w 5903857"/>
              <a:gd name="connsiteY1636" fmla="*/ 832874 h 6648395"/>
              <a:gd name="connsiteX1637" fmla="*/ 400463 w 5903857"/>
              <a:gd name="connsiteY1637" fmla="*/ 846134 h 6648395"/>
              <a:gd name="connsiteX1638" fmla="*/ 397327 w 5903857"/>
              <a:gd name="connsiteY1638" fmla="*/ 846625 h 6648395"/>
              <a:gd name="connsiteX1639" fmla="*/ 399114 w 5903857"/>
              <a:gd name="connsiteY1639" fmla="*/ 865976 h 6648395"/>
              <a:gd name="connsiteX1640" fmla="*/ 385292 w 5903857"/>
              <a:gd name="connsiteY1640" fmla="*/ 945424 h 6648395"/>
              <a:gd name="connsiteX1641" fmla="*/ 374078 w 5903857"/>
              <a:gd name="connsiteY1641" fmla="*/ 981883 h 6648395"/>
              <a:gd name="connsiteX1642" fmla="*/ 391132 w 5903857"/>
              <a:gd name="connsiteY1642" fmla="*/ 978042 h 6648395"/>
              <a:gd name="connsiteX1643" fmla="*/ 440078 w 5903857"/>
              <a:gd name="connsiteY1643" fmla="*/ 963440 h 6648395"/>
              <a:gd name="connsiteX1644" fmla="*/ 461629 w 5903857"/>
              <a:gd name="connsiteY1644" fmla="*/ 960018 h 6648395"/>
              <a:gd name="connsiteX1645" fmla="*/ 472075 w 5903857"/>
              <a:gd name="connsiteY1645" fmla="*/ 923942 h 6648395"/>
              <a:gd name="connsiteX1646" fmla="*/ 485152 w 5903857"/>
              <a:gd name="connsiteY1646" fmla="*/ 842957 h 6648395"/>
              <a:gd name="connsiteX1647" fmla="*/ 478842 w 5903857"/>
              <a:gd name="connsiteY1647" fmla="*/ 847596 h 6648395"/>
              <a:gd name="connsiteX1648" fmla="*/ 416510 w 5903857"/>
              <a:gd name="connsiteY1648" fmla="*/ 841787 h 6648395"/>
              <a:gd name="connsiteX1649" fmla="*/ 451155 w 5903857"/>
              <a:gd name="connsiteY1649" fmla="*/ 824133 h 6648395"/>
              <a:gd name="connsiteX1650" fmla="*/ 486656 w 5903857"/>
              <a:gd name="connsiteY1650" fmla="*/ 833642 h 6648395"/>
              <a:gd name="connsiteX1651" fmla="*/ 491069 w 5903857"/>
              <a:gd name="connsiteY1651" fmla="*/ 806309 h 6648395"/>
              <a:gd name="connsiteX1652" fmla="*/ 490934 w 5903857"/>
              <a:gd name="connsiteY1652" fmla="*/ 798529 h 6648395"/>
              <a:gd name="connsiteX1653" fmla="*/ 478545 w 5903857"/>
              <a:gd name="connsiteY1653" fmla="*/ 797043 h 6648395"/>
              <a:gd name="connsiteX1654" fmla="*/ 452162 w 5903857"/>
              <a:gd name="connsiteY1654" fmla="*/ 791738 h 6648395"/>
              <a:gd name="connsiteX1655" fmla="*/ 5503741 w 5903857"/>
              <a:gd name="connsiteY1655" fmla="*/ 754375 h 6648395"/>
              <a:gd name="connsiteX1656" fmla="*/ 5480066 w 5903857"/>
              <a:gd name="connsiteY1656" fmla="*/ 864201 h 6648395"/>
              <a:gd name="connsiteX1657" fmla="*/ 5468938 w 5903857"/>
              <a:gd name="connsiteY1657" fmla="*/ 941769 h 6648395"/>
              <a:gd name="connsiteX1658" fmla="*/ 5483000 w 5903857"/>
              <a:gd name="connsiteY1658" fmla="*/ 940172 h 6648395"/>
              <a:gd name="connsiteX1659" fmla="*/ 5487799 w 5903857"/>
              <a:gd name="connsiteY1659" fmla="*/ 985080 h 6648395"/>
              <a:gd name="connsiteX1660" fmla="*/ 5489856 w 5903857"/>
              <a:gd name="connsiteY1660" fmla="*/ 1002220 h 6648395"/>
              <a:gd name="connsiteX1661" fmla="*/ 5465345 w 5903857"/>
              <a:gd name="connsiteY1661" fmla="*/ 1050385 h 6648395"/>
              <a:gd name="connsiteX1662" fmla="*/ 5489899 w 5903857"/>
              <a:gd name="connsiteY1662" fmla="*/ 1056426 h 6648395"/>
              <a:gd name="connsiteX1663" fmla="*/ 5497319 w 5903857"/>
              <a:gd name="connsiteY1663" fmla="*/ 1051163 h 6648395"/>
              <a:gd name="connsiteX1664" fmla="*/ 5501494 w 5903857"/>
              <a:gd name="connsiteY1664" fmla="*/ 1018868 h 6648395"/>
              <a:gd name="connsiteX1665" fmla="*/ 5503741 w 5903857"/>
              <a:gd name="connsiteY1665" fmla="*/ 754375 h 6648395"/>
              <a:gd name="connsiteX1666" fmla="*/ 599046 w 5903857"/>
              <a:gd name="connsiteY1666" fmla="*/ 718685 h 6648395"/>
              <a:gd name="connsiteX1667" fmla="*/ 587722 w 5903857"/>
              <a:gd name="connsiteY1667" fmla="*/ 727512 h 6648395"/>
              <a:gd name="connsiteX1668" fmla="*/ 596310 w 5903857"/>
              <a:gd name="connsiteY1668" fmla="*/ 735691 h 6648395"/>
              <a:gd name="connsiteX1669" fmla="*/ 596290 w 5903857"/>
              <a:gd name="connsiteY1669" fmla="*/ 736761 h 6648395"/>
              <a:gd name="connsiteX1670" fmla="*/ 602252 w 5903857"/>
              <a:gd name="connsiteY1670" fmla="*/ 741367 h 6648395"/>
              <a:gd name="connsiteX1671" fmla="*/ 657160 w 5903857"/>
              <a:gd name="connsiteY1671" fmla="*/ 722662 h 6648395"/>
              <a:gd name="connsiteX1672" fmla="*/ 599046 w 5903857"/>
              <a:gd name="connsiteY1672" fmla="*/ 718685 h 6648395"/>
              <a:gd name="connsiteX1673" fmla="*/ 493224 w 5903857"/>
              <a:gd name="connsiteY1673" fmla="*/ 704333 h 6648395"/>
              <a:gd name="connsiteX1674" fmla="*/ 478387 w 5903857"/>
              <a:gd name="connsiteY1674" fmla="*/ 719406 h 6648395"/>
              <a:gd name="connsiteX1675" fmla="*/ 489433 w 5903857"/>
              <a:gd name="connsiteY1675" fmla="*/ 721389 h 6648395"/>
              <a:gd name="connsiteX1676" fmla="*/ 489398 w 5903857"/>
              <a:gd name="connsiteY1676" fmla="*/ 719730 h 6648395"/>
              <a:gd name="connsiteX1677" fmla="*/ 1414447 w 5903857"/>
              <a:gd name="connsiteY1677" fmla="*/ 682383 h 6648395"/>
              <a:gd name="connsiteX1678" fmla="*/ 1394706 w 5903857"/>
              <a:gd name="connsiteY1678" fmla="*/ 688553 h 6648395"/>
              <a:gd name="connsiteX1679" fmla="*/ 1437492 w 5903857"/>
              <a:gd name="connsiteY1679" fmla="*/ 694124 h 6648395"/>
              <a:gd name="connsiteX1680" fmla="*/ 1441843 w 5903857"/>
              <a:gd name="connsiteY1680" fmla="*/ 693836 h 6648395"/>
              <a:gd name="connsiteX1681" fmla="*/ 1440019 w 5903857"/>
              <a:gd name="connsiteY1681" fmla="*/ 692648 h 6648395"/>
              <a:gd name="connsiteX1682" fmla="*/ 1423157 w 5903857"/>
              <a:gd name="connsiteY1682" fmla="*/ 692327 h 6648395"/>
              <a:gd name="connsiteX1683" fmla="*/ 1424830 w 5903857"/>
              <a:gd name="connsiteY1683" fmla="*/ 682960 h 6648395"/>
              <a:gd name="connsiteX1684" fmla="*/ 2266287 w 5903857"/>
              <a:gd name="connsiteY1684" fmla="*/ 681676 h 6648395"/>
              <a:gd name="connsiteX1685" fmla="*/ 2252404 w 5903857"/>
              <a:gd name="connsiteY1685" fmla="*/ 691810 h 6648395"/>
              <a:gd name="connsiteX1686" fmla="*/ 2282913 w 5903857"/>
              <a:gd name="connsiteY1686" fmla="*/ 719063 h 6648395"/>
              <a:gd name="connsiteX1687" fmla="*/ 2282913 w 5903857"/>
              <a:gd name="connsiteY1687" fmla="*/ 718377 h 6648395"/>
              <a:gd name="connsiteX1688" fmla="*/ 2275201 w 5903857"/>
              <a:gd name="connsiteY1688" fmla="*/ 709464 h 6648395"/>
              <a:gd name="connsiteX1689" fmla="*/ 2297311 w 5903857"/>
              <a:gd name="connsiteY1689" fmla="*/ 699866 h 6648395"/>
              <a:gd name="connsiteX1690" fmla="*/ 2282228 w 5903857"/>
              <a:gd name="connsiteY1690" fmla="*/ 691124 h 6648395"/>
              <a:gd name="connsiteX1691" fmla="*/ 2289427 w 5903857"/>
              <a:gd name="connsiteY1691" fmla="*/ 682212 h 6648395"/>
              <a:gd name="connsiteX1692" fmla="*/ 2266287 w 5903857"/>
              <a:gd name="connsiteY1692" fmla="*/ 681676 h 6648395"/>
              <a:gd name="connsiteX1693" fmla="*/ 2316508 w 5903857"/>
              <a:gd name="connsiteY1693" fmla="*/ 680034 h 6648395"/>
              <a:gd name="connsiteX1694" fmla="*/ 2304681 w 5903857"/>
              <a:gd name="connsiteY1694" fmla="*/ 690782 h 6648395"/>
              <a:gd name="connsiteX1695" fmla="*/ 2364329 w 5903857"/>
              <a:gd name="connsiteY1695" fmla="*/ 690096 h 6648395"/>
              <a:gd name="connsiteX1696" fmla="*/ 2364329 w 5903857"/>
              <a:gd name="connsiteY1696" fmla="*/ 689410 h 6648395"/>
              <a:gd name="connsiteX1697" fmla="*/ 2316508 w 5903857"/>
              <a:gd name="connsiteY1697" fmla="*/ 680034 h 6648395"/>
              <a:gd name="connsiteX1698" fmla="*/ 390114 w 5903857"/>
              <a:gd name="connsiteY1698" fmla="*/ 662500 h 6648395"/>
              <a:gd name="connsiteX1699" fmla="*/ 383772 w 5903857"/>
              <a:gd name="connsiteY1699" fmla="*/ 671927 h 6648395"/>
              <a:gd name="connsiteX1700" fmla="*/ 398342 w 5903857"/>
              <a:gd name="connsiteY1700" fmla="*/ 680155 h 6648395"/>
              <a:gd name="connsiteX1701" fmla="*/ 357548 w 5903857"/>
              <a:gd name="connsiteY1701" fmla="*/ 700894 h 6648395"/>
              <a:gd name="connsiteX1702" fmla="*/ 390114 w 5903857"/>
              <a:gd name="connsiteY1702" fmla="*/ 662500 h 6648395"/>
              <a:gd name="connsiteX1703" fmla="*/ 2356102 w 5903857"/>
              <a:gd name="connsiteY1703" fmla="*/ 653587 h 6648395"/>
              <a:gd name="connsiteX1704" fmla="*/ 2356102 w 5903857"/>
              <a:gd name="connsiteY1704" fmla="*/ 654273 h 6648395"/>
              <a:gd name="connsiteX1705" fmla="*/ 2355954 w 5903857"/>
              <a:gd name="connsiteY1705" fmla="*/ 653619 h 6648395"/>
              <a:gd name="connsiteX1706" fmla="*/ 2242015 w 5903857"/>
              <a:gd name="connsiteY1706" fmla="*/ 645179 h 6648395"/>
              <a:gd name="connsiteX1707" fmla="*/ 2273658 w 5903857"/>
              <a:gd name="connsiteY1707" fmla="*/ 646388 h 6648395"/>
              <a:gd name="connsiteX1708" fmla="*/ 2242015 w 5903857"/>
              <a:gd name="connsiteY1708" fmla="*/ 645179 h 6648395"/>
              <a:gd name="connsiteX1709" fmla="*/ 2381084 w 5903857"/>
              <a:gd name="connsiteY1709" fmla="*/ 633833 h 6648395"/>
              <a:gd name="connsiteX1710" fmla="*/ 2348561 w 5903857"/>
              <a:gd name="connsiteY1710" fmla="*/ 644674 h 6648395"/>
              <a:gd name="connsiteX1711" fmla="*/ 2354452 w 5903857"/>
              <a:gd name="connsiteY1711" fmla="*/ 646967 h 6648395"/>
              <a:gd name="connsiteX1712" fmla="*/ 2355954 w 5903857"/>
              <a:gd name="connsiteY1712" fmla="*/ 653619 h 6648395"/>
              <a:gd name="connsiteX1713" fmla="*/ 2346610 w 5903857"/>
              <a:gd name="connsiteY1713" fmla="*/ 655601 h 6648395"/>
              <a:gd name="connsiteX1714" fmla="*/ 2341361 w 5903857"/>
              <a:gd name="connsiteY1714" fmla="*/ 663014 h 6648395"/>
              <a:gd name="connsiteX1715" fmla="*/ 2363473 w 5903857"/>
              <a:gd name="connsiteY1715" fmla="*/ 644503 h 6648395"/>
              <a:gd name="connsiteX1716" fmla="*/ 2393811 w 5903857"/>
              <a:gd name="connsiteY1716" fmla="*/ 661643 h 6648395"/>
              <a:gd name="connsiteX1717" fmla="*/ 2423121 w 5903857"/>
              <a:gd name="connsiteY1717" fmla="*/ 634047 h 6648395"/>
              <a:gd name="connsiteX1718" fmla="*/ 2381084 w 5903857"/>
              <a:gd name="connsiteY1718" fmla="*/ 633833 h 6648395"/>
              <a:gd name="connsiteX1719" fmla="*/ 2646972 w 5903857"/>
              <a:gd name="connsiteY1719" fmla="*/ 631305 h 6648395"/>
              <a:gd name="connsiteX1720" fmla="*/ 2565899 w 5903857"/>
              <a:gd name="connsiteY1720" fmla="*/ 695752 h 6648395"/>
              <a:gd name="connsiteX1721" fmla="*/ 2647487 w 5903857"/>
              <a:gd name="connsiteY1721" fmla="*/ 676727 h 6648395"/>
              <a:gd name="connsiteX1722" fmla="*/ 2610121 w 5903857"/>
              <a:gd name="connsiteY1722" fmla="*/ 668157 h 6648395"/>
              <a:gd name="connsiteX1723" fmla="*/ 2654514 w 5903857"/>
              <a:gd name="connsiteY1723" fmla="*/ 640561 h 6648395"/>
              <a:gd name="connsiteX1724" fmla="*/ 2632232 w 5903857"/>
              <a:gd name="connsiteY1724" fmla="*/ 640561 h 6648395"/>
              <a:gd name="connsiteX1725" fmla="*/ 2646972 w 5903857"/>
              <a:gd name="connsiteY1725" fmla="*/ 631305 h 6648395"/>
              <a:gd name="connsiteX1726" fmla="*/ 1552396 w 5903857"/>
              <a:gd name="connsiteY1726" fmla="*/ 611798 h 6648395"/>
              <a:gd name="connsiteX1727" fmla="*/ 1543997 w 5903857"/>
              <a:gd name="connsiteY1727" fmla="*/ 613822 h 6648395"/>
              <a:gd name="connsiteX1728" fmla="*/ 1553069 w 5903857"/>
              <a:gd name="connsiteY1728" fmla="*/ 614079 h 6648395"/>
              <a:gd name="connsiteX1729" fmla="*/ 1552555 w 5903857"/>
              <a:gd name="connsiteY1729" fmla="*/ 611955 h 6648395"/>
              <a:gd name="connsiteX1730" fmla="*/ 1627063 w 5903857"/>
              <a:gd name="connsiteY1730" fmla="*/ 598366 h 6648395"/>
              <a:gd name="connsiteX1731" fmla="*/ 1625822 w 5903857"/>
              <a:gd name="connsiteY1731" fmla="*/ 598532 h 6648395"/>
              <a:gd name="connsiteX1732" fmla="*/ 1626269 w 5903857"/>
              <a:gd name="connsiteY1732" fmla="*/ 601483 h 6648395"/>
              <a:gd name="connsiteX1733" fmla="*/ 2001756 w 5903857"/>
              <a:gd name="connsiteY1733" fmla="*/ 598262 h 6648395"/>
              <a:gd name="connsiteX1734" fmla="*/ 1971133 w 5903857"/>
              <a:gd name="connsiteY1734" fmla="*/ 600624 h 6648395"/>
              <a:gd name="connsiteX1735" fmla="*/ 2001756 w 5903857"/>
              <a:gd name="connsiteY1735" fmla="*/ 598262 h 6648395"/>
              <a:gd name="connsiteX1736" fmla="*/ 1919945 w 5903857"/>
              <a:gd name="connsiteY1736" fmla="*/ 585074 h 6648395"/>
              <a:gd name="connsiteX1737" fmla="*/ 1926265 w 5903857"/>
              <a:gd name="connsiteY1737" fmla="*/ 585887 h 6648395"/>
              <a:gd name="connsiteX1738" fmla="*/ 1926225 w 5903857"/>
              <a:gd name="connsiteY1738" fmla="*/ 586055 h 6648395"/>
              <a:gd name="connsiteX1739" fmla="*/ 1926359 w 5903857"/>
              <a:gd name="connsiteY1739" fmla="*/ 585899 h 6648395"/>
              <a:gd name="connsiteX1740" fmla="*/ 1941432 w 5903857"/>
              <a:gd name="connsiteY1740" fmla="*/ 587837 h 6648395"/>
              <a:gd name="connsiteX1741" fmla="*/ 1896059 w 5903857"/>
              <a:gd name="connsiteY1741" fmla="*/ 595825 h 6648395"/>
              <a:gd name="connsiteX1742" fmla="*/ 1919945 w 5903857"/>
              <a:gd name="connsiteY1742" fmla="*/ 585074 h 6648395"/>
              <a:gd name="connsiteX1743" fmla="*/ 2511736 w 5903857"/>
              <a:gd name="connsiteY1743" fmla="*/ 570286 h 6648395"/>
              <a:gd name="connsiteX1744" fmla="*/ 2512067 w 5903857"/>
              <a:gd name="connsiteY1744" fmla="*/ 571077 h 6648395"/>
              <a:gd name="connsiteX1745" fmla="*/ 2512033 w 5903857"/>
              <a:gd name="connsiteY1745" fmla="*/ 571101 h 6648395"/>
              <a:gd name="connsiteX1746" fmla="*/ 1999928 w 5903857"/>
              <a:gd name="connsiteY1746" fmla="*/ 538405 h 6648395"/>
              <a:gd name="connsiteX1747" fmla="*/ 1954721 w 5903857"/>
              <a:gd name="connsiteY1747" fmla="*/ 552845 h 6648395"/>
              <a:gd name="connsiteX1748" fmla="*/ 1926359 w 5903857"/>
              <a:gd name="connsiteY1748" fmla="*/ 585899 h 6648395"/>
              <a:gd name="connsiteX1749" fmla="*/ 1926265 w 5903857"/>
              <a:gd name="connsiteY1749" fmla="*/ 585887 h 6648395"/>
              <a:gd name="connsiteX1750" fmla="*/ 1932739 w 5903857"/>
              <a:gd name="connsiteY1750" fmla="*/ 558630 h 6648395"/>
              <a:gd name="connsiteX1751" fmla="*/ 1850294 w 5903857"/>
              <a:gd name="connsiteY1751" fmla="*/ 580398 h 6648395"/>
              <a:gd name="connsiteX1752" fmla="*/ 1889202 w 5903857"/>
              <a:gd name="connsiteY1752" fmla="*/ 605766 h 6648395"/>
              <a:gd name="connsiteX1753" fmla="*/ 1819441 w 5903857"/>
              <a:gd name="connsiteY1753" fmla="*/ 601095 h 6648395"/>
              <a:gd name="connsiteX1754" fmla="*/ 1799314 w 5903857"/>
              <a:gd name="connsiteY1754" fmla="*/ 602115 h 6648395"/>
              <a:gd name="connsiteX1755" fmla="*/ 1800417 w 5903857"/>
              <a:gd name="connsiteY1755" fmla="*/ 606111 h 6648395"/>
              <a:gd name="connsiteX1756" fmla="*/ 1808575 w 5903857"/>
              <a:gd name="connsiteY1756" fmla="*/ 616903 h 6648395"/>
              <a:gd name="connsiteX1757" fmla="*/ 1829211 w 5903857"/>
              <a:gd name="connsiteY1757" fmla="*/ 608508 h 6648395"/>
              <a:gd name="connsiteX1758" fmla="*/ 1825679 w 5903857"/>
              <a:gd name="connsiteY1758" fmla="*/ 620740 h 6648395"/>
              <a:gd name="connsiteX1759" fmla="*/ 1825821 w 5903857"/>
              <a:gd name="connsiteY1759" fmla="*/ 626112 h 6648395"/>
              <a:gd name="connsiteX1760" fmla="*/ 1825953 w 5903857"/>
              <a:gd name="connsiteY1760" fmla="*/ 626165 h 6648395"/>
              <a:gd name="connsiteX1761" fmla="*/ 1825854 w 5903857"/>
              <a:gd name="connsiteY1761" fmla="*/ 627363 h 6648395"/>
              <a:gd name="connsiteX1762" fmla="*/ 1825890 w 5903857"/>
              <a:gd name="connsiteY1762" fmla="*/ 628712 h 6648395"/>
              <a:gd name="connsiteX1763" fmla="*/ 1823726 w 5903857"/>
              <a:gd name="connsiteY1763" fmla="*/ 653930 h 6648395"/>
              <a:gd name="connsiteX1764" fmla="*/ 1971133 w 5903857"/>
              <a:gd name="connsiteY1764" fmla="*/ 583484 h 6648395"/>
              <a:gd name="connsiteX1765" fmla="*/ 2098998 w 5903857"/>
              <a:gd name="connsiteY1765" fmla="*/ 579370 h 6648395"/>
              <a:gd name="connsiteX1766" fmla="*/ 2092314 w 5903857"/>
              <a:gd name="connsiteY1766" fmla="*/ 606623 h 6648395"/>
              <a:gd name="connsiteX1767" fmla="*/ 2175101 w 5903857"/>
              <a:gd name="connsiteY1767" fmla="*/ 603880 h 6648395"/>
              <a:gd name="connsiteX1768" fmla="*/ 2181957 w 5903857"/>
              <a:gd name="connsiteY1768" fmla="*/ 576628 h 6648395"/>
              <a:gd name="connsiteX1769" fmla="*/ 2279658 w 5903857"/>
              <a:gd name="connsiteY1769" fmla="*/ 566343 h 6648395"/>
              <a:gd name="connsiteX1770" fmla="*/ 2008499 w 5903857"/>
              <a:gd name="connsiteY1770" fmla="*/ 565315 h 6648395"/>
              <a:gd name="connsiteX1771" fmla="*/ 1999928 w 5903857"/>
              <a:gd name="connsiteY1771" fmla="*/ 538405 h 6648395"/>
              <a:gd name="connsiteX1772" fmla="*/ 2032795 w 5903857"/>
              <a:gd name="connsiteY1772" fmla="*/ 529770 h 6648395"/>
              <a:gd name="connsiteX1773" fmla="*/ 2022897 w 5903857"/>
              <a:gd name="connsiteY1773" fmla="*/ 555031 h 6648395"/>
              <a:gd name="connsiteX1774" fmla="*/ 2075345 w 5903857"/>
              <a:gd name="connsiteY1774" fmla="*/ 544404 h 6648395"/>
              <a:gd name="connsiteX1775" fmla="*/ 2075345 w 5903857"/>
              <a:gd name="connsiteY1775" fmla="*/ 544232 h 6648395"/>
              <a:gd name="connsiteX1776" fmla="*/ 2032795 w 5903857"/>
              <a:gd name="connsiteY1776" fmla="*/ 529770 h 6648395"/>
              <a:gd name="connsiteX1777" fmla="*/ 2307596 w 5903857"/>
              <a:gd name="connsiteY1777" fmla="*/ 492983 h 6648395"/>
              <a:gd name="connsiteX1778" fmla="*/ 2165331 w 5903857"/>
              <a:gd name="connsiteY1778" fmla="*/ 523664 h 6648395"/>
              <a:gd name="connsiteX1779" fmla="*/ 2158303 w 5903857"/>
              <a:gd name="connsiteY1779" fmla="*/ 541833 h 6648395"/>
              <a:gd name="connsiteX1780" fmla="*/ 2241092 w 5903857"/>
              <a:gd name="connsiteY1780" fmla="*/ 539605 h 6648395"/>
              <a:gd name="connsiteX1781" fmla="*/ 2218294 w 5903857"/>
              <a:gd name="connsiteY1781" fmla="*/ 531034 h 6648395"/>
              <a:gd name="connsiteX1782" fmla="*/ 2330907 w 5903857"/>
              <a:gd name="connsiteY1782" fmla="*/ 528635 h 6648395"/>
              <a:gd name="connsiteX1783" fmla="*/ 2309138 w 5903857"/>
              <a:gd name="connsiteY1783" fmla="*/ 556231 h 6648395"/>
              <a:gd name="connsiteX1784" fmla="*/ 2361930 w 5903857"/>
              <a:gd name="connsiteY1784" fmla="*/ 573371 h 6648395"/>
              <a:gd name="connsiteX1785" fmla="*/ 2324565 w 5903857"/>
              <a:gd name="connsiteY1785" fmla="*/ 573371 h 6648395"/>
              <a:gd name="connsiteX1786" fmla="*/ 2339991 w 5903857"/>
              <a:gd name="connsiteY1786" fmla="*/ 600110 h 6648395"/>
              <a:gd name="connsiteX1787" fmla="*/ 2325250 w 5903857"/>
              <a:gd name="connsiteY1787" fmla="*/ 609365 h 6648395"/>
              <a:gd name="connsiteX1788" fmla="*/ 2467514 w 5903857"/>
              <a:gd name="connsiteY1788" fmla="*/ 606280 h 6648395"/>
              <a:gd name="connsiteX1789" fmla="*/ 2452259 w 5903857"/>
              <a:gd name="connsiteY1789" fmla="*/ 589140 h 6648395"/>
              <a:gd name="connsiteX1790" fmla="*/ 2505201 w 5903857"/>
              <a:gd name="connsiteY1790" fmla="*/ 576070 h 6648395"/>
              <a:gd name="connsiteX1791" fmla="*/ 2512033 w 5903857"/>
              <a:gd name="connsiteY1791" fmla="*/ 571101 h 6648395"/>
              <a:gd name="connsiteX1792" fmla="*/ 2516607 w 5903857"/>
              <a:gd name="connsiteY1792" fmla="*/ 583647 h 6648395"/>
              <a:gd name="connsiteX1793" fmla="*/ 2511736 w 5903857"/>
              <a:gd name="connsiteY1793" fmla="*/ 615365 h 6648395"/>
              <a:gd name="connsiteX1794" fmla="*/ 2489625 w 5903857"/>
              <a:gd name="connsiteY1794" fmla="*/ 633705 h 6648395"/>
              <a:gd name="connsiteX1795" fmla="*/ 2475227 w 5903857"/>
              <a:gd name="connsiteY1795" fmla="*/ 660958 h 6648395"/>
              <a:gd name="connsiteX1796" fmla="*/ 2535218 w 5903857"/>
              <a:gd name="connsiteY1796" fmla="*/ 687011 h 6648395"/>
              <a:gd name="connsiteX1797" fmla="*/ 2579268 w 5903857"/>
              <a:gd name="connsiteY1797" fmla="*/ 641589 h 6648395"/>
              <a:gd name="connsiteX1798" fmla="*/ 2519449 w 5903857"/>
              <a:gd name="connsiteY1798" fmla="*/ 633362 h 6648395"/>
              <a:gd name="connsiteX1799" fmla="*/ 2534361 w 5903857"/>
              <a:gd name="connsiteY1799" fmla="*/ 624106 h 6648395"/>
              <a:gd name="connsiteX1800" fmla="*/ 2519278 w 5903857"/>
              <a:gd name="connsiteY1800" fmla="*/ 615193 h 6648395"/>
              <a:gd name="connsiteX1801" fmla="*/ 2556643 w 5903857"/>
              <a:gd name="connsiteY1801" fmla="*/ 615193 h 6648395"/>
              <a:gd name="connsiteX1802" fmla="*/ 2571212 w 5903857"/>
              <a:gd name="connsiteY1802" fmla="*/ 588111 h 6648395"/>
              <a:gd name="connsiteX1803" fmla="*/ 2517750 w 5903857"/>
              <a:gd name="connsiteY1803" fmla="*/ 584676 h 6648395"/>
              <a:gd name="connsiteX1804" fmla="*/ 2512067 w 5903857"/>
              <a:gd name="connsiteY1804" fmla="*/ 571077 h 6648395"/>
              <a:gd name="connsiteX1805" fmla="*/ 2525076 w 5903857"/>
              <a:gd name="connsiteY1805" fmla="*/ 561614 h 6648395"/>
              <a:gd name="connsiteX1806" fmla="*/ 2556472 w 5903857"/>
              <a:gd name="connsiteY1806" fmla="*/ 560687 h 6648395"/>
              <a:gd name="connsiteX1807" fmla="*/ 2563499 w 5903857"/>
              <a:gd name="connsiteY1807" fmla="*/ 524521 h 6648395"/>
              <a:gd name="connsiteX1808" fmla="*/ 2556300 w 5903857"/>
              <a:gd name="connsiteY1808" fmla="*/ 542690 h 6648395"/>
              <a:gd name="connsiteX1809" fmla="*/ 2518763 w 5903857"/>
              <a:gd name="connsiteY1809" fmla="*/ 534120 h 6648395"/>
              <a:gd name="connsiteX1810" fmla="*/ 2496824 w 5903857"/>
              <a:gd name="connsiteY1810" fmla="*/ 570457 h 6648395"/>
              <a:gd name="connsiteX1811" fmla="*/ 2482083 w 5903857"/>
              <a:gd name="connsiteY1811" fmla="*/ 579713 h 6648395"/>
              <a:gd name="connsiteX1812" fmla="*/ 2444374 w 5903857"/>
              <a:gd name="connsiteY1812" fmla="*/ 562573 h 6648395"/>
              <a:gd name="connsiteX1813" fmla="*/ 2369300 w 5903857"/>
              <a:gd name="connsiteY1813" fmla="*/ 564115 h 6648395"/>
              <a:gd name="connsiteX1814" fmla="*/ 2384041 w 5903857"/>
              <a:gd name="connsiteY1814" fmla="*/ 545775 h 6648395"/>
              <a:gd name="connsiteX1815" fmla="*/ 2338448 w 5903857"/>
              <a:gd name="connsiteY1815" fmla="*/ 528635 h 6648395"/>
              <a:gd name="connsiteX1816" fmla="*/ 2383184 w 5903857"/>
              <a:gd name="connsiteY1816" fmla="*/ 509609 h 6648395"/>
              <a:gd name="connsiteX1817" fmla="*/ 2307596 w 5903857"/>
              <a:gd name="connsiteY1817" fmla="*/ 492983 h 6648395"/>
              <a:gd name="connsiteX1818" fmla="*/ 1564053 w 5903857"/>
              <a:gd name="connsiteY1818" fmla="*/ 491624 h 6648395"/>
              <a:gd name="connsiteX1819" fmla="*/ 1559767 w 5903857"/>
              <a:gd name="connsiteY1819" fmla="*/ 495383 h 6648395"/>
              <a:gd name="connsiteX1820" fmla="*/ 1564550 w 5903857"/>
              <a:gd name="connsiteY1820" fmla="*/ 495095 h 6648395"/>
              <a:gd name="connsiteX1821" fmla="*/ 1587532 w 5903857"/>
              <a:gd name="connsiteY1821" fmla="*/ 486986 h 6648395"/>
              <a:gd name="connsiteX1822" fmla="*/ 1580783 w 5903857"/>
              <a:gd name="connsiteY1822" fmla="*/ 493050 h 6648395"/>
              <a:gd name="connsiteX1823" fmla="*/ 1580639 w 5903857"/>
              <a:gd name="connsiteY1823" fmla="*/ 494129 h 6648395"/>
              <a:gd name="connsiteX1824" fmla="*/ 1589979 w 5903857"/>
              <a:gd name="connsiteY1824" fmla="*/ 493569 h 6648395"/>
              <a:gd name="connsiteX1825" fmla="*/ 1589611 w 5903857"/>
              <a:gd name="connsiteY1825" fmla="*/ 493500 h 6648395"/>
              <a:gd name="connsiteX1826" fmla="*/ 1587532 w 5903857"/>
              <a:gd name="connsiteY1826" fmla="*/ 486986 h 6648395"/>
              <a:gd name="connsiteX1827" fmla="*/ 2480369 w 5903857"/>
              <a:gd name="connsiteY1827" fmla="*/ 480299 h 6648395"/>
              <a:gd name="connsiteX1828" fmla="*/ 2428948 w 5903857"/>
              <a:gd name="connsiteY1828" fmla="*/ 535319 h 6648395"/>
              <a:gd name="connsiteX1829" fmla="*/ 2489111 w 5903857"/>
              <a:gd name="connsiteY1829" fmla="*/ 543375 h 6648395"/>
              <a:gd name="connsiteX1830" fmla="*/ 2495795 w 5903857"/>
              <a:gd name="connsiteY1830" fmla="*/ 489041 h 6648395"/>
              <a:gd name="connsiteX1831" fmla="*/ 2525619 w 5903857"/>
              <a:gd name="connsiteY1831" fmla="*/ 497782 h 6648395"/>
              <a:gd name="connsiteX1832" fmla="*/ 2511050 w 5903857"/>
              <a:gd name="connsiteY1832" fmla="*/ 525035 h 6648395"/>
              <a:gd name="connsiteX1833" fmla="*/ 2540532 w 5903857"/>
              <a:gd name="connsiteY1833" fmla="*/ 488527 h 6648395"/>
              <a:gd name="connsiteX1834" fmla="*/ 2480369 w 5903857"/>
              <a:gd name="connsiteY1834" fmla="*/ 480299 h 6648395"/>
              <a:gd name="connsiteX1835" fmla="*/ 1614615 w 5903857"/>
              <a:gd name="connsiteY1835" fmla="*/ 473957 h 6648395"/>
              <a:gd name="connsiteX1836" fmla="*/ 1587218 w 5903857"/>
              <a:gd name="connsiteY1836" fmla="*/ 476799 h 6648395"/>
              <a:gd name="connsiteX1837" fmla="*/ 1596022 w 5903857"/>
              <a:gd name="connsiteY1837" fmla="*/ 493132 h 6648395"/>
              <a:gd name="connsiteX1838" fmla="*/ 1609420 w 5903857"/>
              <a:gd name="connsiteY1838" fmla="*/ 487790 h 6648395"/>
              <a:gd name="connsiteX1839" fmla="*/ 1612802 w 5903857"/>
              <a:gd name="connsiteY1839" fmla="*/ 478786 h 6648395"/>
              <a:gd name="connsiteX1840" fmla="*/ 1612043 w 5903857"/>
              <a:gd name="connsiteY1840" fmla="*/ 477902 h 6648395"/>
              <a:gd name="connsiteX1841" fmla="*/ 1613191 w 5903857"/>
              <a:gd name="connsiteY1841" fmla="*/ 477748 h 6648395"/>
              <a:gd name="connsiteX1842" fmla="*/ 1702626 w 5903857"/>
              <a:gd name="connsiteY1842" fmla="*/ 468365 h 6648395"/>
              <a:gd name="connsiteX1843" fmla="*/ 1688661 w 5903857"/>
              <a:gd name="connsiteY1843" fmla="*/ 470529 h 6648395"/>
              <a:gd name="connsiteX1844" fmla="*/ 1658151 w 5903857"/>
              <a:gd name="connsiteY1844" fmla="*/ 479271 h 6648395"/>
              <a:gd name="connsiteX1845" fmla="*/ 1643362 w 5903857"/>
              <a:gd name="connsiteY1845" fmla="*/ 485583 h 6648395"/>
              <a:gd name="connsiteX1846" fmla="*/ 1644609 w 5903857"/>
              <a:gd name="connsiteY1846" fmla="*/ 486279 h 6648395"/>
              <a:gd name="connsiteX1847" fmla="*/ 1653359 w 5903857"/>
              <a:gd name="connsiteY1847" fmla="*/ 492087 h 6648395"/>
              <a:gd name="connsiteX1848" fmla="*/ 1671564 w 5903857"/>
              <a:gd name="connsiteY1848" fmla="*/ 492726 h 6648395"/>
              <a:gd name="connsiteX1849" fmla="*/ 1716134 w 5903857"/>
              <a:gd name="connsiteY1849" fmla="*/ 481779 h 6648395"/>
              <a:gd name="connsiteX1850" fmla="*/ 1711220 w 5903857"/>
              <a:gd name="connsiteY1850" fmla="*/ 477816 h 6648395"/>
              <a:gd name="connsiteX1851" fmla="*/ 1702905 w 5903857"/>
              <a:gd name="connsiteY1851" fmla="*/ 471083 h 6648395"/>
              <a:gd name="connsiteX1852" fmla="*/ 4073585 w 5903857"/>
              <a:gd name="connsiteY1852" fmla="*/ 454632 h 6648395"/>
              <a:gd name="connsiteX1853" fmla="*/ 4004996 w 5903857"/>
              <a:gd name="connsiteY1853" fmla="*/ 480128 h 6648395"/>
              <a:gd name="connsiteX1854" fmla="*/ 3882935 w 5903857"/>
              <a:gd name="connsiteY1854" fmla="*/ 454825 h 6648395"/>
              <a:gd name="connsiteX1855" fmla="*/ 3744292 w 5903857"/>
              <a:gd name="connsiteY1855" fmla="*/ 455617 h 6648395"/>
              <a:gd name="connsiteX1856" fmla="*/ 3715496 w 5903857"/>
              <a:gd name="connsiteY1856" fmla="*/ 491955 h 6648395"/>
              <a:gd name="connsiteX1857" fmla="*/ 3642650 w 5903857"/>
              <a:gd name="connsiteY1857" fmla="*/ 483213 h 6648395"/>
              <a:gd name="connsiteX1858" fmla="*/ 3547693 w 5903857"/>
              <a:gd name="connsiteY1858" fmla="*/ 466073 h 6648395"/>
              <a:gd name="connsiteX1859" fmla="*/ 3540323 w 5903857"/>
              <a:gd name="connsiteY1859" fmla="*/ 484070 h 6648395"/>
              <a:gd name="connsiteX1860" fmla="*/ 3511184 w 5903857"/>
              <a:gd name="connsiteY1860" fmla="*/ 484070 h 6648395"/>
              <a:gd name="connsiteX1861" fmla="*/ 3584202 w 5903857"/>
              <a:gd name="connsiteY1861" fmla="*/ 492983 h 6648395"/>
              <a:gd name="connsiteX1862" fmla="*/ 3701099 w 5903857"/>
              <a:gd name="connsiteY1862" fmla="*/ 492983 h 6648395"/>
              <a:gd name="connsiteX1863" fmla="*/ 3737436 w 5903857"/>
              <a:gd name="connsiteY1863" fmla="*/ 519722 h 6648395"/>
              <a:gd name="connsiteX1864" fmla="*/ 3802398 w 5903857"/>
              <a:gd name="connsiteY1864" fmla="*/ 474129 h 6648395"/>
              <a:gd name="connsiteX1865" fmla="*/ 3853818 w 5903857"/>
              <a:gd name="connsiteY1865" fmla="*/ 464873 h 6648395"/>
              <a:gd name="connsiteX1866" fmla="*/ 3948090 w 5903857"/>
              <a:gd name="connsiteY1866" fmla="*/ 472929 h 6648395"/>
              <a:gd name="connsiteX1867" fmla="*/ 3941062 w 5903857"/>
              <a:gd name="connsiteY1867" fmla="*/ 500182 h 6648395"/>
              <a:gd name="connsiteX1868" fmla="*/ 3984427 w 5903857"/>
              <a:gd name="connsiteY1868" fmla="*/ 508581 h 6648395"/>
              <a:gd name="connsiteX1869" fmla="*/ 4078013 w 5903857"/>
              <a:gd name="connsiteY1869" fmla="*/ 498125 h 6648395"/>
              <a:gd name="connsiteX1870" fmla="*/ 4084698 w 5903857"/>
              <a:gd name="connsiteY1870" fmla="*/ 470872 h 6648395"/>
              <a:gd name="connsiteX1871" fmla="*/ 4098924 w 5903857"/>
              <a:gd name="connsiteY1871" fmla="*/ 496754 h 6648395"/>
              <a:gd name="connsiteX1872" fmla="*/ 4185793 w 5903857"/>
              <a:gd name="connsiteY1872" fmla="*/ 479327 h 6648395"/>
              <a:gd name="connsiteX1873" fmla="*/ 4196708 w 5903857"/>
              <a:gd name="connsiteY1873" fmla="*/ 474604 h 6648395"/>
              <a:gd name="connsiteX1874" fmla="*/ 4196791 w 5903857"/>
              <a:gd name="connsiteY1874" fmla="*/ 471455 h 6648395"/>
              <a:gd name="connsiteX1875" fmla="*/ 4197600 w 5903857"/>
              <a:gd name="connsiteY1875" fmla="*/ 466744 h 6648395"/>
              <a:gd name="connsiteX1876" fmla="*/ 4159475 w 5903857"/>
              <a:gd name="connsiteY1876" fmla="*/ 465039 h 6648395"/>
              <a:gd name="connsiteX1877" fmla="*/ 4073585 w 5903857"/>
              <a:gd name="connsiteY1877" fmla="*/ 454632 h 6648395"/>
              <a:gd name="connsiteX1878" fmla="*/ 3693557 w 5903857"/>
              <a:gd name="connsiteY1878" fmla="*/ 447047 h 6648395"/>
              <a:gd name="connsiteX1879" fmla="*/ 3649849 w 5903857"/>
              <a:gd name="connsiteY1879" fmla="*/ 465216 h 6648395"/>
              <a:gd name="connsiteX1880" fmla="*/ 3686358 w 5903857"/>
              <a:gd name="connsiteY1880" fmla="*/ 465216 h 6648395"/>
              <a:gd name="connsiteX1881" fmla="*/ 3693557 w 5903857"/>
              <a:gd name="connsiteY1881" fmla="*/ 447047 h 6648395"/>
              <a:gd name="connsiteX1882" fmla="*/ 2603350 w 5903857"/>
              <a:gd name="connsiteY1882" fmla="*/ 440062 h 6648395"/>
              <a:gd name="connsiteX1883" fmla="*/ 2547731 w 5903857"/>
              <a:gd name="connsiteY1883" fmla="*/ 461616 h 6648395"/>
              <a:gd name="connsiteX1884" fmla="*/ 2584925 w 5903857"/>
              <a:gd name="connsiteY1884" fmla="*/ 452189 h 6648395"/>
              <a:gd name="connsiteX1885" fmla="*/ 2603350 w 5903857"/>
              <a:gd name="connsiteY1885" fmla="*/ 440062 h 6648395"/>
              <a:gd name="connsiteX1886" fmla="*/ 727297 w 5903857"/>
              <a:gd name="connsiteY1886" fmla="*/ 415544 h 6648395"/>
              <a:gd name="connsiteX1887" fmla="*/ 722121 w 5903857"/>
              <a:gd name="connsiteY1887" fmla="*/ 418080 h 6648395"/>
              <a:gd name="connsiteX1888" fmla="*/ 726918 w 5903857"/>
              <a:gd name="connsiteY1888" fmla="*/ 419057 h 6648395"/>
              <a:gd name="connsiteX1889" fmla="*/ 1019808 w 5903857"/>
              <a:gd name="connsiteY1889" fmla="*/ 414343 h 6648395"/>
              <a:gd name="connsiteX1890" fmla="*/ 1006487 w 5903857"/>
              <a:gd name="connsiteY1890" fmla="*/ 415006 h 6648395"/>
              <a:gd name="connsiteX1891" fmla="*/ 1004634 w 5903857"/>
              <a:gd name="connsiteY1891" fmla="*/ 428453 h 6648395"/>
              <a:gd name="connsiteX1892" fmla="*/ 996760 w 5903857"/>
              <a:gd name="connsiteY1892" fmla="*/ 447264 h 6648395"/>
              <a:gd name="connsiteX1893" fmla="*/ 995843 w 5903857"/>
              <a:gd name="connsiteY1893" fmla="*/ 449637 h 6648395"/>
              <a:gd name="connsiteX1894" fmla="*/ 1014239 w 5903857"/>
              <a:gd name="connsiteY1894" fmla="*/ 449668 h 6648395"/>
              <a:gd name="connsiteX1895" fmla="*/ 1024988 w 5903857"/>
              <a:gd name="connsiteY1895" fmla="*/ 444136 h 6648395"/>
              <a:gd name="connsiteX1896" fmla="*/ 2258098 w 5903857"/>
              <a:gd name="connsiteY1896" fmla="*/ 412716 h 6648395"/>
              <a:gd name="connsiteX1897" fmla="*/ 2138593 w 5903857"/>
              <a:gd name="connsiteY1897" fmla="*/ 444990 h 6648395"/>
              <a:gd name="connsiteX1898" fmla="*/ 1911313 w 5903857"/>
              <a:gd name="connsiteY1898" fmla="*/ 452532 h 6648395"/>
              <a:gd name="connsiteX1899" fmla="*/ 1897772 w 5903857"/>
              <a:gd name="connsiteY1899" fmla="*/ 451504 h 6648395"/>
              <a:gd name="connsiteX1900" fmla="*/ 1896573 w 5903857"/>
              <a:gd name="connsiteY1900" fmla="*/ 451675 h 6648395"/>
              <a:gd name="connsiteX1901" fmla="*/ 1757222 w 5903857"/>
              <a:gd name="connsiteY1901" fmla="*/ 459902 h 6648395"/>
              <a:gd name="connsiteX1902" fmla="*/ 1713170 w 5903857"/>
              <a:gd name="connsiteY1902" fmla="*/ 466730 h 6648395"/>
              <a:gd name="connsiteX1903" fmla="*/ 1728650 w 5903857"/>
              <a:gd name="connsiteY1903" fmla="*/ 478983 h 6648395"/>
              <a:gd name="connsiteX1904" fmla="*/ 1755337 w 5903857"/>
              <a:gd name="connsiteY1904" fmla="*/ 473123 h 6648395"/>
              <a:gd name="connsiteX1905" fmla="*/ 1768020 w 5903857"/>
              <a:gd name="connsiteY1905" fmla="*/ 484584 h 6648395"/>
              <a:gd name="connsiteX1906" fmla="*/ 1942851 w 5903857"/>
              <a:gd name="connsiteY1906" fmla="*/ 469501 h 6648395"/>
              <a:gd name="connsiteX1907" fmla="*/ 2071917 w 5903857"/>
              <a:gd name="connsiteY1907" fmla="*/ 490583 h 6648395"/>
              <a:gd name="connsiteX1908" fmla="*/ 2101741 w 5903857"/>
              <a:gd name="connsiteY1908" fmla="*/ 480642 h 6648395"/>
              <a:gd name="connsiteX1909" fmla="*/ 2086144 w 5903857"/>
              <a:gd name="connsiteY1909" fmla="*/ 463502 h 6648395"/>
              <a:gd name="connsiteX1910" fmla="*/ 2271087 w 5903857"/>
              <a:gd name="connsiteY1910" fmla="*/ 482870 h 6648395"/>
              <a:gd name="connsiteX1911" fmla="*/ 2418664 w 5903857"/>
              <a:gd name="connsiteY1911" fmla="*/ 482870 h 6648395"/>
              <a:gd name="connsiteX1912" fmla="*/ 2523391 w 5903857"/>
              <a:gd name="connsiteY1912" fmla="*/ 454246 h 6648395"/>
              <a:gd name="connsiteX1913" fmla="*/ 2493053 w 5903857"/>
              <a:gd name="connsiteY1913" fmla="*/ 437106 h 6648395"/>
              <a:gd name="connsiteX1914" fmla="*/ 2507965 w 5903857"/>
              <a:gd name="connsiteY1914" fmla="*/ 427679 h 6648395"/>
              <a:gd name="connsiteX1915" fmla="*/ 2289255 w 5903857"/>
              <a:gd name="connsiteY1915" fmla="*/ 422879 h 6648395"/>
              <a:gd name="connsiteX1916" fmla="*/ 2258098 w 5903857"/>
              <a:gd name="connsiteY1916" fmla="*/ 412716 h 6648395"/>
              <a:gd name="connsiteX1917" fmla="*/ 1102040 w 5903857"/>
              <a:gd name="connsiteY1917" fmla="*/ 399921 h 6648395"/>
              <a:gd name="connsiteX1918" fmla="*/ 1056323 w 5903857"/>
              <a:gd name="connsiteY1918" fmla="*/ 412529 h 6648395"/>
              <a:gd name="connsiteX1919" fmla="*/ 1045678 w 5903857"/>
              <a:gd name="connsiteY1919" fmla="*/ 413058 h 6648395"/>
              <a:gd name="connsiteX1920" fmla="*/ 1047678 w 5903857"/>
              <a:gd name="connsiteY1920" fmla="*/ 440922 h 6648395"/>
              <a:gd name="connsiteX1921" fmla="*/ 1048236 w 5903857"/>
              <a:gd name="connsiteY1921" fmla="*/ 445040 h 6648395"/>
              <a:gd name="connsiteX1922" fmla="*/ 1088245 w 5903857"/>
              <a:gd name="connsiteY1922" fmla="*/ 438151 h 6648395"/>
              <a:gd name="connsiteX1923" fmla="*/ 1087722 w 5903857"/>
              <a:gd name="connsiteY1923" fmla="*/ 433166 h 6648395"/>
              <a:gd name="connsiteX1924" fmla="*/ 1096938 w 5903857"/>
              <a:gd name="connsiteY1924" fmla="*/ 436654 h 6648395"/>
              <a:gd name="connsiteX1925" fmla="*/ 1112234 w 5903857"/>
              <a:gd name="connsiteY1925" fmla="*/ 434021 h 6648395"/>
              <a:gd name="connsiteX1926" fmla="*/ 1134688 w 5903857"/>
              <a:gd name="connsiteY1926" fmla="*/ 431792 h 6648395"/>
              <a:gd name="connsiteX1927" fmla="*/ 1127149 w 5903857"/>
              <a:gd name="connsiteY1927" fmla="*/ 417432 h 6648395"/>
              <a:gd name="connsiteX1928" fmla="*/ 1124569 w 5903857"/>
              <a:gd name="connsiteY1928" fmla="*/ 415650 h 6648395"/>
              <a:gd name="connsiteX1929" fmla="*/ 1124745 w 5903857"/>
              <a:gd name="connsiteY1929" fmla="*/ 423567 h 6648395"/>
              <a:gd name="connsiteX1930" fmla="*/ 1115106 w 5903857"/>
              <a:gd name="connsiteY1930" fmla="*/ 411607 h 6648395"/>
              <a:gd name="connsiteX1931" fmla="*/ 1711972 w 5903857"/>
              <a:gd name="connsiteY1931" fmla="*/ 396655 h 6648395"/>
              <a:gd name="connsiteX1932" fmla="*/ 1643411 w 5903857"/>
              <a:gd name="connsiteY1932" fmla="*/ 408996 h 6648395"/>
              <a:gd name="connsiteX1933" fmla="*/ 1711972 w 5903857"/>
              <a:gd name="connsiteY1933" fmla="*/ 396655 h 6648395"/>
              <a:gd name="connsiteX1934" fmla="*/ 830022 w 5903857"/>
              <a:gd name="connsiteY1934" fmla="*/ 392914 h 6648395"/>
              <a:gd name="connsiteX1935" fmla="*/ 831003 w 5903857"/>
              <a:gd name="connsiteY1935" fmla="*/ 398671 h 6648395"/>
              <a:gd name="connsiteX1936" fmla="*/ 828572 w 5903857"/>
              <a:gd name="connsiteY1936" fmla="*/ 421736 h 6648395"/>
              <a:gd name="connsiteX1937" fmla="*/ 827257 w 5903857"/>
              <a:gd name="connsiteY1937" fmla="*/ 438678 h 6648395"/>
              <a:gd name="connsiteX1938" fmla="*/ 832916 w 5903857"/>
              <a:gd name="connsiteY1938" fmla="*/ 439336 h 6648395"/>
              <a:gd name="connsiteX1939" fmla="*/ 838060 w 5903857"/>
              <a:gd name="connsiteY1939" fmla="*/ 435413 h 6648395"/>
              <a:gd name="connsiteX1940" fmla="*/ 861127 w 5903857"/>
              <a:gd name="connsiteY1940" fmla="*/ 401114 h 6648395"/>
              <a:gd name="connsiteX1941" fmla="*/ 862979 w 5903857"/>
              <a:gd name="connsiteY1941" fmla="*/ 442828 h 6648395"/>
              <a:gd name="connsiteX1942" fmla="*/ 879412 w 5903857"/>
              <a:gd name="connsiteY1942" fmla="*/ 444736 h 6648395"/>
              <a:gd name="connsiteX1943" fmla="*/ 880710 w 5903857"/>
              <a:gd name="connsiteY1943" fmla="*/ 441372 h 6648395"/>
              <a:gd name="connsiteX1944" fmla="*/ 879467 w 5903857"/>
              <a:gd name="connsiteY1944" fmla="*/ 408655 h 6648395"/>
              <a:gd name="connsiteX1945" fmla="*/ 897979 w 5903857"/>
              <a:gd name="connsiteY1945" fmla="*/ 416197 h 6648395"/>
              <a:gd name="connsiteX1946" fmla="*/ 927792 w 5903857"/>
              <a:gd name="connsiteY1946" fmla="*/ 447382 h 6648395"/>
              <a:gd name="connsiteX1947" fmla="*/ 928125 w 5903857"/>
              <a:gd name="connsiteY1947" fmla="*/ 449524 h 6648395"/>
              <a:gd name="connsiteX1948" fmla="*/ 983447 w 5903857"/>
              <a:gd name="connsiteY1948" fmla="*/ 449616 h 6648395"/>
              <a:gd name="connsiteX1949" fmla="*/ 988694 w 5903857"/>
              <a:gd name="connsiteY1949" fmla="*/ 434559 h 6648395"/>
              <a:gd name="connsiteX1950" fmla="*/ 996857 w 5903857"/>
              <a:gd name="connsiteY1950" fmla="*/ 416028 h 6648395"/>
              <a:gd name="connsiteX1951" fmla="*/ 996875 w 5903857"/>
              <a:gd name="connsiteY1951" fmla="*/ 414148 h 6648395"/>
              <a:gd name="connsiteX1952" fmla="*/ 902223 w 5903857"/>
              <a:gd name="connsiteY1952" fmla="*/ 401775 h 6648395"/>
              <a:gd name="connsiteX1953" fmla="*/ 853347 w 5903857"/>
              <a:gd name="connsiteY1953" fmla="*/ 394209 h 6648395"/>
              <a:gd name="connsiteX1954" fmla="*/ 3489673 w 5903857"/>
              <a:gd name="connsiteY1954" fmla="*/ 392563 h 6648395"/>
              <a:gd name="connsiteX1955" fmla="*/ 3469293 w 5903857"/>
              <a:gd name="connsiteY1955" fmla="*/ 397134 h 6648395"/>
              <a:gd name="connsiteX1956" fmla="*/ 3460152 w 5903857"/>
              <a:gd name="connsiteY1956" fmla="*/ 420107 h 6648395"/>
              <a:gd name="connsiteX1957" fmla="*/ 3458735 w 5903857"/>
              <a:gd name="connsiteY1957" fmla="*/ 420823 h 6648395"/>
              <a:gd name="connsiteX1958" fmla="*/ 3459935 w 5903857"/>
              <a:gd name="connsiteY1958" fmla="*/ 420651 h 6648395"/>
              <a:gd name="connsiteX1959" fmla="*/ 3460152 w 5903857"/>
              <a:gd name="connsiteY1959" fmla="*/ 420107 h 6648395"/>
              <a:gd name="connsiteX1960" fmla="*/ 3482381 w 5903857"/>
              <a:gd name="connsiteY1960" fmla="*/ 408873 h 6648395"/>
              <a:gd name="connsiteX1961" fmla="*/ 3538952 w 5903857"/>
              <a:gd name="connsiteY1961" fmla="*/ 402654 h 6648395"/>
              <a:gd name="connsiteX1962" fmla="*/ 3489673 w 5903857"/>
              <a:gd name="connsiteY1962" fmla="*/ 392563 h 6648395"/>
              <a:gd name="connsiteX1963" fmla="*/ 4924400 w 5903857"/>
              <a:gd name="connsiteY1963" fmla="*/ 392541 h 6648395"/>
              <a:gd name="connsiteX1964" fmla="*/ 4911527 w 5903857"/>
              <a:gd name="connsiteY1964" fmla="*/ 395117 h 6648395"/>
              <a:gd name="connsiteX1965" fmla="*/ 4914535 w 5903857"/>
              <a:gd name="connsiteY1965" fmla="*/ 404983 h 6648395"/>
              <a:gd name="connsiteX1966" fmla="*/ 4920096 w 5903857"/>
              <a:gd name="connsiteY1966" fmla="*/ 401805 h 6648395"/>
              <a:gd name="connsiteX1967" fmla="*/ 4924400 w 5903857"/>
              <a:gd name="connsiteY1967" fmla="*/ 392541 h 6648395"/>
              <a:gd name="connsiteX1968" fmla="*/ 806660 w 5903857"/>
              <a:gd name="connsiteY1968" fmla="*/ 391617 h 6648395"/>
              <a:gd name="connsiteX1969" fmla="*/ 762730 w 5903857"/>
              <a:gd name="connsiteY1969" fmla="*/ 398181 h 6648395"/>
              <a:gd name="connsiteX1970" fmla="*/ 760841 w 5903857"/>
              <a:gd name="connsiteY1970" fmla="*/ 399106 h 6648395"/>
              <a:gd name="connsiteX1971" fmla="*/ 762871 w 5903857"/>
              <a:gd name="connsiteY1971" fmla="*/ 425667 h 6648395"/>
              <a:gd name="connsiteX1972" fmla="*/ 762811 w 5903857"/>
              <a:gd name="connsiteY1972" fmla="*/ 426363 h 6648395"/>
              <a:gd name="connsiteX1973" fmla="*/ 811810 w 5903857"/>
              <a:gd name="connsiteY1973" fmla="*/ 436337 h 6648395"/>
              <a:gd name="connsiteX1974" fmla="*/ 816758 w 5903857"/>
              <a:gd name="connsiteY1974" fmla="*/ 422836 h 6648395"/>
              <a:gd name="connsiteX1975" fmla="*/ 815577 w 5903857"/>
              <a:gd name="connsiteY1975" fmla="*/ 392112 h 6648395"/>
              <a:gd name="connsiteX1976" fmla="*/ 4656547 w 5903857"/>
              <a:gd name="connsiteY1976" fmla="*/ 383641 h 6648395"/>
              <a:gd name="connsiteX1977" fmla="*/ 4608504 w 5903857"/>
              <a:gd name="connsiteY1977" fmla="*/ 391684 h 6648395"/>
              <a:gd name="connsiteX1978" fmla="*/ 4626075 w 5903857"/>
              <a:gd name="connsiteY1978" fmla="*/ 402218 h 6648395"/>
              <a:gd name="connsiteX1979" fmla="*/ 4645492 w 5903857"/>
              <a:gd name="connsiteY1979" fmla="*/ 405320 h 6648395"/>
              <a:gd name="connsiteX1980" fmla="*/ 4653044 w 5903857"/>
              <a:gd name="connsiteY1980" fmla="*/ 394161 h 6648395"/>
              <a:gd name="connsiteX1981" fmla="*/ 5233706 w 5903857"/>
              <a:gd name="connsiteY1981" fmla="*/ 383577 h 6648395"/>
              <a:gd name="connsiteX1982" fmla="*/ 5211348 w 5903857"/>
              <a:gd name="connsiteY1982" fmla="*/ 386622 h 6648395"/>
              <a:gd name="connsiteX1983" fmla="*/ 5216550 w 5903857"/>
              <a:gd name="connsiteY1983" fmla="*/ 402337 h 6648395"/>
              <a:gd name="connsiteX1984" fmla="*/ 5217095 w 5903857"/>
              <a:gd name="connsiteY1984" fmla="*/ 404531 h 6648395"/>
              <a:gd name="connsiteX1985" fmla="*/ 5232805 w 5903857"/>
              <a:gd name="connsiteY1985" fmla="*/ 407236 h 6648395"/>
              <a:gd name="connsiteX1986" fmla="*/ 5238110 w 5903857"/>
              <a:gd name="connsiteY1986" fmla="*/ 407299 h 6648395"/>
              <a:gd name="connsiteX1987" fmla="*/ 5233334 w 5903857"/>
              <a:gd name="connsiteY1987" fmla="*/ 400430 h 6648395"/>
              <a:gd name="connsiteX1988" fmla="*/ 3182025 w 5903857"/>
              <a:gd name="connsiteY1988" fmla="*/ 381913 h 6648395"/>
              <a:gd name="connsiteX1989" fmla="*/ 3091077 w 5903857"/>
              <a:gd name="connsiteY1989" fmla="*/ 413110 h 6648395"/>
              <a:gd name="connsiteX1990" fmla="*/ 3202145 w 5903857"/>
              <a:gd name="connsiteY1990" fmla="*/ 403854 h 6648395"/>
              <a:gd name="connsiteX1991" fmla="*/ 3327098 w 5903857"/>
              <a:gd name="connsiteY1991" fmla="*/ 412595 h 6648395"/>
              <a:gd name="connsiteX1992" fmla="*/ 3297788 w 5903857"/>
              <a:gd name="connsiteY1992" fmla="*/ 412595 h 6648395"/>
              <a:gd name="connsiteX1993" fmla="*/ 3327098 w 5903857"/>
              <a:gd name="connsiteY1993" fmla="*/ 395455 h 6648395"/>
              <a:gd name="connsiteX1994" fmla="*/ 3283048 w 5903857"/>
              <a:gd name="connsiteY1994" fmla="*/ 386542 h 6648395"/>
              <a:gd name="connsiteX1995" fmla="*/ 3276191 w 5903857"/>
              <a:gd name="connsiteY1995" fmla="*/ 420994 h 6648395"/>
              <a:gd name="connsiteX1996" fmla="*/ 3275677 w 5903857"/>
              <a:gd name="connsiteY1996" fmla="*/ 421680 h 6648395"/>
              <a:gd name="connsiteX1997" fmla="*/ 3260937 w 5903857"/>
              <a:gd name="connsiteY1997" fmla="*/ 412595 h 6648395"/>
              <a:gd name="connsiteX1998" fmla="*/ 3275677 w 5903857"/>
              <a:gd name="connsiteY1998" fmla="*/ 403682 h 6648395"/>
              <a:gd name="connsiteX1999" fmla="*/ 3182025 w 5903857"/>
              <a:gd name="connsiteY1999" fmla="*/ 381913 h 6648395"/>
              <a:gd name="connsiteX2000" fmla="*/ 1394323 w 5903857"/>
              <a:gd name="connsiteY2000" fmla="*/ 381579 h 6648395"/>
              <a:gd name="connsiteX2001" fmla="*/ 1433443 w 5903857"/>
              <a:gd name="connsiteY2001" fmla="*/ 395969 h 6648395"/>
              <a:gd name="connsiteX2002" fmla="*/ 1364367 w 5903857"/>
              <a:gd name="connsiteY2002" fmla="*/ 419623 h 6648395"/>
              <a:gd name="connsiteX2003" fmla="*/ 1377052 w 5903857"/>
              <a:gd name="connsiteY2003" fmla="*/ 382428 h 6648395"/>
              <a:gd name="connsiteX2004" fmla="*/ 1394323 w 5903857"/>
              <a:gd name="connsiteY2004" fmla="*/ 381579 h 6648395"/>
              <a:gd name="connsiteX2005" fmla="*/ 5280831 w 5903857"/>
              <a:gd name="connsiteY2005" fmla="*/ 377158 h 6648395"/>
              <a:gd name="connsiteX2006" fmla="*/ 5238286 w 5903857"/>
              <a:gd name="connsiteY2006" fmla="*/ 382953 h 6648395"/>
              <a:gd name="connsiteX2007" fmla="*/ 5280312 w 5903857"/>
              <a:gd name="connsiteY2007" fmla="*/ 406965 h 6648395"/>
              <a:gd name="connsiteX2008" fmla="*/ 5280908 w 5903857"/>
              <a:gd name="connsiteY2008" fmla="*/ 407803 h 6648395"/>
              <a:gd name="connsiteX2009" fmla="*/ 5282159 w 5903857"/>
              <a:gd name="connsiteY2009" fmla="*/ 407817 h 6648395"/>
              <a:gd name="connsiteX2010" fmla="*/ 5308689 w 5903857"/>
              <a:gd name="connsiteY2010" fmla="*/ 412058 h 6648395"/>
              <a:gd name="connsiteX2011" fmla="*/ 5309579 w 5903857"/>
              <a:gd name="connsiteY2011" fmla="*/ 393296 h 6648395"/>
              <a:gd name="connsiteX2012" fmla="*/ 5306873 w 5903857"/>
              <a:gd name="connsiteY2012" fmla="*/ 377614 h 6648395"/>
              <a:gd name="connsiteX2013" fmla="*/ 1035821 w 5903857"/>
              <a:gd name="connsiteY2013" fmla="*/ 376059 h 6648395"/>
              <a:gd name="connsiteX2014" fmla="*/ 1040902 w 5903857"/>
              <a:gd name="connsiteY2014" fmla="*/ 390834 h 6648395"/>
              <a:gd name="connsiteX2015" fmla="*/ 1049961 w 5903857"/>
              <a:gd name="connsiteY2015" fmla="*/ 391232 h 6648395"/>
              <a:gd name="connsiteX2016" fmla="*/ 1084981 w 5903857"/>
              <a:gd name="connsiteY2016" fmla="*/ 391341 h 6648395"/>
              <a:gd name="connsiteX2017" fmla="*/ 1054067 w 5903857"/>
              <a:gd name="connsiteY2017" fmla="*/ 377420 h 6648395"/>
              <a:gd name="connsiteX2018" fmla="*/ 1004140 w 5903857"/>
              <a:gd name="connsiteY2018" fmla="*/ 374272 h 6648395"/>
              <a:gd name="connsiteX2019" fmla="*/ 964343 w 5903857"/>
              <a:gd name="connsiteY2019" fmla="*/ 378181 h 6648395"/>
              <a:gd name="connsiteX2020" fmla="*/ 943745 w 5903857"/>
              <a:gd name="connsiteY2020" fmla="*/ 387399 h 6648395"/>
              <a:gd name="connsiteX2021" fmla="*/ 943231 w 5903857"/>
              <a:gd name="connsiteY2021" fmla="*/ 387399 h 6648395"/>
              <a:gd name="connsiteX2022" fmla="*/ 983842 w 5903857"/>
              <a:gd name="connsiteY2022" fmla="*/ 388184 h 6648395"/>
              <a:gd name="connsiteX2023" fmla="*/ 997149 w 5903857"/>
              <a:gd name="connsiteY2023" fmla="*/ 388824 h 6648395"/>
              <a:gd name="connsiteX2024" fmla="*/ 995507 w 5903857"/>
              <a:gd name="connsiteY2024" fmla="*/ 387401 h 6648395"/>
              <a:gd name="connsiteX2025" fmla="*/ 1977978 w 5903857"/>
              <a:gd name="connsiteY2025" fmla="*/ 371850 h 6648395"/>
              <a:gd name="connsiteX2026" fmla="*/ 2108426 w 5903857"/>
              <a:gd name="connsiteY2026" fmla="*/ 390313 h 6648395"/>
              <a:gd name="connsiteX2027" fmla="*/ 1940623 w 5903857"/>
              <a:gd name="connsiteY2027" fmla="*/ 377801 h 6648395"/>
              <a:gd name="connsiteX2028" fmla="*/ 1977978 w 5903857"/>
              <a:gd name="connsiteY2028" fmla="*/ 371850 h 6648395"/>
              <a:gd name="connsiteX2029" fmla="*/ 1431215 w 5903857"/>
              <a:gd name="connsiteY2029" fmla="*/ 369059 h 6648395"/>
              <a:gd name="connsiteX2030" fmla="*/ 1345513 w 5903857"/>
              <a:gd name="connsiteY2030" fmla="*/ 385171 h 6648395"/>
              <a:gd name="connsiteX2031" fmla="*/ 1362653 w 5903857"/>
              <a:gd name="connsiteY2031" fmla="*/ 402311 h 6648395"/>
              <a:gd name="connsiteX2032" fmla="*/ 1325630 w 5903857"/>
              <a:gd name="connsiteY2032" fmla="*/ 423736 h 6648395"/>
              <a:gd name="connsiteX2033" fmla="*/ 1303177 w 5903857"/>
              <a:gd name="connsiteY2033" fmla="*/ 434706 h 6648395"/>
              <a:gd name="connsiteX2034" fmla="*/ 1413046 w 5903857"/>
              <a:gd name="connsiteY2034" fmla="*/ 425965 h 6648395"/>
              <a:gd name="connsiteX2035" fmla="*/ 1496690 w 5903857"/>
              <a:gd name="connsiteY2035" fmla="*/ 391684 h 6648395"/>
              <a:gd name="connsiteX2036" fmla="*/ 1431386 w 5903857"/>
              <a:gd name="connsiteY2036" fmla="*/ 369059 h 6648395"/>
              <a:gd name="connsiteX2037" fmla="*/ 1842964 w 5903857"/>
              <a:gd name="connsiteY2037" fmla="*/ 367991 h 6648395"/>
              <a:gd name="connsiteX2038" fmla="*/ 1894858 w 5903857"/>
              <a:gd name="connsiteY2038" fmla="*/ 379343 h 6648395"/>
              <a:gd name="connsiteX2039" fmla="*/ 1865035 w 5903857"/>
              <a:gd name="connsiteY2039" fmla="*/ 398712 h 6648395"/>
              <a:gd name="connsiteX2040" fmla="*/ 1841038 w 5903857"/>
              <a:gd name="connsiteY2040" fmla="*/ 372830 h 6648395"/>
              <a:gd name="connsiteX2041" fmla="*/ 1842964 w 5903857"/>
              <a:gd name="connsiteY2041" fmla="*/ 367991 h 6648395"/>
              <a:gd name="connsiteX2042" fmla="*/ 3823309 w 5903857"/>
              <a:gd name="connsiteY2042" fmla="*/ 364945 h 6648395"/>
              <a:gd name="connsiteX2043" fmla="*/ 3765546 w 5903857"/>
              <a:gd name="connsiteY2043" fmla="*/ 383285 h 6648395"/>
              <a:gd name="connsiteX2044" fmla="*/ 3823309 w 5903857"/>
              <a:gd name="connsiteY2044" fmla="*/ 364945 h 6648395"/>
              <a:gd name="connsiteX2045" fmla="*/ 4199171 w 5903857"/>
              <a:gd name="connsiteY2045" fmla="*/ 361994 h 6648395"/>
              <a:gd name="connsiteX2046" fmla="*/ 4260900 w 5903857"/>
              <a:gd name="connsiteY2046" fmla="*/ 367345 h 6648395"/>
              <a:gd name="connsiteX2047" fmla="*/ 4196967 w 5903857"/>
              <a:gd name="connsiteY2047" fmla="*/ 368716 h 6648395"/>
              <a:gd name="connsiteX2048" fmla="*/ 4196967 w 5903857"/>
              <a:gd name="connsiteY2048" fmla="*/ 368888 h 6648395"/>
              <a:gd name="connsiteX2049" fmla="*/ 4199171 w 5903857"/>
              <a:gd name="connsiteY2049" fmla="*/ 361994 h 6648395"/>
              <a:gd name="connsiteX2050" fmla="*/ 925576 w 5903857"/>
              <a:gd name="connsiteY2050" fmla="*/ 361860 h 6648395"/>
              <a:gd name="connsiteX2051" fmla="*/ 901344 w 5903857"/>
              <a:gd name="connsiteY2051" fmla="*/ 363188 h 6648395"/>
              <a:gd name="connsiteX2052" fmla="*/ 894773 w 5903857"/>
              <a:gd name="connsiteY2052" fmla="*/ 361956 h 6648395"/>
              <a:gd name="connsiteX2053" fmla="*/ 895672 w 5903857"/>
              <a:gd name="connsiteY2053" fmla="*/ 371345 h 6648395"/>
              <a:gd name="connsiteX2054" fmla="*/ 2763328 w 5903857"/>
              <a:gd name="connsiteY2054" fmla="*/ 360743 h 6648395"/>
              <a:gd name="connsiteX2055" fmla="*/ 2758561 w 5903857"/>
              <a:gd name="connsiteY2055" fmla="*/ 375093 h 6648395"/>
              <a:gd name="connsiteX2056" fmla="*/ 2718790 w 5903857"/>
              <a:gd name="connsiteY2056" fmla="*/ 388085 h 6648395"/>
              <a:gd name="connsiteX2057" fmla="*/ 2747088 w 5903857"/>
              <a:gd name="connsiteY2057" fmla="*/ 363210 h 6648395"/>
              <a:gd name="connsiteX2058" fmla="*/ 2763355 w 5903857"/>
              <a:gd name="connsiteY2058" fmla="*/ 360660 h 6648395"/>
              <a:gd name="connsiteX2059" fmla="*/ 2763869 w 5903857"/>
              <a:gd name="connsiteY2059" fmla="*/ 360660 h 6648395"/>
              <a:gd name="connsiteX2060" fmla="*/ 2763328 w 5903857"/>
              <a:gd name="connsiteY2060" fmla="*/ 360743 h 6648395"/>
              <a:gd name="connsiteX2061" fmla="*/ 2800185 w 5903857"/>
              <a:gd name="connsiteY2061" fmla="*/ 358711 h 6648395"/>
              <a:gd name="connsiteX2062" fmla="*/ 2830202 w 5903857"/>
              <a:gd name="connsiteY2062" fmla="*/ 359460 h 6648395"/>
              <a:gd name="connsiteX2063" fmla="*/ 2770725 w 5903857"/>
              <a:gd name="connsiteY2063" fmla="*/ 387056 h 6648395"/>
              <a:gd name="connsiteX2064" fmla="*/ 2778781 w 5903857"/>
              <a:gd name="connsiteY2064" fmla="*/ 368888 h 6648395"/>
              <a:gd name="connsiteX2065" fmla="*/ 2800185 w 5903857"/>
              <a:gd name="connsiteY2065" fmla="*/ 358711 h 6648395"/>
              <a:gd name="connsiteX2066" fmla="*/ 874155 w 5903857"/>
              <a:gd name="connsiteY2066" fmla="*/ 358089 h 6648395"/>
              <a:gd name="connsiteX2067" fmla="*/ 857894 w 5903857"/>
              <a:gd name="connsiteY2067" fmla="*/ 370387 h 6648395"/>
              <a:gd name="connsiteX2068" fmla="*/ 885359 w 5903857"/>
              <a:gd name="connsiteY2068" fmla="*/ 371819 h 6648395"/>
              <a:gd name="connsiteX2069" fmla="*/ 882946 w 5903857"/>
              <a:gd name="connsiteY2069" fmla="*/ 367880 h 6648395"/>
              <a:gd name="connsiteX2070" fmla="*/ 879995 w 5903857"/>
              <a:gd name="connsiteY2070" fmla="*/ 359185 h 6648395"/>
              <a:gd name="connsiteX2071" fmla="*/ 1686776 w 5903857"/>
              <a:gd name="connsiteY2071" fmla="*/ 353418 h 6648395"/>
              <a:gd name="connsiteX2072" fmla="*/ 1727055 w 5903857"/>
              <a:gd name="connsiteY2072" fmla="*/ 387056 h 6648395"/>
              <a:gd name="connsiteX2073" fmla="*/ 1641354 w 5903857"/>
              <a:gd name="connsiteY2073" fmla="*/ 373001 h 6648395"/>
              <a:gd name="connsiteX2074" fmla="*/ 1686776 w 5903857"/>
              <a:gd name="connsiteY2074" fmla="*/ 353418 h 6648395"/>
              <a:gd name="connsiteX2075" fmla="*/ 4893154 w 5903857"/>
              <a:gd name="connsiteY2075" fmla="*/ 349416 h 6648395"/>
              <a:gd name="connsiteX2076" fmla="*/ 4899146 w 5903857"/>
              <a:gd name="connsiteY2076" fmla="*/ 359978 h 6648395"/>
              <a:gd name="connsiteX2077" fmla="*/ 4915487 w 5903857"/>
              <a:gd name="connsiteY2077" fmla="*/ 356547 h 6648395"/>
              <a:gd name="connsiteX2078" fmla="*/ 4894289 w 5903857"/>
              <a:gd name="connsiteY2078" fmla="*/ 349417 h 6648395"/>
              <a:gd name="connsiteX2079" fmla="*/ 1785504 w 5903857"/>
              <a:gd name="connsiteY2079" fmla="*/ 348148 h 6648395"/>
              <a:gd name="connsiteX2080" fmla="*/ 1770592 w 5903857"/>
              <a:gd name="connsiteY2080" fmla="*/ 357918 h 6648395"/>
              <a:gd name="connsiteX2081" fmla="*/ 1786361 w 5903857"/>
              <a:gd name="connsiteY2081" fmla="*/ 366145 h 6648395"/>
              <a:gd name="connsiteX2082" fmla="*/ 1740939 w 5903857"/>
              <a:gd name="connsiteY2082" fmla="*/ 359289 h 6648395"/>
              <a:gd name="connsiteX2083" fmla="*/ 1740082 w 5903857"/>
              <a:gd name="connsiteY2083" fmla="*/ 359289 h 6648395"/>
              <a:gd name="connsiteX2084" fmla="*/ 1785504 w 5903857"/>
              <a:gd name="connsiteY2084" fmla="*/ 348148 h 6648395"/>
              <a:gd name="connsiteX2085" fmla="*/ 5084525 w 5903857"/>
              <a:gd name="connsiteY2085" fmla="*/ 338129 h 6648395"/>
              <a:gd name="connsiteX2086" fmla="*/ 5066533 w 5903857"/>
              <a:gd name="connsiteY2086" fmla="*/ 346075 h 6648395"/>
              <a:gd name="connsiteX2087" fmla="*/ 5056208 w 5903857"/>
              <a:gd name="connsiteY2087" fmla="*/ 365460 h 6648395"/>
              <a:gd name="connsiteX2088" fmla="*/ 5076423 w 5903857"/>
              <a:gd name="connsiteY2088" fmla="*/ 354573 h 6648395"/>
              <a:gd name="connsiteX2089" fmla="*/ 5084654 w 5903857"/>
              <a:gd name="connsiteY2089" fmla="*/ 354581 h 6648395"/>
              <a:gd name="connsiteX2090" fmla="*/ 5083397 w 5903857"/>
              <a:gd name="connsiteY2090" fmla="*/ 343930 h 6648395"/>
              <a:gd name="connsiteX2091" fmla="*/ 5197237 w 5903857"/>
              <a:gd name="connsiteY2091" fmla="*/ 335814 h 6648395"/>
              <a:gd name="connsiteX2092" fmla="*/ 5189680 w 5903857"/>
              <a:gd name="connsiteY2092" fmla="*/ 339473 h 6648395"/>
              <a:gd name="connsiteX2093" fmla="*/ 5188377 w 5903857"/>
              <a:gd name="connsiteY2093" fmla="*/ 344943 h 6648395"/>
              <a:gd name="connsiteX2094" fmla="*/ 5188788 w 5903857"/>
              <a:gd name="connsiteY2094" fmla="*/ 345020 h 6648395"/>
              <a:gd name="connsiteX2095" fmla="*/ 5196882 w 5903857"/>
              <a:gd name="connsiteY2095" fmla="*/ 337591 h 6648395"/>
              <a:gd name="connsiteX2096" fmla="*/ 5135945 w 5903857"/>
              <a:gd name="connsiteY2096" fmla="*/ 331299 h 6648395"/>
              <a:gd name="connsiteX2097" fmla="*/ 5096709 w 5903857"/>
              <a:gd name="connsiteY2097" fmla="*/ 336031 h 6648395"/>
              <a:gd name="connsiteX2098" fmla="*/ 5094043 w 5903857"/>
              <a:gd name="connsiteY2098" fmla="*/ 339878 h 6648395"/>
              <a:gd name="connsiteX2099" fmla="*/ 5099394 w 5903857"/>
              <a:gd name="connsiteY2099" fmla="*/ 344929 h 6648395"/>
              <a:gd name="connsiteX2100" fmla="*/ 5105302 w 5903857"/>
              <a:gd name="connsiteY2100" fmla="*/ 354878 h 6648395"/>
              <a:gd name="connsiteX2101" fmla="*/ 5123216 w 5903857"/>
              <a:gd name="connsiteY2101" fmla="*/ 355939 h 6648395"/>
              <a:gd name="connsiteX2102" fmla="*/ 5130531 w 5903857"/>
              <a:gd name="connsiteY2102" fmla="*/ 352724 h 6648395"/>
              <a:gd name="connsiteX2103" fmla="*/ 5131361 w 5903857"/>
              <a:gd name="connsiteY2103" fmla="*/ 349399 h 6648395"/>
              <a:gd name="connsiteX2104" fmla="*/ 5125455 w 5903857"/>
              <a:gd name="connsiteY2104" fmla="*/ 349583 h 6648395"/>
              <a:gd name="connsiteX2105" fmla="*/ 5117056 w 5903857"/>
              <a:gd name="connsiteY2105" fmla="*/ 342149 h 6648395"/>
              <a:gd name="connsiteX2106" fmla="*/ 5129954 w 5903857"/>
              <a:gd name="connsiteY2106" fmla="*/ 339942 h 6648395"/>
              <a:gd name="connsiteX2107" fmla="*/ 5135439 w 5903857"/>
              <a:gd name="connsiteY2107" fmla="*/ 333061 h 6648395"/>
              <a:gd name="connsiteX2108" fmla="*/ 5135659 w 5903857"/>
              <a:gd name="connsiteY2108" fmla="*/ 332180 h 6648395"/>
              <a:gd name="connsiteX2109" fmla="*/ 2844535 w 5903857"/>
              <a:gd name="connsiteY2109" fmla="*/ 330901 h 6648395"/>
              <a:gd name="connsiteX2110" fmla="*/ 2883165 w 5903857"/>
              <a:gd name="connsiteY2110" fmla="*/ 332207 h 6648395"/>
              <a:gd name="connsiteX2111" fmla="*/ 2823517 w 5903857"/>
              <a:gd name="connsiteY2111" fmla="*/ 350547 h 6648395"/>
              <a:gd name="connsiteX2112" fmla="*/ 2844535 w 5903857"/>
              <a:gd name="connsiteY2112" fmla="*/ 330901 h 6648395"/>
              <a:gd name="connsiteX2113" fmla="*/ 2483476 w 5903857"/>
              <a:gd name="connsiteY2113" fmla="*/ 329101 h 6648395"/>
              <a:gd name="connsiteX2114" fmla="*/ 2515678 w 5903857"/>
              <a:gd name="connsiteY2114" fmla="*/ 336492 h 6648395"/>
              <a:gd name="connsiteX2115" fmla="*/ 2395525 w 5903857"/>
              <a:gd name="connsiteY2115" fmla="*/ 364945 h 6648395"/>
              <a:gd name="connsiteX2116" fmla="*/ 2470771 w 5903857"/>
              <a:gd name="connsiteY2116" fmla="*/ 345405 h 6648395"/>
              <a:gd name="connsiteX2117" fmla="*/ 2455516 w 5903857"/>
              <a:gd name="connsiteY2117" fmla="*/ 336492 h 6648395"/>
              <a:gd name="connsiteX2118" fmla="*/ 2483476 w 5903857"/>
              <a:gd name="connsiteY2118" fmla="*/ 329101 h 6648395"/>
              <a:gd name="connsiteX2119" fmla="*/ 3870680 w 5903857"/>
              <a:gd name="connsiteY2119" fmla="*/ 323594 h 6648395"/>
              <a:gd name="connsiteX2120" fmla="*/ 3912781 w 5903857"/>
              <a:gd name="connsiteY2120" fmla="*/ 328608 h 6648395"/>
              <a:gd name="connsiteX2121" fmla="*/ 3937806 w 5903857"/>
              <a:gd name="connsiteY2121" fmla="*/ 345748 h 6648395"/>
              <a:gd name="connsiteX2122" fmla="*/ 3859132 w 5903857"/>
              <a:gd name="connsiteY2122" fmla="*/ 328608 h 6648395"/>
              <a:gd name="connsiteX2123" fmla="*/ 3858275 w 5903857"/>
              <a:gd name="connsiteY2123" fmla="*/ 328608 h 6648395"/>
              <a:gd name="connsiteX2124" fmla="*/ 3870680 w 5903857"/>
              <a:gd name="connsiteY2124" fmla="*/ 323594 h 6648395"/>
              <a:gd name="connsiteX2125" fmla="*/ 5167519 w 5903857"/>
              <a:gd name="connsiteY2125" fmla="*/ 323114 h 6648395"/>
              <a:gd name="connsiteX2126" fmla="*/ 5174065 w 5903857"/>
              <a:gd name="connsiteY2126" fmla="*/ 334884 h 6648395"/>
              <a:gd name="connsiteX2127" fmla="*/ 5178418 w 5903857"/>
              <a:gd name="connsiteY2127" fmla="*/ 328094 h 6648395"/>
              <a:gd name="connsiteX2128" fmla="*/ 5179807 w 5903857"/>
              <a:gd name="connsiteY2128" fmla="*/ 337499 h 6648395"/>
              <a:gd name="connsiteX2129" fmla="*/ 5186378 w 5903857"/>
              <a:gd name="connsiteY2129" fmla="*/ 324959 h 6648395"/>
              <a:gd name="connsiteX2130" fmla="*/ 3045998 w 5903857"/>
              <a:gd name="connsiteY2130" fmla="*/ 322438 h 6648395"/>
              <a:gd name="connsiteX2131" fmla="*/ 3075650 w 5903857"/>
              <a:gd name="connsiteY2131" fmla="*/ 340435 h 6648395"/>
              <a:gd name="connsiteX2132" fmla="*/ 3060910 w 5903857"/>
              <a:gd name="connsiteY2132" fmla="*/ 367516 h 6648395"/>
              <a:gd name="connsiteX2133" fmla="*/ 3069137 w 5903857"/>
              <a:gd name="connsiteY2133" fmla="*/ 358432 h 6648395"/>
              <a:gd name="connsiteX2134" fmla="*/ 3068280 w 5903857"/>
              <a:gd name="connsiteY2134" fmla="*/ 358432 h 6648395"/>
              <a:gd name="connsiteX2135" fmla="*/ 3001604 w 5903857"/>
              <a:gd name="connsiteY2135" fmla="*/ 367688 h 6648395"/>
              <a:gd name="connsiteX2136" fmla="*/ 3045998 w 5903857"/>
              <a:gd name="connsiteY2136" fmla="*/ 322438 h 6648395"/>
              <a:gd name="connsiteX2137" fmla="*/ 3944440 w 5903857"/>
              <a:gd name="connsiteY2137" fmla="*/ 312748 h 6648395"/>
              <a:gd name="connsiteX2138" fmla="*/ 4024535 w 5903857"/>
              <a:gd name="connsiteY2138" fmla="*/ 336321 h 6648395"/>
              <a:gd name="connsiteX2139" fmla="*/ 3916895 w 5903857"/>
              <a:gd name="connsiteY2139" fmla="*/ 319181 h 6648395"/>
              <a:gd name="connsiteX2140" fmla="*/ 3944440 w 5903857"/>
              <a:gd name="connsiteY2140" fmla="*/ 312748 h 6648395"/>
              <a:gd name="connsiteX2141" fmla="*/ 874403 w 5903857"/>
              <a:gd name="connsiteY2141" fmla="*/ 311942 h 6648395"/>
              <a:gd name="connsiteX2142" fmla="*/ 876525 w 5903857"/>
              <a:gd name="connsiteY2142" fmla="*/ 314680 h 6648395"/>
              <a:gd name="connsiteX2143" fmla="*/ 877241 w 5903857"/>
              <a:gd name="connsiteY2143" fmla="*/ 312496 h 6648395"/>
              <a:gd name="connsiteX2144" fmla="*/ 4134222 w 5903857"/>
              <a:gd name="connsiteY2144" fmla="*/ 305353 h 6648395"/>
              <a:gd name="connsiteX2145" fmla="*/ 4167485 w 5903857"/>
              <a:gd name="connsiteY2145" fmla="*/ 324323 h 6648395"/>
              <a:gd name="connsiteX2146" fmla="*/ 4132005 w 5903857"/>
              <a:gd name="connsiteY2146" fmla="*/ 334093 h 6648395"/>
              <a:gd name="connsiteX2147" fmla="*/ 4124463 w 5903857"/>
              <a:gd name="connsiteY2147" fmla="*/ 316096 h 6648395"/>
              <a:gd name="connsiteX2148" fmla="*/ 4134222 w 5903857"/>
              <a:gd name="connsiteY2148" fmla="*/ 305353 h 6648395"/>
              <a:gd name="connsiteX2149" fmla="*/ 1784303 w 5903857"/>
              <a:gd name="connsiteY2149" fmla="*/ 303069 h 6648395"/>
              <a:gd name="connsiteX2150" fmla="*/ 1777104 w 5903857"/>
              <a:gd name="connsiteY2150" fmla="*/ 312496 h 6648395"/>
              <a:gd name="connsiteX2151" fmla="*/ 1792874 w 5903857"/>
              <a:gd name="connsiteY2151" fmla="*/ 320724 h 6648395"/>
              <a:gd name="connsiteX2152" fmla="*/ 1747280 w 5903857"/>
              <a:gd name="connsiteY2152" fmla="*/ 331865 h 6648395"/>
              <a:gd name="connsiteX2153" fmla="*/ 1753623 w 5903857"/>
              <a:gd name="connsiteY2153" fmla="*/ 304612 h 6648395"/>
              <a:gd name="connsiteX2154" fmla="*/ 1784303 w 5903857"/>
              <a:gd name="connsiteY2154" fmla="*/ 303069 h 6648395"/>
              <a:gd name="connsiteX2155" fmla="*/ 817777 w 5903857"/>
              <a:gd name="connsiteY2155" fmla="*/ 300059 h 6648395"/>
              <a:gd name="connsiteX2156" fmla="*/ 805594 w 5903857"/>
              <a:gd name="connsiteY2156" fmla="*/ 319524 h 6648395"/>
              <a:gd name="connsiteX2157" fmla="*/ 852216 w 5903857"/>
              <a:gd name="connsiteY2157" fmla="*/ 322952 h 6648395"/>
              <a:gd name="connsiteX2158" fmla="*/ 867753 w 5903857"/>
              <a:gd name="connsiteY2158" fmla="*/ 327054 h 6648395"/>
              <a:gd name="connsiteX2159" fmla="*/ 861216 w 5903857"/>
              <a:gd name="connsiteY2159" fmla="*/ 312533 h 6648395"/>
              <a:gd name="connsiteX2160" fmla="*/ 855581 w 5903857"/>
              <a:gd name="connsiteY2160" fmla="*/ 307908 h 6648395"/>
              <a:gd name="connsiteX2161" fmla="*/ 836340 w 5903857"/>
              <a:gd name="connsiteY2161" fmla="*/ 300455 h 6648395"/>
              <a:gd name="connsiteX2162" fmla="*/ 817777 w 5903857"/>
              <a:gd name="connsiteY2162" fmla="*/ 300059 h 6648395"/>
              <a:gd name="connsiteX2163" fmla="*/ 4795981 w 5903857"/>
              <a:gd name="connsiteY2163" fmla="*/ 278514 h 6648395"/>
              <a:gd name="connsiteX2164" fmla="*/ 4796019 w 5903857"/>
              <a:gd name="connsiteY2164" fmla="*/ 278562 h 6648395"/>
              <a:gd name="connsiteX2165" fmla="*/ 4796019 w 5903857"/>
              <a:gd name="connsiteY2165" fmla="*/ 279076 h 6648395"/>
              <a:gd name="connsiteX2166" fmla="*/ 1323101 w 5903857"/>
              <a:gd name="connsiteY2166" fmla="*/ 274245 h 6648395"/>
              <a:gd name="connsiteX2167" fmla="*/ 1423845 w 5903857"/>
              <a:gd name="connsiteY2167" fmla="*/ 278730 h 6648395"/>
              <a:gd name="connsiteX2168" fmla="*/ 1316546 w 5903857"/>
              <a:gd name="connsiteY2168" fmla="*/ 323809 h 6648395"/>
              <a:gd name="connsiteX2169" fmla="*/ 1321002 w 5903857"/>
              <a:gd name="connsiteY2169" fmla="*/ 278730 h 6648395"/>
              <a:gd name="connsiteX2170" fmla="*/ 1323101 w 5903857"/>
              <a:gd name="connsiteY2170" fmla="*/ 274245 h 6648395"/>
              <a:gd name="connsiteX2171" fmla="*/ 658188 w 5903857"/>
              <a:gd name="connsiteY2171" fmla="*/ 270160 h 6648395"/>
              <a:gd name="connsiteX2172" fmla="*/ 658874 w 5903857"/>
              <a:gd name="connsiteY2172" fmla="*/ 270160 h 6648395"/>
              <a:gd name="connsiteX2173" fmla="*/ 658152 w 5903857"/>
              <a:gd name="connsiteY2173" fmla="*/ 270229 h 6648395"/>
              <a:gd name="connsiteX2174" fmla="*/ 4235875 w 5903857"/>
              <a:gd name="connsiteY2174" fmla="*/ 269649 h 6648395"/>
              <a:gd name="connsiteX2175" fmla="*/ 4229876 w 5903857"/>
              <a:gd name="connsiteY2175" fmla="*/ 335981 h 6648395"/>
              <a:gd name="connsiteX2176" fmla="*/ 4202966 w 5903857"/>
              <a:gd name="connsiteY2176" fmla="*/ 337181 h 6648395"/>
              <a:gd name="connsiteX2177" fmla="*/ 4235875 w 5903857"/>
              <a:gd name="connsiteY2177" fmla="*/ 269649 h 6648395"/>
              <a:gd name="connsiteX2178" fmla="*/ 5008339 w 5903857"/>
              <a:gd name="connsiteY2178" fmla="*/ 268770 h 6648395"/>
              <a:gd name="connsiteX2179" fmla="*/ 5008215 w 5903857"/>
              <a:gd name="connsiteY2179" fmla="*/ 269131 h 6648395"/>
              <a:gd name="connsiteX2180" fmla="*/ 5007530 w 5903857"/>
              <a:gd name="connsiteY2180" fmla="*/ 269131 h 6648395"/>
              <a:gd name="connsiteX2181" fmla="*/ 1574335 w 5903857"/>
              <a:gd name="connsiteY2181" fmla="*/ 265703 h 6648395"/>
              <a:gd name="connsiteX2182" fmla="*/ 1683005 w 5903857"/>
              <a:gd name="connsiteY2182" fmla="*/ 271702 h 6648395"/>
              <a:gd name="connsiteX2183" fmla="*/ 1589419 w 5903857"/>
              <a:gd name="connsiteY2183" fmla="*/ 290042 h 6648395"/>
              <a:gd name="connsiteX2184" fmla="*/ 1481607 w 5903857"/>
              <a:gd name="connsiteY2184" fmla="*/ 292785 h 6648395"/>
              <a:gd name="connsiteX2185" fmla="*/ 1574335 w 5903857"/>
              <a:gd name="connsiteY2185" fmla="*/ 265703 h 6648395"/>
              <a:gd name="connsiteX2186" fmla="*/ 3686551 w 5903857"/>
              <a:gd name="connsiteY2186" fmla="*/ 265682 h 6648395"/>
              <a:gd name="connsiteX2187" fmla="*/ 3772059 w 5903857"/>
              <a:gd name="connsiteY2187" fmla="*/ 266046 h 6648395"/>
              <a:gd name="connsiteX2188" fmla="*/ 3772745 w 5903857"/>
              <a:gd name="connsiteY2188" fmla="*/ 266046 h 6648395"/>
              <a:gd name="connsiteX2189" fmla="*/ 3627910 w 5903857"/>
              <a:gd name="connsiteY2189" fmla="*/ 275987 h 6648395"/>
              <a:gd name="connsiteX2190" fmla="*/ 3686551 w 5903857"/>
              <a:gd name="connsiteY2190" fmla="*/ 265682 h 6648395"/>
              <a:gd name="connsiteX2191" fmla="*/ 4668153 w 5903857"/>
              <a:gd name="connsiteY2191" fmla="*/ 251309 h 6648395"/>
              <a:gd name="connsiteX2192" fmla="*/ 4662153 w 5903857"/>
              <a:gd name="connsiteY2192" fmla="*/ 317813 h 6648395"/>
              <a:gd name="connsiteX2193" fmla="*/ 4668153 w 5903857"/>
              <a:gd name="connsiteY2193" fmla="*/ 251309 h 6648395"/>
              <a:gd name="connsiteX2194" fmla="*/ 1912988 w 5903857"/>
              <a:gd name="connsiteY2194" fmla="*/ 242941 h 6648395"/>
              <a:gd name="connsiteX2195" fmla="*/ 1912856 w 5903857"/>
              <a:gd name="connsiteY2195" fmla="*/ 243250 h 6648395"/>
              <a:gd name="connsiteX2196" fmla="*/ 1912513 w 5903857"/>
              <a:gd name="connsiteY2196" fmla="*/ 243250 h 6648395"/>
              <a:gd name="connsiteX2197" fmla="*/ 1100064 w 5903857"/>
              <a:gd name="connsiteY2197" fmla="*/ 235879 h 6648395"/>
              <a:gd name="connsiteX2198" fmla="*/ 1262040 w 5903857"/>
              <a:gd name="connsiteY2198" fmla="*/ 238622 h 6648395"/>
              <a:gd name="connsiteX2199" fmla="*/ 1134002 w 5903857"/>
              <a:gd name="connsiteY2199" fmla="*/ 268789 h 6648395"/>
              <a:gd name="connsiteX2200" fmla="*/ 1134345 w 5903857"/>
              <a:gd name="connsiteY2200" fmla="*/ 268789 h 6648395"/>
              <a:gd name="connsiteX2201" fmla="*/ 1100064 w 5903857"/>
              <a:gd name="connsiteY2201" fmla="*/ 235879 h 6648395"/>
              <a:gd name="connsiteX2202" fmla="*/ 1935942 w 5903857"/>
              <a:gd name="connsiteY2202" fmla="*/ 224191 h 6648395"/>
              <a:gd name="connsiteX2203" fmla="*/ 1957314 w 5903857"/>
              <a:gd name="connsiteY2203" fmla="*/ 224652 h 6648395"/>
              <a:gd name="connsiteX2204" fmla="*/ 1943537 w 5903857"/>
              <a:gd name="connsiteY2204" fmla="*/ 242050 h 6648395"/>
              <a:gd name="connsiteX2205" fmla="*/ 1922663 w 5903857"/>
              <a:gd name="connsiteY2205" fmla="*/ 236651 h 6648395"/>
              <a:gd name="connsiteX2206" fmla="*/ 1912988 w 5903857"/>
              <a:gd name="connsiteY2206" fmla="*/ 242941 h 6648395"/>
              <a:gd name="connsiteX2207" fmla="*/ 1917696 w 5903857"/>
              <a:gd name="connsiteY2207" fmla="*/ 231950 h 6648395"/>
              <a:gd name="connsiteX2208" fmla="*/ 1935942 w 5903857"/>
              <a:gd name="connsiteY2208" fmla="*/ 224191 h 6648395"/>
              <a:gd name="connsiteX2209" fmla="*/ 4423047 w 5903857"/>
              <a:gd name="connsiteY2209" fmla="*/ 219599 h 6648395"/>
              <a:gd name="connsiteX2210" fmla="*/ 4428874 w 5903857"/>
              <a:gd name="connsiteY2210" fmla="*/ 343523 h 6648395"/>
              <a:gd name="connsiteX2211" fmla="*/ 4423047 w 5903857"/>
              <a:gd name="connsiteY2211" fmla="*/ 219599 h 6648395"/>
              <a:gd name="connsiteX2212" fmla="*/ 5073006 w 5903857"/>
              <a:gd name="connsiteY2212" fmla="*/ 210169 h 6648395"/>
              <a:gd name="connsiteX2213" fmla="*/ 5135910 w 5903857"/>
              <a:gd name="connsiteY2213" fmla="*/ 222681 h 6648395"/>
              <a:gd name="connsiteX2214" fmla="*/ 5041714 w 5903857"/>
              <a:gd name="connsiteY2214" fmla="*/ 253871 h 6648395"/>
              <a:gd name="connsiteX2215" fmla="*/ 5008339 w 5903857"/>
              <a:gd name="connsiteY2215" fmla="*/ 268770 h 6648395"/>
              <a:gd name="connsiteX2216" fmla="*/ 5017543 w 5903857"/>
              <a:gd name="connsiteY2216" fmla="*/ 241817 h 6648395"/>
              <a:gd name="connsiteX2217" fmla="*/ 5073006 w 5903857"/>
              <a:gd name="connsiteY2217" fmla="*/ 210169 h 6648395"/>
              <a:gd name="connsiteX2218" fmla="*/ 4756007 w 5903857"/>
              <a:gd name="connsiteY2218" fmla="*/ 209802 h 6648395"/>
              <a:gd name="connsiteX2219" fmla="*/ 4793587 w 5903857"/>
              <a:gd name="connsiteY2219" fmla="*/ 243151 h 6648395"/>
              <a:gd name="connsiteX2220" fmla="*/ 4795981 w 5903857"/>
              <a:gd name="connsiteY2220" fmla="*/ 278514 h 6648395"/>
              <a:gd name="connsiteX2221" fmla="*/ 4786354 w 5903857"/>
              <a:gd name="connsiteY2221" fmla="*/ 266502 h 6648395"/>
              <a:gd name="connsiteX2222" fmla="*/ 4775965 w 5903857"/>
              <a:gd name="connsiteY2222" fmla="*/ 237939 h 6648395"/>
              <a:gd name="connsiteX2223" fmla="*/ 4739627 w 5903857"/>
              <a:gd name="connsiteY2223" fmla="*/ 231255 h 6648395"/>
              <a:gd name="connsiteX2224" fmla="*/ 4729857 w 5903857"/>
              <a:gd name="connsiteY2224" fmla="*/ 215143 h 6648395"/>
              <a:gd name="connsiteX2225" fmla="*/ 4756007 w 5903857"/>
              <a:gd name="connsiteY2225" fmla="*/ 209802 h 6648395"/>
              <a:gd name="connsiteX2226" fmla="*/ 1061154 w 5903857"/>
              <a:gd name="connsiteY2226" fmla="*/ 202801 h 6648395"/>
              <a:gd name="connsiteX2227" fmla="*/ 1099720 w 5903857"/>
              <a:gd name="connsiteY2227" fmla="*/ 259192 h 6648395"/>
              <a:gd name="connsiteX2228" fmla="*/ 1061154 w 5903857"/>
              <a:gd name="connsiteY2228" fmla="*/ 202801 h 6648395"/>
              <a:gd name="connsiteX2229" fmla="*/ 732063 w 5903857"/>
              <a:gd name="connsiteY2229" fmla="*/ 190972 h 6648395"/>
              <a:gd name="connsiteX2230" fmla="*/ 889582 w 5903857"/>
              <a:gd name="connsiteY2230" fmla="*/ 220110 h 6648395"/>
              <a:gd name="connsiteX2231" fmla="*/ 1060985 w 5903857"/>
              <a:gd name="connsiteY2231" fmla="*/ 221139 h 6648395"/>
              <a:gd name="connsiteX2232" fmla="*/ 883925 w 5903857"/>
              <a:gd name="connsiteY2232" fmla="*/ 229709 h 6648395"/>
              <a:gd name="connsiteX2233" fmla="*/ 968427 w 5903857"/>
              <a:gd name="connsiteY2233" fmla="*/ 256276 h 6648395"/>
              <a:gd name="connsiteX2234" fmla="*/ 1058927 w 5903857"/>
              <a:gd name="connsiteY2234" fmla="*/ 275645 h 6648395"/>
              <a:gd name="connsiteX2235" fmla="*/ 807823 w 5903857"/>
              <a:gd name="connsiteY2235" fmla="*/ 264332 h 6648395"/>
              <a:gd name="connsiteX2236" fmla="*/ 1046758 w 5903857"/>
              <a:gd name="connsiteY2236" fmla="*/ 304097 h 6648395"/>
              <a:gd name="connsiteX2237" fmla="*/ 967741 w 5903857"/>
              <a:gd name="connsiteY2237" fmla="*/ 311810 h 6648395"/>
              <a:gd name="connsiteX2238" fmla="*/ 884782 w 5903857"/>
              <a:gd name="connsiteY2238" fmla="*/ 311810 h 6648395"/>
              <a:gd name="connsiteX2239" fmla="*/ 1132631 w 5903857"/>
              <a:gd name="connsiteY2239" fmla="*/ 332379 h 6648395"/>
              <a:gd name="connsiteX2240" fmla="*/ 1452126 w 5903857"/>
              <a:gd name="connsiteY2240" fmla="*/ 331179 h 6648395"/>
              <a:gd name="connsiteX2241" fmla="*/ 1419902 w 5903857"/>
              <a:gd name="connsiteY2241" fmla="*/ 324666 h 6648395"/>
              <a:gd name="connsiteX2242" fmla="*/ 1503204 w 5903857"/>
              <a:gd name="connsiteY2242" fmla="*/ 314553 h 6648395"/>
              <a:gd name="connsiteX2243" fmla="*/ 1596104 w 5903857"/>
              <a:gd name="connsiteY2243" fmla="*/ 319181 h 6648395"/>
              <a:gd name="connsiteX2244" fmla="*/ 1738882 w 5903857"/>
              <a:gd name="connsiteY2244" fmla="*/ 314210 h 6648395"/>
              <a:gd name="connsiteX2245" fmla="*/ 1694660 w 5903857"/>
              <a:gd name="connsiteY2245" fmla="*/ 352433 h 6648395"/>
              <a:gd name="connsiteX2246" fmla="*/ 1650781 w 5903857"/>
              <a:gd name="connsiteY2246" fmla="*/ 337521 h 6648395"/>
              <a:gd name="connsiteX2247" fmla="*/ 1599360 w 5903857"/>
              <a:gd name="connsiteY2247" fmla="*/ 342149 h 6648395"/>
              <a:gd name="connsiteX2248" fmla="*/ 1486406 w 5903857"/>
              <a:gd name="connsiteY2248" fmla="*/ 364945 h 6648395"/>
              <a:gd name="connsiteX2249" fmla="*/ 1561481 w 5903857"/>
              <a:gd name="connsiteY2249" fmla="*/ 404882 h 6648395"/>
              <a:gd name="connsiteX2250" fmla="*/ 1527200 w 5903857"/>
              <a:gd name="connsiteY2250" fmla="*/ 380029 h 6648395"/>
              <a:gd name="connsiteX2251" fmla="*/ 1633812 w 5903857"/>
              <a:gd name="connsiteY2251" fmla="*/ 400426 h 6648395"/>
              <a:gd name="connsiteX2252" fmla="*/ 1594390 w 5903857"/>
              <a:gd name="connsiteY2252" fmla="*/ 420823 h 6648395"/>
              <a:gd name="connsiteX2253" fmla="*/ 1735111 w 5903857"/>
              <a:gd name="connsiteY2253" fmla="*/ 394941 h 6648395"/>
              <a:gd name="connsiteX2254" fmla="*/ 1827326 w 5903857"/>
              <a:gd name="connsiteY2254" fmla="*/ 408824 h 6648395"/>
              <a:gd name="connsiteX2255" fmla="*/ 1895887 w 5903857"/>
              <a:gd name="connsiteY2255" fmla="*/ 405739 h 6648395"/>
              <a:gd name="connsiteX2256" fmla="*/ 2147163 w 5903857"/>
              <a:gd name="connsiteY2256" fmla="*/ 415166 h 6648395"/>
              <a:gd name="connsiteX2257" fmla="*/ 2130022 w 5903857"/>
              <a:gd name="connsiteY2257" fmla="*/ 370602 h 6648395"/>
              <a:gd name="connsiteX2258" fmla="*/ 2175445 w 5903857"/>
              <a:gd name="connsiteY2258" fmla="*/ 360146 h 6648395"/>
              <a:gd name="connsiteX2259" fmla="*/ 2222065 w 5903857"/>
              <a:gd name="connsiteY2259" fmla="*/ 404025 h 6648395"/>
              <a:gd name="connsiteX2260" fmla="*/ 2327478 w 5903857"/>
              <a:gd name="connsiteY2260" fmla="*/ 392713 h 6648395"/>
              <a:gd name="connsiteX2261" fmla="*/ 2251375 w 5903857"/>
              <a:gd name="connsiteY2261" fmla="*/ 367345 h 6648395"/>
              <a:gd name="connsiteX2262" fmla="*/ 2296969 w 5903857"/>
              <a:gd name="connsiteY2262" fmla="*/ 375401 h 6648395"/>
              <a:gd name="connsiteX2263" fmla="*/ 2272973 w 5903857"/>
              <a:gd name="connsiteY2263" fmla="*/ 321752 h 6648395"/>
              <a:gd name="connsiteX2264" fmla="*/ 2379755 w 5903857"/>
              <a:gd name="connsiteY2264" fmla="*/ 356032 h 6648395"/>
              <a:gd name="connsiteX2265" fmla="*/ 2357131 w 5903857"/>
              <a:gd name="connsiteY2265" fmla="*/ 365460 h 6648395"/>
              <a:gd name="connsiteX2266" fmla="*/ 2373071 w 5903857"/>
              <a:gd name="connsiteY2266" fmla="*/ 401283 h 6648395"/>
              <a:gd name="connsiteX2267" fmla="*/ 2448146 w 5903857"/>
              <a:gd name="connsiteY2267" fmla="*/ 372658 h 6648395"/>
              <a:gd name="connsiteX2268" fmla="*/ 2628804 w 5903857"/>
              <a:gd name="connsiteY2268" fmla="*/ 388256 h 6648395"/>
              <a:gd name="connsiteX2269" fmla="*/ 2622462 w 5903857"/>
              <a:gd name="connsiteY2269" fmla="*/ 415509 h 6648395"/>
              <a:gd name="connsiteX2270" fmla="*/ 2876309 w 5903857"/>
              <a:gd name="connsiteY2270" fmla="*/ 386371 h 6648395"/>
              <a:gd name="connsiteX2271" fmla="*/ 3047712 w 5903857"/>
              <a:gd name="connsiteY2271" fmla="*/ 412424 h 6648395"/>
              <a:gd name="connsiteX2272" fmla="*/ 3010689 w 5903857"/>
              <a:gd name="connsiteY2272" fmla="*/ 403682 h 6648395"/>
              <a:gd name="connsiteX2273" fmla="*/ 3113530 w 5903857"/>
              <a:gd name="connsiteY2273" fmla="*/ 385342 h 6648395"/>
              <a:gd name="connsiteX2274" fmla="*/ 3202488 w 5903857"/>
              <a:gd name="connsiteY2274" fmla="*/ 367002 h 6648395"/>
              <a:gd name="connsiteX2275" fmla="*/ 3135641 w 5903857"/>
              <a:gd name="connsiteY2275" fmla="*/ 349862 h 6648395"/>
              <a:gd name="connsiteX2276" fmla="*/ 3157752 w 5903857"/>
              <a:gd name="connsiteY2276" fmla="*/ 322780 h 6648395"/>
              <a:gd name="connsiteX2277" fmla="*/ 3209173 w 5903857"/>
              <a:gd name="connsiteY2277" fmla="*/ 331693 h 6648395"/>
              <a:gd name="connsiteX2278" fmla="*/ 3253223 w 5903857"/>
              <a:gd name="connsiteY2278" fmla="*/ 348833 h 6648395"/>
              <a:gd name="connsiteX2279" fmla="*/ 3209173 w 5903857"/>
              <a:gd name="connsiteY2279" fmla="*/ 358089 h 6648395"/>
              <a:gd name="connsiteX2280" fmla="*/ 3297445 w 5903857"/>
              <a:gd name="connsiteY2280" fmla="*/ 339921 h 6648395"/>
              <a:gd name="connsiteX2281" fmla="*/ 3275506 w 5903857"/>
              <a:gd name="connsiteY2281" fmla="*/ 367002 h 6648395"/>
              <a:gd name="connsiteX2282" fmla="*/ 3312186 w 5903857"/>
              <a:gd name="connsiteY2282" fmla="*/ 384999 h 6648395"/>
              <a:gd name="connsiteX2283" fmla="*/ 3385718 w 5903857"/>
              <a:gd name="connsiteY2283" fmla="*/ 348662 h 6648395"/>
              <a:gd name="connsiteX2284" fmla="*/ 3326927 w 5903857"/>
              <a:gd name="connsiteY2284" fmla="*/ 375915 h 6648395"/>
              <a:gd name="connsiteX2285" fmla="*/ 3400458 w 5903857"/>
              <a:gd name="connsiteY2285" fmla="*/ 411738 h 6648395"/>
              <a:gd name="connsiteX2286" fmla="*/ 3385718 w 5903857"/>
              <a:gd name="connsiteY2286" fmla="*/ 384828 h 6648395"/>
              <a:gd name="connsiteX2287" fmla="*/ 3451879 w 5903857"/>
              <a:gd name="connsiteY2287" fmla="*/ 401968 h 6648395"/>
              <a:gd name="connsiteX2288" fmla="*/ 3400458 w 5903857"/>
              <a:gd name="connsiteY2288" fmla="*/ 375058 h 6648395"/>
              <a:gd name="connsiteX2289" fmla="*/ 3546665 w 5903857"/>
              <a:gd name="connsiteY2289" fmla="*/ 365631 h 6648395"/>
              <a:gd name="connsiteX2290" fmla="*/ 3743092 w 5903857"/>
              <a:gd name="connsiteY2290" fmla="*/ 382771 h 6648395"/>
              <a:gd name="connsiteX2291" fmla="*/ 3765203 w 5903857"/>
              <a:gd name="connsiteY2291" fmla="*/ 409681 h 6648395"/>
              <a:gd name="connsiteX2292" fmla="*/ 3974143 w 5903857"/>
              <a:gd name="connsiteY2292" fmla="*/ 371630 h 6648395"/>
              <a:gd name="connsiteX2293" fmla="*/ 3938491 w 5903857"/>
              <a:gd name="connsiteY2293" fmla="*/ 390313 h 6648395"/>
              <a:gd name="connsiteX2294" fmla="*/ 4017165 w 5903857"/>
              <a:gd name="connsiteY2294" fmla="*/ 371116 h 6648395"/>
              <a:gd name="connsiteX2295" fmla="*/ 3995911 w 5903857"/>
              <a:gd name="connsiteY2295" fmla="*/ 389456 h 6648395"/>
              <a:gd name="connsiteX2296" fmla="*/ 4265678 w 5903857"/>
              <a:gd name="connsiteY2296" fmla="*/ 392782 h 6648395"/>
              <a:gd name="connsiteX2297" fmla="*/ 4323816 w 5903857"/>
              <a:gd name="connsiteY2297" fmla="*/ 377446 h 6648395"/>
              <a:gd name="connsiteX2298" fmla="*/ 4329804 w 5903857"/>
              <a:gd name="connsiteY2298" fmla="*/ 348665 h 6648395"/>
              <a:gd name="connsiteX2299" fmla="*/ 4340281 w 5903857"/>
              <a:gd name="connsiteY2299" fmla="*/ 371860 h 6648395"/>
              <a:gd name="connsiteX2300" fmla="*/ 4343792 w 5903857"/>
              <a:gd name="connsiteY2300" fmla="*/ 368143 h 6648395"/>
              <a:gd name="connsiteX2301" fmla="*/ 4396137 w 5903857"/>
              <a:gd name="connsiteY2301" fmla="*/ 390656 h 6648395"/>
              <a:gd name="connsiteX2302" fmla="*/ 4409163 w 5903857"/>
              <a:gd name="connsiteY2302" fmla="*/ 353976 h 6648395"/>
              <a:gd name="connsiteX2303" fmla="*/ 4414763 w 5903857"/>
              <a:gd name="connsiteY2303" fmla="*/ 356390 h 6648395"/>
              <a:gd name="connsiteX2304" fmla="*/ 4428228 w 5903857"/>
              <a:gd name="connsiteY2304" fmla="*/ 356474 h 6648395"/>
              <a:gd name="connsiteX2305" fmla="*/ 4428491 w 5903857"/>
              <a:gd name="connsiteY2305" fmla="*/ 359840 h 6648395"/>
              <a:gd name="connsiteX2306" fmla="*/ 4442651 w 5903857"/>
              <a:gd name="connsiteY2306" fmla="*/ 358475 h 6648395"/>
              <a:gd name="connsiteX2307" fmla="*/ 4448180 w 5903857"/>
              <a:gd name="connsiteY2307" fmla="*/ 359116 h 6648395"/>
              <a:gd name="connsiteX2308" fmla="*/ 4452446 w 5903857"/>
              <a:gd name="connsiteY2308" fmla="*/ 355394 h 6648395"/>
              <a:gd name="connsiteX2309" fmla="*/ 4489204 w 5903857"/>
              <a:gd name="connsiteY2309" fmla="*/ 245482 h 6648395"/>
              <a:gd name="connsiteX2310" fmla="*/ 4501031 w 5903857"/>
              <a:gd name="connsiteY2310" fmla="*/ 302902 h 6648395"/>
              <a:gd name="connsiteX2311" fmla="*/ 4535311 w 5903857"/>
              <a:gd name="connsiteY2311" fmla="*/ 260223 h 6648395"/>
              <a:gd name="connsiteX2312" fmla="*/ 4537882 w 5903857"/>
              <a:gd name="connsiteY2312" fmla="*/ 317986 h 6648395"/>
              <a:gd name="connsiteX2313" fmla="*/ 4553480 w 5903857"/>
              <a:gd name="connsiteY2313" fmla="*/ 267593 h 6648395"/>
              <a:gd name="connsiteX2314" fmla="*/ 4571992 w 5903857"/>
              <a:gd name="connsiteY2314" fmla="*/ 275135 h 6648395"/>
              <a:gd name="connsiteX2315" fmla="*/ 4608543 w 5903857"/>
              <a:gd name="connsiteY2315" fmla="*/ 347274 h 6648395"/>
              <a:gd name="connsiteX2316" fmla="*/ 4607851 w 5903857"/>
              <a:gd name="connsiteY2316" fmla="*/ 361607 h 6648395"/>
              <a:gd name="connsiteX2317" fmla="*/ 4622474 w 5903857"/>
              <a:gd name="connsiteY2317" fmla="*/ 362353 h 6648395"/>
              <a:gd name="connsiteX2318" fmla="*/ 4656245 w 5903857"/>
              <a:gd name="connsiteY2318" fmla="*/ 362227 h 6648395"/>
              <a:gd name="connsiteX2319" fmla="*/ 4662954 w 5903857"/>
              <a:gd name="connsiteY2319" fmla="*/ 364404 h 6648395"/>
              <a:gd name="connsiteX2320" fmla="*/ 4664978 w 5903857"/>
              <a:gd name="connsiteY2320" fmla="*/ 358330 h 6648395"/>
              <a:gd name="connsiteX2321" fmla="*/ 4669802 w 5903857"/>
              <a:gd name="connsiteY2321" fmla="*/ 344431 h 6648395"/>
              <a:gd name="connsiteX2322" fmla="*/ 4668094 w 5903857"/>
              <a:gd name="connsiteY2322" fmla="*/ 346225 h 6648395"/>
              <a:gd name="connsiteX2323" fmla="*/ 4655812 w 5903857"/>
              <a:gd name="connsiteY2323" fmla="*/ 344720 h 6648395"/>
              <a:gd name="connsiteX2324" fmla="*/ 4662154 w 5903857"/>
              <a:gd name="connsiteY2324" fmla="*/ 326380 h 6648395"/>
              <a:gd name="connsiteX2325" fmla="*/ 4674859 w 5903857"/>
              <a:gd name="connsiteY2325" fmla="*/ 315710 h 6648395"/>
              <a:gd name="connsiteX2326" fmla="*/ 4682356 w 5903857"/>
              <a:gd name="connsiteY2326" fmla="*/ 315665 h 6648395"/>
              <a:gd name="connsiteX2327" fmla="*/ 4686695 w 5903857"/>
              <a:gd name="connsiteY2327" fmla="*/ 309680 h 6648395"/>
              <a:gd name="connsiteX2328" fmla="*/ 4699515 w 5903857"/>
              <a:gd name="connsiteY2328" fmla="*/ 303074 h 6648395"/>
              <a:gd name="connsiteX2329" fmla="*/ 4669691 w 5903857"/>
              <a:gd name="connsiteY2329" fmla="*/ 246339 h 6648395"/>
              <a:gd name="connsiteX2330" fmla="*/ 4703972 w 5903857"/>
              <a:gd name="connsiteY2330" fmla="*/ 219943 h 6648395"/>
              <a:gd name="connsiteX2331" fmla="*/ 4746994 w 5903857"/>
              <a:gd name="connsiteY2331" fmla="*/ 367349 h 6648395"/>
              <a:gd name="connsiteX2332" fmla="*/ 4761563 w 5903857"/>
              <a:gd name="connsiteY2332" fmla="*/ 292104 h 6648395"/>
              <a:gd name="connsiteX2333" fmla="*/ 4788969 w 5903857"/>
              <a:gd name="connsiteY2333" fmla="*/ 323487 h 6648395"/>
              <a:gd name="connsiteX2334" fmla="*/ 4789947 w 5903857"/>
              <a:gd name="connsiteY2334" fmla="*/ 324965 h 6648395"/>
              <a:gd name="connsiteX2335" fmla="*/ 4791768 w 5903857"/>
              <a:gd name="connsiteY2335" fmla="*/ 325279 h 6648395"/>
              <a:gd name="connsiteX2336" fmla="*/ 4802725 w 5903857"/>
              <a:gd name="connsiteY2336" fmla="*/ 317403 h 6648395"/>
              <a:gd name="connsiteX2337" fmla="*/ 4805847 w 5903857"/>
              <a:gd name="connsiteY2337" fmla="*/ 309481 h 6648395"/>
              <a:gd name="connsiteX2338" fmla="*/ 4806106 w 5903857"/>
              <a:gd name="connsiteY2338" fmla="*/ 300331 h 6648395"/>
              <a:gd name="connsiteX2339" fmla="*/ 4812129 w 5903857"/>
              <a:gd name="connsiteY2339" fmla="*/ 293047 h 6648395"/>
              <a:gd name="connsiteX2340" fmla="*/ 4813452 w 5903857"/>
              <a:gd name="connsiteY2340" fmla="*/ 293811 h 6648395"/>
              <a:gd name="connsiteX2341" fmla="*/ 4820187 w 5903857"/>
              <a:gd name="connsiteY2341" fmla="*/ 282158 h 6648395"/>
              <a:gd name="connsiteX2342" fmla="*/ 4833180 w 5903857"/>
              <a:gd name="connsiteY2342" fmla="*/ 293907 h 6648395"/>
              <a:gd name="connsiteX2343" fmla="*/ 4834907 w 5903857"/>
              <a:gd name="connsiteY2343" fmla="*/ 294291 h 6648395"/>
              <a:gd name="connsiteX2344" fmla="*/ 4835178 w 5903857"/>
              <a:gd name="connsiteY2344" fmla="*/ 289635 h 6648395"/>
              <a:gd name="connsiteX2345" fmla="*/ 4814184 w 5903857"/>
              <a:gd name="connsiteY2345" fmla="*/ 265194 h 6648395"/>
              <a:gd name="connsiteX2346" fmla="*/ 4817422 w 5903857"/>
              <a:gd name="connsiteY2346" fmla="*/ 265889 h 6648395"/>
              <a:gd name="connsiteX2347" fmla="*/ 4812816 w 5903857"/>
              <a:gd name="connsiteY2347" fmla="*/ 264161 h 6648395"/>
              <a:gd name="connsiteX2348" fmla="*/ 4888405 w 5903857"/>
              <a:gd name="connsiteY2348" fmla="*/ 250277 h 6648395"/>
              <a:gd name="connsiteX2349" fmla="*/ 4855560 w 5903857"/>
              <a:gd name="connsiteY2349" fmla="*/ 272645 h 6648395"/>
              <a:gd name="connsiteX2350" fmla="*/ 4846312 w 5903857"/>
              <a:gd name="connsiteY2350" fmla="*/ 271982 h 6648395"/>
              <a:gd name="connsiteX2351" fmla="*/ 4860499 w 5903857"/>
              <a:gd name="connsiteY2351" fmla="*/ 294437 h 6648395"/>
              <a:gd name="connsiteX2352" fmla="*/ 4880456 w 5903857"/>
              <a:gd name="connsiteY2352" fmla="*/ 289764 h 6648395"/>
              <a:gd name="connsiteX2353" fmla="*/ 4918229 w 5903857"/>
              <a:gd name="connsiteY2353" fmla="*/ 293642 h 6648395"/>
              <a:gd name="connsiteX2354" fmla="*/ 4966050 w 5903857"/>
              <a:gd name="connsiteY2354" fmla="*/ 281301 h 6648395"/>
              <a:gd name="connsiteX2355" fmla="*/ 4942911 w 5903857"/>
              <a:gd name="connsiteY2355" fmla="*/ 247020 h 6648395"/>
              <a:gd name="connsiteX2356" fmla="*/ 4991761 w 5903857"/>
              <a:gd name="connsiteY2356" fmla="*/ 252505 h 6648395"/>
              <a:gd name="connsiteX2357" fmla="*/ 4971707 w 5903857"/>
              <a:gd name="connsiteY2357" fmla="*/ 262961 h 6648395"/>
              <a:gd name="connsiteX2358" fmla="*/ 5049694 w 5903857"/>
              <a:gd name="connsiteY2358" fmla="*/ 284729 h 6648395"/>
              <a:gd name="connsiteX2359" fmla="*/ 5085517 w 5903857"/>
              <a:gd name="connsiteY2359" fmla="*/ 271188 h 6648395"/>
              <a:gd name="connsiteX2360" fmla="*/ 5141395 w 5903857"/>
              <a:gd name="connsiteY2360" fmla="*/ 222510 h 6648395"/>
              <a:gd name="connsiteX2361" fmla="*/ 5196758 w 5903857"/>
              <a:gd name="connsiteY2361" fmla="*/ 226623 h 6648395"/>
              <a:gd name="connsiteX2362" fmla="*/ 5157336 w 5903857"/>
              <a:gd name="connsiteY2362" fmla="*/ 248220 h 6648395"/>
              <a:gd name="connsiteX2363" fmla="*/ 5208757 w 5903857"/>
              <a:gd name="connsiteY2363" fmla="*/ 207426 h 6648395"/>
              <a:gd name="connsiteX2364" fmla="*/ 5238409 w 5903857"/>
              <a:gd name="connsiteY2364" fmla="*/ 304440 h 6648395"/>
              <a:gd name="connsiteX2365" fmla="*/ 5250579 w 5903857"/>
              <a:gd name="connsiteY2365" fmla="*/ 285243 h 6648395"/>
              <a:gd name="connsiteX2366" fmla="*/ 5231725 w 5903857"/>
              <a:gd name="connsiteY2366" fmla="*/ 232623 h 6648395"/>
              <a:gd name="connsiteX2367" fmla="*/ 5260006 w 5903857"/>
              <a:gd name="connsiteY2367" fmla="*/ 311639 h 6648395"/>
              <a:gd name="connsiteX2368" fmla="*/ 5315883 w 5903857"/>
              <a:gd name="connsiteY2368" fmla="*/ 315239 h 6648395"/>
              <a:gd name="connsiteX2369" fmla="*/ 5303028 w 5903857"/>
              <a:gd name="connsiteY2369" fmla="*/ 325865 h 6648395"/>
              <a:gd name="connsiteX2370" fmla="*/ 5352049 w 5903857"/>
              <a:gd name="connsiteY2370" fmla="*/ 329465 h 6648395"/>
              <a:gd name="connsiteX2371" fmla="*/ 5368632 w 5903857"/>
              <a:gd name="connsiteY2371" fmla="*/ 350226 h 6648395"/>
              <a:gd name="connsiteX2372" fmla="*/ 5369617 w 5903857"/>
              <a:gd name="connsiteY2372" fmla="*/ 351748 h 6648395"/>
              <a:gd name="connsiteX2373" fmla="*/ 5373062 w 5903857"/>
              <a:gd name="connsiteY2373" fmla="*/ 346654 h 6648395"/>
              <a:gd name="connsiteX2374" fmla="*/ 5395066 w 5903857"/>
              <a:gd name="connsiteY2374" fmla="*/ 357067 h 6648395"/>
              <a:gd name="connsiteX2375" fmla="*/ 5375183 w 5903857"/>
              <a:gd name="connsiteY2375" fmla="*/ 316444 h 6648395"/>
              <a:gd name="connsiteX2376" fmla="*/ 5442030 w 5903857"/>
              <a:gd name="connsiteY2376" fmla="*/ 396489 h 6648395"/>
              <a:gd name="connsiteX2377" fmla="*/ 5459170 w 5903857"/>
              <a:gd name="connsiteY2377" fmla="*/ 370950 h 6648395"/>
              <a:gd name="connsiteX2378" fmla="*/ 5500478 w 5903857"/>
              <a:gd name="connsiteY2378" fmla="*/ 485105 h 6648395"/>
              <a:gd name="connsiteX2379" fmla="*/ 5498220 w 5903857"/>
              <a:gd name="connsiteY2379" fmla="*/ 514169 h 6648395"/>
              <a:gd name="connsiteX2380" fmla="*/ 5503205 w 5903857"/>
              <a:gd name="connsiteY2380" fmla="*/ 516200 h 6648395"/>
              <a:gd name="connsiteX2381" fmla="*/ 5522595 w 5903857"/>
              <a:gd name="connsiteY2381" fmla="*/ 527435 h 6648395"/>
              <a:gd name="connsiteX2382" fmla="*/ 5504627 w 5903857"/>
              <a:gd name="connsiteY2382" fmla="*/ 533723 h 6648395"/>
              <a:gd name="connsiteX2383" fmla="*/ 5496850 w 5903857"/>
              <a:gd name="connsiteY2383" fmla="*/ 531801 h 6648395"/>
              <a:gd name="connsiteX2384" fmla="*/ 5496159 w 5903857"/>
              <a:gd name="connsiteY2384" fmla="*/ 540703 h 6648395"/>
              <a:gd name="connsiteX2385" fmla="*/ 5538701 w 5903857"/>
              <a:gd name="connsiteY2385" fmla="*/ 723697 h 6648395"/>
              <a:gd name="connsiteX2386" fmla="*/ 5529960 w 5903857"/>
              <a:gd name="connsiteY2386" fmla="*/ 533611 h 6648395"/>
              <a:gd name="connsiteX2387" fmla="*/ 5580181 w 5903857"/>
              <a:gd name="connsiteY2387" fmla="*/ 647423 h 6648395"/>
              <a:gd name="connsiteX2388" fmla="*/ 5592522 w 5903857"/>
              <a:gd name="connsiteY2388" fmla="*/ 522642 h 6648395"/>
              <a:gd name="connsiteX2389" fmla="*/ 5582409 w 5903857"/>
              <a:gd name="connsiteY2389" fmla="*/ 498303 h 6648395"/>
              <a:gd name="connsiteX2390" fmla="*/ 5659026 w 5903857"/>
              <a:gd name="connsiteY2390" fmla="*/ 594288 h 6648395"/>
              <a:gd name="connsiteX2391" fmla="*/ 5631773 w 5903857"/>
              <a:gd name="connsiteY2391" fmla="*/ 587260 h 6648395"/>
              <a:gd name="connsiteX2392" fmla="*/ 5654403 w 5903857"/>
              <a:gd name="connsiteY2392" fmla="*/ 689928 h 6648395"/>
              <a:gd name="connsiteX2393" fmla="*/ 5625951 w 5903857"/>
              <a:gd name="connsiteY2393" fmla="*/ 658047 h 6648395"/>
              <a:gd name="connsiteX2394" fmla="*/ 5686970 w 5903857"/>
              <a:gd name="connsiteY2394" fmla="*/ 804596 h 6648395"/>
              <a:gd name="connsiteX2395" fmla="*/ 5667944 w 5903857"/>
              <a:gd name="connsiteY2395" fmla="*/ 590000 h 6648395"/>
              <a:gd name="connsiteX2396" fmla="*/ 5694340 w 5903857"/>
              <a:gd name="connsiteY2396" fmla="*/ 961601 h 6648395"/>
              <a:gd name="connsiteX2397" fmla="*/ 5685085 w 5903857"/>
              <a:gd name="connsiteY2397" fmla="*/ 1152544 h 6648395"/>
              <a:gd name="connsiteX2398" fmla="*/ 5685085 w 5903857"/>
              <a:gd name="connsiteY2398" fmla="*/ 953717 h 6648395"/>
              <a:gd name="connsiteX2399" fmla="*/ 5630921 w 5903857"/>
              <a:gd name="connsiteY2399" fmla="*/ 1146545 h 6648395"/>
              <a:gd name="connsiteX2400" fmla="*/ 5653718 w 5903857"/>
              <a:gd name="connsiteY2400" fmla="*/ 863902 h 6648395"/>
              <a:gd name="connsiteX2401" fmla="*/ 5602297 w 5903857"/>
              <a:gd name="connsiteY2401" fmla="*/ 1131119 h 6648395"/>
              <a:gd name="connsiteX2402" fmla="*/ 5602297 w 5903857"/>
              <a:gd name="connsiteY2402" fmla="*/ 948917 h 6648395"/>
              <a:gd name="connsiteX2403" fmla="*/ 5577184 w 5903857"/>
              <a:gd name="connsiteY2403" fmla="*/ 1007845 h 6648395"/>
              <a:gd name="connsiteX2404" fmla="*/ 5570072 w 5903857"/>
              <a:gd name="connsiteY2404" fmla="*/ 1083353 h 6648395"/>
              <a:gd name="connsiteX2405" fmla="*/ 5574949 w 5903857"/>
              <a:gd name="connsiteY2405" fmla="*/ 1085246 h 6648395"/>
              <a:gd name="connsiteX2406" fmla="*/ 5583099 w 5903857"/>
              <a:gd name="connsiteY2406" fmla="*/ 1100948 h 6648395"/>
              <a:gd name="connsiteX2407" fmla="*/ 5569311 w 5903857"/>
              <a:gd name="connsiteY2407" fmla="*/ 1096222 h 6648395"/>
              <a:gd name="connsiteX2408" fmla="*/ 5569830 w 5903857"/>
              <a:gd name="connsiteY2408" fmla="*/ 1172815 h 6648395"/>
              <a:gd name="connsiteX2409" fmla="*/ 5570073 w 5903857"/>
              <a:gd name="connsiteY2409" fmla="*/ 1223162 h 6648395"/>
              <a:gd name="connsiteX2410" fmla="*/ 5558793 w 5903857"/>
              <a:gd name="connsiteY2410" fmla="*/ 1480298 h 6648395"/>
              <a:gd name="connsiteX2411" fmla="*/ 5558786 w 5903857"/>
              <a:gd name="connsiteY2411" fmla="*/ 1498839 h 6648395"/>
              <a:gd name="connsiteX2412" fmla="*/ 5561996 w 5903857"/>
              <a:gd name="connsiteY2412" fmla="*/ 1506830 h 6648395"/>
              <a:gd name="connsiteX2413" fmla="*/ 5564931 w 5903857"/>
              <a:gd name="connsiteY2413" fmla="*/ 1539225 h 6648395"/>
              <a:gd name="connsiteX2414" fmla="*/ 5558771 w 5903857"/>
              <a:gd name="connsiteY2414" fmla="*/ 1537565 h 6648395"/>
              <a:gd name="connsiteX2415" fmla="*/ 5558761 w 5903857"/>
              <a:gd name="connsiteY2415" fmla="*/ 1563225 h 6648395"/>
              <a:gd name="connsiteX2416" fmla="*/ 5566303 w 5903857"/>
              <a:gd name="connsiteY2416" fmla="*/ 1528944 h 6648395"/>
              <a:gd name="connsiteX2417" fmla="*/ 5567931 w 5903857"/>
              <a:gd name="connsiteY2417" fmla="*/ 1709603 h 6648395"/>
              <a:gd name="connsiteX2418" fmla="*/ 5562909 w 5903857"/>
              <a:gd name="connsiteY2418" fmla="*/ 1789028 h 6648395"/>
              <a:gd name="connsiteX2419" fmla="*/ 5568252 w 5903857"/>
              <a:gd name="connsiteY2419" fmla="*/ 1786066 h 6648395"/>
              <a:gd name="connsiteX2420" fmla="*/ 5599383 w 5903857"/>
              <a:gd name="connsiteY2420" fmla="*/ 1780046 h 6648395"/>
              <a:gd name="connsiteX2421" fmla="*/ 5628008 w 5903857"/>
              <a:gd name="connsiteY2421" fmla="*/ 1822382 h 6648395"/>
              <a:gd name="connsiteX2422" fmla="*/ 5590920 w 5903857"/>
              <a:gd name="connsiteY2422" fmla="*/ 1808327 h 6648395"/>
              <a:gd name="connsiteX2423" fmla="*/ 5562528 w 5903857"/>
              <a:gd name="connsiteY2423" fmla="*/ 1797678 h 6648395"/>
              <a:gd name="connsiteX2424" fmla="*/ 5564653 w 5903857"/>
              <a:gd name="connsiteY2424" fmla="*/ 1832006 h 6648395"/>
              <a:gd name="connsiteX2425" fmla="*/ 5572644 w 5903857"/>
              <a:gd name="connsiteY2425" fmla="*/ 1859923 h 6648395"/>
              <a:gd name="connsiteX2426" fmla="*/ 5534422 w 5903857"/>
              <a:gd name="connsiteY2426" fmla="*/ 1811758 h 6648395"/>
              <a:gd name="connsiteX2427" fmla="*/ 5533072 w 5903857"/>
              <a:gd name="connsiteY2427" fmla="*/ 1657110 h 6648395"/>
              <a:gd name="connsiteX2428" fmla="*/ 5525017 w 5903857"/>
              <a:gd name="connsiteY2428" fmla="*/ 1601693 h 6648395"/>
              <a:gd name="connsiteX2429" fmla="*/ 5524802 w 5903857"/>
              <a:gd name="connsiteY2429" fmla="*/ 1601851 h 6648395"/>
              <a:gd name="connsiteX2430" fmla="*/ 5502163 w 5903857"/>
              <a:gd name="connsiteY2430" fmla="*/ 1619326 h 6648395"/>
              <a:gd name="connsiteX2431" fmla="*/ 5495574 w 5903857"/>
              <a:gd name="connsiteY2431" fmla="*/ 1628547 h 6648395"/>
              <a:gd name="connsiteX2432" fmla="*/ 5492348 w 5903857"/>
              <a:gd name="connsiteY2432" fmla="*/ 1653463 h 6648395"/>
              <a:gd name="connsiteX2433" fmla="*/ 5482829 w 5903857"/>
              <a:gd name="connsiteY2433" fmla="*/ 1673265 h 6648395"/>
              <a:gd name="connsiteX2434" fmla="*/ 5508197 w 5903857"/>
              <a:gd name="connsiteY2434" fmla="*/ 1638985 h 6648395"/>
              <a:gd name="connsiteX2435" fmla="*/ 5486257 w 5903857"/>
              <a:gd name="connsiteY2435" fmla="*/ 1747654 h 6648395"/>
              <a:gd name="connsiteX2436" fmla="*/ 5467746 w 5903857"/>
              <a:gd name="connsiteY2436" fmla="*/ 1708231 h 6648395"/>
              <a:gd name="connsiteX2437" fmla="*/ 5455739 w 5903857"/>
              <a:gd name="connsiteY2437" fmla="*/ 1746776 h 6648395"/>
              <a:gd name="connsiteX2438" fmla="*/ 5455745 w 5903857"/>
              <a:gd name="connsiteY2438" fmla="*/ 1747297 h 6648395"/>
              <a:gd name="connsiteX2439" fmla="*/ 5460889 w 5903857"/>
              <a:gd name="connsiteY2439" fmla="*/ 1749193 h 6648395"/>
              <a:gd name="connsiteX2440" fmla="*/ 5455852 w 5903857"/>
              <a:gd name="connsiteY2440" fmla="*/ 1756315 h 6648395"/>
              <a:gd name="connsiteX2441" fmla="*/ 5455991 w 5903857"/>
              <a:gd name="connsiteY2441" fmla="*/ 1768134 h 6648395"/>
              <a:gd name="connsiteX2442" fmla="*/ 5470338 w 5903857"/>
              <a:gd name="connsiteY2442" fmla="*/ 1763934 h 6648395"/>
              <a:gd name="connsiteX2443" fmla="*/ 5478099 w 5903857"/>
              <a:gd name="connsiteY2443" fmla="*/ 1762498 h 6648395"/>
              <a:gd name="connsiteX2444" fmla="*/ 5478672 w 5903857"/>
              <a:gd name="connsiteY2444" fmla="*/ 1757780 h 6648395"/>
              <a:gd name="connsiteX2445" fmla="*/ 5482023 w 5903857"/>
              <a:gd name="connsiteY2445" fmla="*/ 1761772 h 6648395"/>
              <a:gd name="connsiteX2446" fmla="*/ 5504150 w 5903857"/>
              <a:gd name="connsiteY2446" fmla="*/ 1757678 h 6648395"/>
              <a:gd name="connsiteX2447" fmla="*/ 5514887 w 5903857"/>
              <a:gd name="connsiteY2447" fmla="*/ 1760428 h 6648395"/>
              <a:gd name="connsiteX2448" fmla="*/ 5515567 w 5903857"/>
              <a:gd name="connsiteY2448" fmla="*/ 1755881 h 6648395"/>
              <a:gd name="connsiteX2449" fmla="*/ 5518982 w 5903857"/>
              <a:gd name="connsiteY2449" fmla="*/ 1761476 h 6648395"/>
              <a:gd name="connsiteX2450" fmla="*/ 5541962 w 5903857"/>
              <a:gd name="connsiteY2450" fmla="*/ 1767362 h 6648395"/>
              <a:gd name="connsiteX2451" fmla="*/ 5526423 w 5903857"/>
              <a:gd name="connsiteY2451" fmla="*/ 1775590 h 6648395"/>
              <a:gd name="connsiteX2452" fmla="*/ 5533242 w 5903857"/>
              <a:gd name="connsiteY2452" fmla="*/ 1796643 h 6648395"/>
              <a:gd name="connsiteX2453" fmla="*/ 5518609 w 5903857"/>
              <a:gd name="connsiteY2453" fmla="*/ 1842671 h 6648395"/>
              <a:gd name="connsiteX2454" fmla="*/ 5501893 w 5903857"/>
              <a:gd name="connsiteY2454" fmla="*/ 1847332 h 6648395"/>
              <a:gd name="connsiteX2455" fmla="*/ 5511433 w 5903857"/>
              <a:gd name="connsiteY2455" fmla="*/ 1783528 h 6648395"/>
              <a:gd name="connsiteX2456" fmla="*/ 5509493 w 5903857"/>
              <a:gd name="connsiteY2456" fmla="*/ 1784556 h 6648395"/>
              <a:gd name="connsiteX2457" fmla="*/ 5489003 w 5903857"/>
              <a:gd name="connsiteY2457" fmla="*/ 1788844 h 6648395"/>
              <a:gd name="connsiteX2458" fmla="*/ 5489461 w 5903857"/>
              <a:gd name="connsiteY2458" fmla="*/ 1800177 h 6648395"/>
              <a:gd name="connsiteX2459" fmla="*/ 5490714 w 5903857"/>
              <a:gd name="connsiteY2459" fmla="*/ 1831469 h 6648395"/>
              <a:gd name="connsiteX2460" fmla="*/ 5474302 w 5903857"/>
              <a:gd name="connsiteY2460" fmla="*/ 1793740 h 6648395"/>
              <a:gd name="connsiteX2461" fmla="*/ 5474529 w 5903857"/>
              <a:gd name="connsiteY2461" fmla="*/ 1791873 h 6648395"/>
              <a:gd name="connsiteX2462" fmla="*/ 5467574 w 5903857"/>
              <a:gd name="connsiteY2462" fmla="*/ 1793329 h 6648395"/>
              <a:gd name="connsiteX2463" fmla="*/ 5459416 w 5903857"/>
              <a:gd name="connsiteY2463" fmla="*/ 1795873 h 6648395"/>
              <a:gd name="connsiteX2464" fmla="*/ 5468655 w 5903857"/>
              <a:gd name="connsiteY2464" fmla="*/ 1823648 h 6648395"/>
              <a:gd name="connsiteX2465" fmla="*/ 5492599 w 5903857"/>
              <a:gd name="connsiteY2465" fmla="*/ 1856152 h 6648395"/>
              <a:gd name="connsiteX2466" fmla="*/ 5479230 w 5903857"/>
              <a:gd name="connsiteY2466" fmla="*/ 1956251 h 6648395"/>
              <a:gd name="connsiteX2467" fmla="*/ 5482658 w 5903857"/>
              <a:gd name="connsiteY2467" fmla="*/ 2030639 h 6648395"/>
              <a:gd name="connsiteX2468" fmla="*/ 5477345 w 5903857"/>
              <a:gd name="connsiteY2468" fmla="*/ 2304882 h 6648395"/>
              <a:gd name="connsiteX2469" fmla="*/ 5521738 w 5903857"/>
              <a:gd name="connsiteY2469" fmla="*/ 2286372 h 6648395"/>
              <a:gd name="connsiteX2470" fmla="*/ 5533050 w 5903857"/>
              <a:gd name="connsiteY2470" fmla="*/ 2335564 h 6648395"/>
              <a:gd name="connsiteX2471" fmla="*/ 5490200 w 5903857"/>
              <a:gd name="connsiteY2471" fmla="*/ 2386985 h 6648395"/>
              <a:gd name="connsiteX2472" fmla="*/ 5504598 w 5903857"/>
              <a:gd name="connsiteY2472" fmla="*/ 2502339 h 6648395"/>
              <a:gd name="connsiteX2473" fmla="*/ 5527908 w 5903857"/>
              <a:gd name="connsiteY2473" fmla="*/ 2418523 h 6648395"/>
              <a:gd name="connsiteX2474" fmla="*/ 5521052 w 5903857"/>
              <a:gd name="connsiteY2474" fmla="*/ 2468572 h 6648395"/>
              <a:gd name="connsiteX2475" fmla="*/ 5574016 w 5903857"/>
              <a:gd name="connsiteY2475" fmla="*/ 2441491 h 6648395"/>
              <a:gd name="connsiteX2476" fmla="*/ 5543506 w 5903857"/>
              <a:gd name="connsiteY2476" fmla="*/ 2558730 h 6648395"/>
              <a:gd name="connsiteX2477" fmla="*/ 5533222 w 5903857"/>
              <a:gd name="connsiteY2477" fmla="*/ 2534220 h 6648395"/>
              <a:gd name="connsiteX2478" fmla="*/ 5497913 w 5903857"/>
              <a:gd name="connsiteY2478" fmla="*/ 2552389 h 6648395"/>
              <a:gd name="connsiteX2479" fmla="*/ 5528765 w 5903857"/>
              <a:gd name="connsiteY2479" fmla="*/ 2633805 h 6648395"/>
              <a:gd name="connsiteX2480" fmla="*/ 5520024 w 5903857"/>
              <a:gd name="connsiteY2480" fmla="*/ 2832975 h 6648395"/>
              <a:gd name="connsiteX2481" fmla="*/ 5492771 w 5903857"/>
              <a:gd name="connsiteY2481" fmla="*/ 2825948 h 6648395"/>
              <a:gd name="connsiteX2482" fmla="*/ 5532708 w 5903857"/>
              <a:gd name="connsiteY2482" fmla="*/ 3105677 h 6648395"/>
              <a:gd name="connsiteX2483" fmla="*/ 5515567 w 5903857"/>
              <a:gd name="connsiteY2483" fmla="*/ 3296960 h 6648395"/>
              <a:gd name="connsiteX2484" fmla="*/ 5522595 w 5903857"/>
              <a:gd name="connsiteY2484" fmla="*/ 3255309 h 6648395"/>
              <a:gd name="connsiteX2485" fmla="*/ 5545906 w 5903857"/>
              <a:gd name="connsiteY2485" fmla="*/ 3370321 h 6648395"/>
              <a:gd name="connsiteX2486" fmla="*/ 5568701 w 5903857"/>
              <a:gd name="connsiteY2486" fmla="*/ 3468706 h 6648395"/>
              <a:gd name="connsiteX2487" fmla="*/ 5583270 w 5903857"/>
              <a:gd name="connsiteY2487" fmla="*/ 3393460 h 6648395"/>
              <a:gd name="connsiteX2488" fmla="*/ 5611381 w 5903857"/>
              <a:gd name="connsiteY2488" fmla="*/ 3417113 h 6648395"/>
              <a:gd name="connsiteX2489" fmla="*/ 5605040 w 5903857"/>
              <a:gd name="connsiteY2489" fmla="*/ 3475390 h 6648395"/>
              <a:gd name="connsiteX2490" fmla="*/ 5589442 w 5903857"/>
              <a:gd name="connsiteY2490" fmla="*/ 3525611 h 6648395"/>
              <a:gd name="connsiteX2491" fmla="*/ 5577958 w 5903857"/>
              <a:gd name="connsiteY2491" fmla="*/ 3476590 h 6648395"/>
              <a:gd name="connsiteX2492" fmla="*/ 5600583 w 5903857"/>
              <a:gd name="connsiteY2492" fmla="*/ 3574975 h 6648395"/>
              <a:gd name="connsiteX2493" fmla="*/ 5572472 w 5903857"/>
              <a:gd name="connsiteY2493" fmla="*/ 3551322 h 6648395"/>
              <a:gd name="connsiteX2494" fmla="*/ 5556360 w 5903857"/>
              <a:gd name="connsiteY2494" fmla="*/ 3593658 h 6648395"/>
              <a:gd name="connsiteX2495" fmla="*/ 5595782 w 5903857"/>
              <a:gd name="connsiteY2495" fmla="*/ 3676617 h 6648395"/>
              <a:gd name="connsiteX2496" fmla="*/ 5565958 w 5903857"/>
              <a:gd name="connsiteY2496" fmla="*/ 3610284 h 6648395"/>
              <a:gd name="connsiteX2497" fmla="*/ 5533392 w 5903857"/>
              <a:gd name="connsiteY2497" fmla="*/ 3695986 h 6648395"/>
              <a:gd name="connsiteX2498" fmla="*/ 5559789 w 5903857"/>
              <a:gd name="connsiteY2498" fmla="*/ 3678845 h 6648395"/>
              <a:gd name="connsiteX2499" fmla="*/ 5544533 w 5903857"/>
              <a:gd name="connsiteY2499" fmla="*/ 3755634 h 6648395"/>
              <a:gd name="connsiteX2500" fmla="*/ 5569388 w 5903857"/>
              <a:gd name="connsiteY2500" fmla="*/ 3695300 h 6648395"/>
              <a:gd name="connsiteX2501" fmla="*/ 5584471 w 5903857"/>
              <a:gd name="connsiteY2501" fmla="*/ 3864474 h 6648395"/>
              <a:gd name="connsiteX2502" fmla="*/ 5572986 w 5903857"/>
              <a:gd name="connsiteY2502" fmla="*/ 4095011 h 6648395"/>
              <a:gd name="connsiteX2503" fmla="*/ 5546590 w 5903857"/>
              <a:gd name="connsiteY2503" fmla="*/ 4121235 h 6648395"/>
              <a:gd name="connsiteX2504" fmla="*/ 5586527 w 5903857"/>
              <a:gd name="connsiteY2504" fmla="*/ 4369084 h 6648395"/>
              <a:gd name="connsiteX2505" fmla="*/ 5568015 w 5903857"/>
              <a:gd name="connsiteY2505" fmla="*/ 4326404 h 6648395"/>
              <a:gd name="connsiteX2506" fmla="*/ 5587041 w 5903857"/>
              <a:gd name="connsiteY2506" fmla="*/ 4420847 h 6648395"/>
              <a:gd name="connsiteX2507" fmla="*/ 5568872 w 5903857"/>
              <a:gd name="connsiteY2507" fmla="*/ 4395137 h 6648395"/>
              <a:gd name="connsiteX2508" fmla="*/ 5576071 w 5903857"/>
              <a:gd name="connsiteY2508" fmla="*/ 4809931 h 6648395"/>
              <a:gd name="connsiteX2509" fmla="*/ 5554330 w 5903857"/>
              <a:gd name="connsiteY2509" fmla="*/ 4851558 h 6648395"/>
              <a:gd name="connsiteX2510" fmla="*/ 5553626 w 5903857"/>
              <a:gd name="connsiteY2510" fmla="*/ 4856470 h 6648395"/>
              <a:gd name="connsiteX2511" fmla="*/ 5561429 w 5903857"/>
              <a:gd name="connsiteY2511" fmla="*/ 4856185 h 6648395"/>
              <a:gd name="connsiteX2512" fmla="*/ 5593896 w 5903857"/>
              <a:gd name="connsiteY2512" fmla="*/ 4842496 h 6648395"/>
              <a:gd name="connsiteX2513" fmla="*/ 5603836 w 5903857"/>
              <a:gd name="connsiteY2513" fmla="*/ 4932140 h 6648395"/>
              <a:gd name="connsiteX2514" fmla="*/ 5589097 w 5903857"/>
              <a:gd name="connsiteY2514" fmla="*/ 4861179 h 6648395"/>
              <a:gd name="connsiteX2515" fmla="*/ 5572599 w 5903857"/>
              <a:gd name="connsiteY2515" fmla="*/ 4891624 h 6648395"/>
              <a:gd name="connsiteX2516" fmla="*/ 5572297 w 5903857"/>
              <a:gd name="connsiteY2516" fmla="*/ 4892303 h 6648395"/>
              <a:gd name="connsiteX2517" fmla="*/ 5581411 w 5903857"/>
              <a:gd name="connsiteY2517" fmla="*/ 4890954 h 6648395"/>
              <a:gd name="connsiteX2518" fmla="*/ 5592354 w 5903857"/>
              <a:gd name="connsiteY2518" fmla="*/ 4896661 h 6648395"/>
              <a:gd name="connsiteX2519" fmla="*/ 5582400 w 5903857"/>
              <a:gd name="connsiteY2519" fmla="*/ 4960101 h 6648395"/>
              <a:gd name="connsiteX2520" fmla="*/ 5576756 w 5903857"/>
              <a:gd name="connsiteY2520" fmla="*/ 4964318 h 6648395"/>
              <a:gd name="connsiteX2521" fmla="*/ 5579209 w 5903857"/>
              <a:gd name="connsiteY2521" fmla="*/ 4964283 h 6648395"/>
              <a:gd name="connsiteX2522" fmla="*/ 5586868 w 5903857"/>
              <a:gd name="connsiteY2522" fmla="*/ 4970191 h 6648395"/>
              <a:gd name="connsiteX2523" fmla="*/ 5581898 w 5903857"/>
              <a:gd name="connsiteY2523" fmla="*/ 4988874 h 6648395"/>
              <a:gd name="connsiteX2524" fmla="*/ 5574211 w 5903857"/>
              <a:gd name="connsiteY2524" fmla="*/ 4992873 h 6648395"/>
              <a:gd name="connsiteX2525" fmla="*/ 5577917 w 5903857"/>
              <a:gd name="connsiteY2525" fmla="*/ 4999229 h 6648395"/>
              <a:gd name="connsiteX2526" fmla="*/ 5595440 w 5903857"/>
              <a:gd name="connsiteY2526" fmla="*/ 5097716 h 6648395"/>
              <a:gd name="connsiteX2527" fmla="*/ 5572075 w 5903857"/>
              <a:gd name="connsiteY2527" fmla="*/ 5121552 h 6648395"/>
              <a:gd name="connsiteX2528" fmla="*/ 5569378 w 5903857"/>
              <a:gd name="connsiteY2528" fmla="*/ 5143722 h 6648395"/>
              <a:gd name="connsiteX2529" fmla="*/ 5592010 w 5903857"/>
              <a:gd name="connsiteY2529" fmla="*/ 5141422 h 6648395"/>
              <a:gd name="connsiteX2530" fmla="*/ 5589611 w 5903857"/>
              <a:gd name="connsiteY2530" fmla="*/ 5187015 h 6648395"/>
              <a:gd name="connsiteX2531" fmla="*/ 5585840 w 5903857"/>
              <a:gd name="connsiteY2531" fmla="*/ 5151192 h 6648395"/>
              <a:gd name="connsiteX2532" fmla="*/ 5569913 w 5903857"/>
              <a:gd name="connsiteY2532" fmla="*/ 5154515 h 6648395"/>
              <a:gd name="connsiteX2533" fmla="*/ 5567835 w 5903857"/>
              <a:gd name="connsiteY2533" fmla="*/ 5156406 h 6648395"/>
              <a:gd name="connsiteX2534" fmla="*/ 5567416 w 5903857"/>
              <a:gd name="connsiteY2534" fmla="*/ 5159850 h 6648395"/>
              <a:gd name="connsiteX2535" fmla="*/ 5557111 w 5903857"/>
              <a:gd name="connsiteY2535" fmla="*/ 5219807 h 6648395"/>
              <a:gd name="connsiteX2536" fmla="*/ 5556841 w 5903857"/>
              <a:gd name="connsiteY2536" fmla="*/ 5220118 h 6648395"/>
              <a:gd name="connsiteX2537" fmla="*/ 5556618 w 5903857"/>
              <a:gd name="connsiteY2537" fmla="*/ 5235755 h 6648395"/>
              <a:gd name="connsiteX2538" fmla="*/ 5532877 w 5903857"/>
              <a:gd name="connsiteY2538" fmla="*/ 5265860 h 6648395"/>
              <a:gd name="connsiteX2539" fmla="*/ 5602980 w 5903857"/>
              <a:gd name="connsiteY2539" fmla="*/ 5312653 h 6648395"/>
              <a:gd name="connsiteX2540" fmla="*/ 5583269 w 5903857"/>
              <a:gd name="connsiteY2540" fmla="*/ 5332879 h 6648395"/>
              <a:gd name="connsiteX2541" fmla="*/ 5558930 w 5903857"/>
              <a:gd name="connsiteY2541" fmla="*/ 5308197 h 6648395"/>
              <a:gd name="connsiteX2542" fmla="*/ 5590467 w 5903857"/>
              <a:gd name="connsiteY2542" fmla="*/ 5343934 h 6648395"/>
              <a:gd name="connsiteX2543" fmla="*/ 5591448 w 5903857"/>
              <a:gd name="connsiteY2543" fmla="*/ 5343715 h 6648395"/>
              <a:gd name="connsiteX2544" fmla="*/ 5592526 w 5903857"/>
              <a:gd name="connsiteY2544" fmla="*/ 5342822 h 6648395"/>
              <a:gd name="connsiteX2545" fmla="*/ 5592359 w 5903857"/>
              <a:gd name="connsiteY2545" fmla="*/ 5343511 h 6648395"/>
              <a:gd name="connsiteX2546" fmla="*/ 5612827 w 5903857"/>
              <a:gd name="connsiteY2546" fmla="*/ 5338930 h 6648395"/>
              <a:gd name="connsiteX2547" fmla="*/ 5589033 w 5903857"/>
              <a:gd name="connsiteY2547" fmla="*/ 5358893 h 6648395"/>
              <a:gd name="connsiteX2548" fmla="*/ 5588590 w 5903857"/>
              <a:gd name="connsiteY2548" fmla="*/ 5359082 h 6648395"/>
              <a:gd name="connsiteX2549" fmla="*/ 5584995 w 5903857"/>
              <a:gd name="connsiteY2549" fmla="*/ 5373939 h 6648395"/>
              <a:gd name="connsiteX2550" fmla="*/ 5624235 w 5903857"/>
              <a:gd name="connsiteY2550" fmla="*/ 5415325 h 6648395"/>
              <a:gd name="connsiteX2551" fmla="*/ 5611297 w 5903857"/>
              <a:gd name="connsiteY2551" fmla="*/ 5429363 h 6648395"/>
              <a:gd name="connsiteX2552" fmla="*/ 5614764 w 5903857"/>
              <a:gd name="connsiteY2552" fmla="*/ 5435763 h 6648395"/>
              <a:gd name="connsiteX2553" fmla="*/ 5626462 w 5903857"/>
              <a:gd name="connsiteY2553" fmla="*/ 5464173 h 6648395"/>
              <a:gd name="connsiteX2554" fmla="*/ 5630428 w 5903857"/>
              <a:gd name="connsiteY2554" fmla="*/ 5458715 h 6648395"/>
              <a:gd name="connsiteX2555" fmla="*/ 5630290 w 5903857"/>
              <a:gd name="connsiteY2555" fmla="*/ 5444009 h 6648395"/>
              <a:gd name="connsiteX2556" fmla="*/ 5642748 w 5903857"/>
              <a:gd name="connsiteY2556" fmla="*/ 5407441 h 6648395"/>
              <a:gd name="connsiteX2557" fmla="*/ 5655817 w 5903857"/>
              <a:gd name="connsiteY2557" fmla="*/ 5424143 h 6648395"/>
              <a:gd name="connsiteX2558" fmla="*/ 5655884 w 5903857"/>
              <a:gd name="connsiteY2558" fmla="*/ 5424596 h 6648395"/>
              <a:gd name="connsiteX2559" fmla="*/ 5659028 w 5903857"/>
              <a:gd name="connsiteY2559" fmla="*/ 5424236 h 6648395"/>
              <a:gd name="connsiteX2560" fmla="*/ 5658286 w 5903857"/>
              <a:gd name="connsiteY2560" fmla="*/ 5440051 h 6648395"/>
              <a:gd name="connsiteX2561" fmla="*/ 5658200 w 5903857"/>
              <a:gd name="connsiteY2561" fmla="*/ 5440225 h 6648395"/>
              <a:gd name="connsiteX2562" fmla="*/ 5658431 w 5903857"/>
              <a:gd name="connsiteY2562" fmla="*/ 5441779 h 6648395"/>
              <a:gd name="connsiteX2563" fmla="*/ 5652154 w 5903857"/>
              <a:gd name="connsiteY2563" fmla="*/ 5466167 h 6648395"/>
              <a:gd name="connsiteX2564" fmla="*/ 5664000 w 5903857"/>
              <a:gd name="connsiteY2564" fmla="*/ 5469144 h 6648395"/>
              <a:gd name="connsiteX2565" fmla="*/ 5666056 w 5903857"/>
              <a:gd name="connsiteY2565" fmla="*/ 5486284 h 6648395"/>
              <a:gd name="connsiteX2566" fmla="*/ 5641546 w 5903857"/>
              <a:gd name="connsiteY2566" fmla="*/ 5534448 h 6648395"/>
              <a:gd name="connsiteX2567" fmla="*/ 5684738 w 5903857"/>
              <a:gd name="connsiteY2567" fmla="*/ 5520565 h 6648395"/>
              <a:gd name="connsiteX2568" fmla="*/ 5712849 w 5903857"/>
              <a:gd name="connsiteY2568" fmla="*/ 5571985 h 6648395"/>
              <a:gd name="connsiteX2569" fmla="*/ 5759128 w 5903857"/>
              <a:gd name="connsiteY2569" fmla="*/ 5585012 h 6648395"/>
              <a:gd name="connsiteX2570" fmla="*/ 5713878 w 5903857"/>
              <a:gd name="connsiteY2570" fmla="*/ 5580898 h 6648395"/>
              <a:gd name="connsiteX2571" fmla="*/ 5686282 w 5903857"/>
              <a:gd name="connsiteY2571" fmla="*/ 5602152 h 6648395"/>
              <a:gd name="connsiteX2572" fmla="*/ 5665542 w 5903857"/>
              <a:gd name="connsiteY2572" fmla="*/ 5686140 h 6648395"/>
              <a:gd name="connsiteX2573" fmla="*/ 5678188 w 5903857"/>
              <a:gd name="connsiteY2573" fmla="*/ 5637650 h 6648395"/>
              <a:gd name="connsiteX2574" fmla="*/ 5648402 w 5903857"/>
              <a:gd name="connsiteY2574" fmla="*/ 5597353 h 6648395"/>
              <a:gd name="connsiteX2575" fmla="*/ 5617035 w 5903857"/>
              <a:gd name="connsiteY2575" fmla="*/ 5655116 h 6648395"/>
              <a:gd name="connsiteX2576" fmla="*/ 5648573 w 5903857"/>
              <a:gd name="connsiteY2576" fmla="*/ 5669856 h 6648395"/>
              <a:gd name="connsiteX2577" fmla="*/ 5646806 w 5903857"/>
              <a:gd name="connsiteY2577" fmla="*/ 5679275 h 6648395"/>
              <a:gd name="connsiteX2578" fmla="*/ 5631113 w 5903857"/>
              <a:gd name="connsiteY2578" fmla="*/ 5680771 h 6648395"/>
              <a:gd name="connsiteX2579" fmla="*/ 5635356 w 5903857"/>
              <a:gd name="connsiteY2579" fmla="*/ 5706517 h 6648395"/>
              <a:gd name="connsiteX2580" fmla="*/ 5650290 w 5903857"/>
              <a:gd name="connsiteY2580" fmla="*/ 5752303 h 6648395"/>
              <a:gd name="connsiteX2581" fmla="*/ 5625704 w 5903857"/>
              <a:gd name="connsiteY2581" fmla="*/ 5805885 h 6648395"/>
              <a:gd name="connsiteX2582" fmla="*/ 5624542 w 5903857"/>
              <a:gd name="connsiteY2582" fmla="*/ 5824283 h 6648395"/>
              <a:gd name="connsiteX2583" fmla="*/ 5627549 w 5903857"/>
              <a:gd name="connsiteY2583" fmla="*/ 5823420 h 6648395"/>
              <a:gd name="connsiteX2584" fmla="*/ 5652858 w 5903857"/>
              <a:gd name="connsiteY2584" fmla="*/ 5787096 h 6648395"/>
              <a:gd name="connsiteX2585" fmla="*/ 5715935 w 5903857"/>
              <a:gd name="connsiteY2585" fmla="*/ 5807493 h 6648395"/>
              <a:gd name="connsiteX2586" fmla="*/ 5698794 w 5903857"/>
              <a:gd name="connsiteY2586" fmla="*/ 5854800 h 6648395"/>
              <a:gd name="connsiteX2587" fmla="*/ 5669484 w 5903857"/>
              <a:gd name="connsiteY2587" fmla="*/ 5866969 h 6648395"/>
              <a:gd name="connsiteX2588" fmla="*/ 5613136 w 5903857"/>
              <a:gd name="connsiteY2588" fmla="*/ 5832110 h 6648395"/>
              <a:gd name="connsiteX2589" fmla="*/ 5591920 w 5903857"/>
              <a:gd name="connsiteY2589" fmla="*/ 5829354 h 6648395"/>
              <a:gd name="connsiteX2590" fmla="*/ 5597585 w 5903857"/>
              <a:gd name="connsiteY2590" fmla="*/ 5838494 h 6648395"/>
              <a:gd name="connsiteX2591" fmla="*/ 5623550 w 5903857"/>
              <a:gd name="connsiteY2591" fmla="*/ 5840918 h 6648395"/>
              <a:gd name="connsiteX2592" fmla="*/ 5606409 w 5903857"/>
              <a:gd name="connsiteY2592" fmla="*/ 5912050 h 6648395"/>
              <a:gd name="connsiteX2593" fmla="*/ 5594754 w 5903857"/>
              <a:gd name="connsiteY2593" fmla="*/ 5856001 h 6648395"/>
              <a:gd name="connsiteX2594" fmla="*/ 5598153 w 5903857"/>
              <a:gd name="connsiteY2594" fmla="*/ 5924286 h 6648395"/>
              <a:gd name="connsiteX2595" fmla="*/ 5601115 w 5903857"/>
              <a:gd name="connsiteY2595" fmla="*/ 5925244 h 6648395"/>
              <a:gd name="connsiteX2596" fmla="*/ 5625019 w 5903857"/>
              <a:gd name="connsiteY2596" fmla="*/ 5906767 h 6648395"/>
              <a:gd name="connsiteX2597" fmla="*/ 5686796 w 5903857"/>
              <a:gd name="connsiteY2597" fmla="*/ 5892337 h 6648395"/>
              <a:gd name="connsiteX2598" fmla="*/ 5652516 w 5903857"/>
              <a:gd name="connsiteY2598" fmla="*/ 5932445 h 6648395"/>
              <a:gd name="connsiteX2599" fmla="*/ 5699137 w 5903857"/>
              <a:gd name="connsiteY2599" fmla="*/ 5936216 h 6648395"/>
              <a:gd name="connsiteX2600" fmla="*/ 5703079 w 5903857"/>
              <a:gd name="connsiteY2600" fmla="*/ 5972039 h 6648395"/>
              <a:gd name="connsiteX2601" fmla="*/ 5692452 w 5903857"/>
              <a:gd name="connsiteY2601" fmla="*/ 5946156 h 6648395"/>
              <a:gd name="connsiteX2602" fmla="*/ 5662971 w 5903857"/>
              <a:gd name="connsiteY2602" fmla="*/ 5958497 h 6648395"/>
              <a:gd name="connsiteX2603" fmla="*/ 5696396 w 5903857"/>
              <a:gd name="connsiteY2603" fmla="*/ 5981979 h 6648395"/>
              <a:gd name="connsiteX2604" fmla="*/ 5669657 w 5903857"/>
              <a:gd name="connsiteY2604" fmla="*/ 6021059 h 6648395"/>
              <a:gd name="connsiteX2605" fmla="*/ 5707023 w 5903857"/>
              <a:gd name="connsiteY2605" fmla="*/ 6008032 h 6648395"/>
              <a:gd name="connsiteX2606" fmla="*/ 5675312 w 5903857"/>
              <a:gd name="connsiteY2606" fmla="*/ 6074879 h 6648395"/>
              <a:gd name="connsiteX2607" fmla="*/ 5713878 w 5903857"/>
              <a:gd name="connsiteY2607" fmla="*/ 6070766 h 6648395"/>
              <a:gd name="connsiteX2608" fmla="*/ 5664514 w 5903857"/>
              <a:gd name="connsiteY2608" fmla="*/ 6122186 h 6648395"/>
              <a:gd name="connsiteX2609" fmla="*/ 5651144 w 5903857"/>
              <a:gd name="connsiteY2609" fmla="*/ 6069223 h 6648395"/>
              <a:gd name="connsiteX2610" fmla="*/ 5505966 w 5903857"/>
              <a:gd name="connsiteY2610" fmla="*/ 6092362 h 6648395"/>
              <a:gd name="connsiteX2611" fmla="*/ 5530648 w 5903857"/>
              <a:gd name="connsiteY2611" fmla="*/ 6108133 h 6648395"/>
              <a:gd name="connsiteX2612" fmla="*/ 5469802 w 5903857"/>
              <a:gd name="connsiteY2612" fmla="*/ 6122702 h 6648395"/>
              <a:gd name="connsiteX2613" fmla="*/ 5464836 w 5903857"/>
              <a:gd name="connsiteY2613" fmla="*/ 6095013 h 6648395"/>
              <a:gd name="connsiteX2614" fmla="*/ 5445876 w 5903857"/>
              <a:gd name="connsiteY2614" fmla="*/ 6096695 h 6648395"/>
              <a:gd name="connsiteX2615" fmla="*/ 5441777 w 5903857"/>
              <a:gd name="connsiteY2615" fmla="*/ 6100250 h 6648395"/>
              <a:gd name="connsiteX2616" fmla="*/ 5439037 w 5903857"/>
              <a:gd name="connsiteY2616" fmla="*/ 6101517 h 6648395"/>
              <a:gd name="connsiteX2617" fmla="*/ 5421353 w 5903857"/>
              <a:gd name="connsiteY2617" fmla="*/ 6117472 h 6648395"/>
              <a:gd name="connsiteX2618" fmla="*/ 5417844 w 5903857"/>
              <a:gd name="connsiteY2618" fmla="*/ 6126070 h 6648395"/>
              <a:gd name="connsiteX2619" fmla="*/ 5418359 w 5903857"/>
              <a:gd name="connsiteY2619" fmla="*/ 6128917 h 6648395"/>
              <a:gd name="connsiteX2620" fmla="*/ 5421485 w 5903857"/>
              <a:gd name="connsiteY2620" fmla="*/ 6142372 h 6648395"/>
              <a:gd name="connsiteX2621" fmla="*/ 5419824 w 5903857"/>
              <a:gd name="connsiteY2621" fmla="*/ 6157355 h 6648395"/>
              <a:gd name="connsiteX2622" fmla="*/ 5428787 w 5903857"/>
              <a:gd name="connsiteY2622" fmla="*/ 6172399 h 6648395"/>
              <a:gd name="connsiteX2623" fmla="*/ 5473571 w 5903857"/>
              <a:gd name="connsiteY2623" fmla="*/ 6167265 h 6648395"/>
              <a:gd name="connsiteX2624" fmla="*/ 5459688 w 5903857"/>
              <a:gd name="connsiteY2624" fmla="*/ 6186462 h 6648395"/>
              <a:gd name="connsiteX2625" fmla="*/ 5513851 w 5903857"/>
              <a:gd name="connsiteY2625" fmla="*/ 6181663 h 6648395"/>
              <a:gd name="connsiteX2626" fmla="*/ 5541618 w 5903857"/>
              <a:gd name="connsiteY2626" fmla="*/ 6143098 h 6648395"/>
              <a:gd name="connsiteX2627" fmla="*/ 5527734 w 5903857"/>
              <a:gd name="connsiteY2627" fmla="*/ 6162466 h 6648395"/>
              <a:gd name="connsiteX2628" fmla="*/ 5508709 w 5903857"/>
              <a:gd name="connsiteY2628" fmla="*/ 6209430 h 6648395"/>
              <a:gd name="connsiteX2629" fmla="*/ 5591496 w 5903857"/>
              <a:gd name="connsiteY2629" fmla="*/ 6175150 h 6648395"/>
              <a:gd name="connsiteX2630" fmla="*/ 5576756 w 5903857"/>
              <a:gd name="connsiteY2630" fmla="*/ 6104189 h 6648395"/>
              <a:gd name="connsiteX2631" fmla="*/ 5593896 w 5903857"/>
              <a:gd name="connsiteY2631" fmla="*/ 6202232 h 6648395"/>
              <a:gd name="connsiteX2632" fmla="*/ 5553445 w 5903857"/>
              <a:gd name="connsiteY2632" fmla="*/ 6187834 h 6648395"/>
              <a:gd name="connsiteX2633" fmla="*/ 5555159 w 5903857"/>
              <a:gd name="connsiteY2633" fmla="*/ 6204974 h 6648395"/>
              <a:gd name="connsiteX2634" fmla="*/ 5563558 w 5903857"/>
              <a:gd name="connsiteY2634" fmla="*/ 6212001 h 6648395"/>
              <a:gd name="connsiteX2635" fmla="*/ 5570585 w 5903857"/>
              <a:gd name="connsiteY2635" fmla="*/ 6203603 h 6648395"/>
              <a:gd name="connsiteX2636" fmla="*/ 5564586 w 5903857"/>
              <a:gd name="connsiteY2636" fmla="*/ 6222114 h 6648395"/>
              <a:gd name="connsiteX2637" fmla="*/ 5636404 w 5903857"/>
              <a:gd name="connsiteY2637" fmla="*/ 6233427 h 6648395"/>
              <a:gd name="connsiteX2638" fmla="*/ 5583612 w 5903857"/>
              <a:gd name="connsiteY2638" fmla="*/ 6256566 h 6648395"/>
              <a:gd name="connsiteX2639" fmla="*/ 5717306 w 5903857"/>
              <a:gd name="connsiteY2639" fmla="*/ 6251595 h 6648395"/>
              <a:gd name="connsiteX2640" fmla="*/ 5566129 w 5903857"/>
              <a:gd name="connsiteY2640" fmla="*/ 6321528 h 6648395"/>
              <a:gd name="connsiteX2641" fmla="*/ 5503395 w 5903857"/>
              <a:gd name="connsiteY2641" fmla="*/ 6327184 h 6648395"/>
              <a:gd name="connsiteX2642" fmla="*/ 5535619 w 5903857"/>
              <a:gd name="connsiteY2642" fmla="*/ 6333354 h 6648395"/>
              <a:gd name="connsiteX2643" fmla="*/ 5388041 w 5903857"/>
              <a:gd name="connsiteY2643" fmla="*/ 6364550 h 6648395"/>
              <a:gd name="connsiteX2644" fmla="*/ 5391641 w 5903857"/>
              <a:gd name="connsiteY2644" fmla="*/ 6409457 h 6648395"/>
              <a:gd name="connsiteX2645" fmla="*/ 5350675 w 5903857"/>
              <a:gd name="connsiteY2645" fmla="*/ 6494130 h 6648395"/>
              <a:gd name="connsiteX2646" fmla="*/ 5313824 w 5903857"/>
              <a:gd name="connsiteY2646" fmla="*/ 6532867 h 6648395"/>
              <a:gd name="connsiteX2647" fmla="*/ 5073860 w 5903857"/>
              <a:gd name="connsiteY2647" fmla="*/ 6503557 h 6648395"/>
              <a:gd name="connsiteX2648" fmla="*/ 5080202 w 5903857"/>
              <a:gd name="connsiteY2648" fmla="*/ 6475961 h 6648395"/>
              <a:gd name="connsiteX2649" fmla="*/ 5145678 w 5903857"/>
              <a:gd name="connsiteY2649" fmla="*/ 6517269 h 6648395"/>
              <a:gd name="connsiteX2650" fmla="*/ 5231379 w 5903857"/>
              <a:gd name="connsiteY2650" fmla="*/ 6493273 h 6648395"/>
              <a:gd name="connsiteX2651" fmla="*/ 5322051 w 5903857"/>
              <a:gd name="connsiteY2651" fmla="*/ 6432768 h 6648395"/>
              <a:gd name="connsiteX2652" fmla="*/ 5358560 w 5903857"/>
              <a:gd name="connsiteY2652" fmla="*/ 6394202 h 6648395"/>
              <a:gd name="connsiteX2653" fmla="*/ 5216810 w 5903857"/>
              <a:gd name="connsiteY2653" fmla="*/ 6394202 h 6648395"/>
              <a:gd name="connsiteX2654" fmla="*/ 5335763 w 5903857"/>
              <a:gd name="connsiteY2654" fmla="*/ 6404144 h 6648395"/>
              <a:gd name="connsiteX2655" fmla="*/ 5201898 w 5903857"/>
              <a:gd name="connsiteY2655" fmla="*/ 6404144 h 6648395"/>
              <a:gd name="connsiteX2656" fmla="*/ 5068375 w 5903857"/>
              <a:gd name="connsiteY2656" fmla="*/ 6404144 h 6648395"/>
              <a:gd name="connsiteX2657" fmla="*/ 5100599 w 5903857"/>
              <a:gd name="connsiteY2657" fmla="*/ 6421284 h 6648395"/>
              <a:gd name="connsiteX2658" fmla="*/ 5031009 w 5903857"/>
              <a:gd name="connsiteY2658" fmla="*/ 6433796 h 6648395"/>
              <a:gd name="connsiteX2659" fmla="*/ 5148078 w 5903857"/>
              <a:gd name="connsiteY2659" fmla="*/ 6427112 h 6648395"/>
              <a:gd name="connsiteX2660" fmla="*/ 5110540 w 5903857"/>
              <a:gd name="connsiteY2660" fmla="*/ 6461392 h 6648395"/>
              <a:gd name="connsiteX2661" fmla="*/ 5008556 w 5903857"/>
              <a:gd name="connsiteY2661" fmla="*/ 6452651 h 6648395"/>
              <a:gd name="connsiteX2662" fmla="*/ 5071975 w 5903857"/>
              <a:gd name="connsiteY2662" fmla="*/ 6467563 h 6648395"/>
              <a:gd name="connsiteX2663" fmla="*/ 5033923 w 5903857"/>
              <a:gd name="connsiteY2663" fmla="*/ 6487617 h 6648395"/>
              <a:gd name="connsiteX2664" fmla="*/ 5075574 w 5903857"/>
              <a:gd name="connsiteY2664" fmla="*/ 6530467 h 6648395"/>
              <a:gd name="connsiteX2665" fmla="*/ 5026553 w 5903857"/>
              <a:gd name="connsiteY2665" fmla="*/ 6496187 h 6648395"/>
              <a:gd name="connsiteX2666" fmla="*/ 4792074 w 5903857"/>
              <a:gd name="connsiteY2666" fmla="*/ 6498415 h 6648395"/>
              <a:gd name="connsiteX2667" fmla="*/ 4807159 w 5903857"/>
              <a:gd name="connsiteY2667" fmla="*/ 6488645 h 6648395"/>
              <a:gd name="connsiteX2668" fmla="*/ 4961421 w 5903857"/>
              <a:gd name="connsiteY2668" fmla="*/ 6463449 h 6648395"/>
              <a:gd name="connsiteX2669" fmla="*/ 4983018 w 5903857"/>
              <a:gd name="connsiteY2669" fmla="*/ 6426255 h 6648395"/>
              <a:gd name="connsiteX2670" fmla="*/ 5014728 w 5903857"/>
              <a:gd name="connsiteY2670" fmla="*/ 6433625 h 6648395"/>
              <a:gd name="connsiteX2671" fmla="*/ 5027968 w 5903857"/>
              <a:gd name="connsiteY2671" fmla="*/ 6409436 h 6648395"/>
              <a:gd name="connsiteX2672" fmla="*/ 5034709 w 5903857"/>
              <a:gd name="connsiteY2672" fmla="*/ 6405879 h 6648395"/>
              <a:gd name="connsiteX2673" fmla="*/ 5059978 w 5903857"/>
              <a:gd name="connsiteY2673" fmla="*/ 6404144 h 6648395"/>
              <a:gd name="connsiteX2674" fmla="*/ 5040277 w 5903857"/>
              <a:gd name="connsiteY2674" fmla="*/ 6402941 h 6648395"/>
              <a:gd name="connsiteX2675" fmla="*/ 5034709 w 5903857"/>
              <a:gd name="connsiteY2675" fmla="*/ 6405879 h 6648395"/>
              <a:gd name="connsiteX2676" fmla="*/ 4992855 w 5903857"/>
              <a:gd name="connsiteY2676" fmla="*/ 6408754 h 6648395"/>
              <a:gd name="connsiteX2677" fmla="*/ 4929026 w 5903857"/>
              <a:gd name="connsiteY2677" fmla="*/ 6430026 h 6648395"/>
              <a:gd name="connsiteX2678" fmla="*/ 4781449 w 5903857"/>
              <a:gd name="connsiteY2678" fmla="*/ 6444595 h 6648395"/>
              <a:gd name="connsiteX2679" fmla="*/ 4780077 w 5903857"/>
              <a:gd name="connsiteY2679" fmla="*/ 6408600 h 6648395"/>
              <a:gd name="connsiteX2680" fmla="*/ 4718887 w 5903857"/>
              <a:gd name="connsiteY2680" fmla="*/ 6428826 h 6648395"/>
              <a:gd name="connsiteX2681" fmla="*/ 4733627 w 5903857"/>
              <a:gd name="connsiteY2681" fmla="*/ 6410314 h 6648395"/>
              <a:gd name="connsiteX2682" fmla="*/ 4579365 w 5903857"/>
              <a:gd name="connsiteY2682" fmla="*/ 6403630 h 6648395"/>
              <a:gd name="connsiteX2683" fmla="*/ 4449441 w 5903857"/>
              <a:gd name="connsiteY2683" fmla="*/ 6418713 h 6648395"/>
              <a:gd name="connsiteX2684" fmla="*/ 4357398 w 5903857"/>
              <a:gd name="connsiteY2684" fmla="*/ 6402944 h 6648395"/>
              <a:gd name="connsiteX2685" fmla="*/ 4379852 w 5903857"/>
              <a:gd name="connsiteY2685" fmla="*/ 6384261 h 6648395"/>
              <a:gd name="connsiteX2686" fmla="*/ 4266383 w 5903857"/>
              <a:gd name="connsiteY2686" fmla="*/ 6404315 h 6648395"/>
              <a:gd name="connsiteX2687" fmla="*/ 4303578 w 5903857"/>
              <a:gd name="connsiteY2687" fmla="*/ 6367635 h 6648395"/>
              <a:gd name="connsiteX2688" fmla="*/ 4220447 w 5903857"/>
              <a:gd name="connsiteY2688" fmla="*/ 6377919 h 6648395"/>
              <a:gd name="connsiteX2689" fmla="*/ 4243415 w 5903857"/>
              <a:gd name="connsiteY2689" fmla="*/ 6395059 h 6648395"/>
              <a:gd name="connsiteX2690" fmla="*/ 4182739 w 5903857"/>
              <a:gd name="connsiteY2690" fmla="*/ 6387004 h 6648395"/>
              <a:gd name="connsiteX2691" fmla="*/ 4031733 w 5903857"/>
              <a:gd name="connsiteY2691" fmla="*/ 6352723 h 6648395"/>
              <a:gd name="connsiteX2692" fmla="*/ 3827421 w 5903857"/>
              <a:gd name="connsiteY2692" fmla="*/ 6379633 h 6648395"/>
              <a:gd name="connsiteX2693" fmla="*/ 3614368 w 5903857"/>
              <a:gd name="connsiteY2693" fmla="*/ 6372948 h 6648395"/>
              <a:gd name="connsiteX2694" fmla="*/ 3636650 w 5903857"/>
              <a:gd name="connsiteY2694" fmla="*/ 6408943 h 6648395"/>
              <a:gd name="connsiteX2695" fmla="*/ 3305843 w 5903857"/>
              <a:gd name="connsiteY2695" fmla="*/ 6373463 h 6648395"/>
              <a:gd name="connsiteX2696" fmla="*/ 3080277 w 5903857"/>
              <a:gd name="connsiteY2696" fmla="*/ 6383403 h 6648395"/>
              <a:gd name="connsiteX2697" fmla="*/ 3028856 w 5903857"/>
              <a:gd name="connsiteY2697" fmla="*/ 6347752 h 6648395"/>
              <a:gd name="connsiteX2698" fmla="*/ 2934928 w 5903857"/>
              <a:gd name="connsiteY2698" fmla="*/ 6375347 h 6648395"/>
              <a:gd name="connsiteX2699" fmla="*/ 2920187 w 5903857"/>
              <a:gd name="connsiteY2699" fmla="*/ 6339182 h 6648395"/>
              <a:gd name="connsiteX2700" fmla="*/ 2898933 w 5903857"/>
              <a:gd name="connsiteY2700" fmla="*/ 6384603 h 6648395"/>
              <a:gd name="connsiteX2701" fmla="*/ 2848712 w 5903857"/>
              <a:gd name="connsiteY2701" fmla="*/ 6384603 h 6648395"/>
              <a:gd name="connsiteX2702" fmla="*/ 2690336 w 5903857"/>
              <a:gd name="connsiteY2702" fmla="*/ 6350322 h 6648395"/>
              <a:gd name="connsiteX2703" fmla="*/ 2783408 w 5903857"/>
              <a:gd name="connsiteY2703" fmla="*/ 6340038 h 6648395"/>
              <a:gd name="connsiteX2704" fmla="*/ 2768838 w 5903857"/>
              <a:gd name="connsiteY2704" fmla="*/ 6313299 h 6648395"/>
              <a:gd name="connsiteX2705" fmla="*/ 2646629 w 5903857"/>
              <a:gd name="connsiteY2705" fmla="*/ 6314842 h 6648395"/>
              <a:gd name="connsiteX2706" fmla="*/ 2661541 w 5903857"/>
              <a:gd name="connsiteY2706" fmla="*/ 6359578 h 6648395"/>
              <a:gd name="connsiteX2707" fmla="*/ 2433403 w 5903857"/>
              <a:gd name="connsiteY2707" fmla="*/ 6364377 h 6648395"/>
              <a:gd name="connsiteX2708" fmla="*/ 2432546 w 5903857"/>
              <a:gd name="connsiteY2708" fmla="*/ 6328382 h 6648395"/>
              <a:gd name="connsiteX2709" fmla="*/ 2418490 w 5903857"/>
              <a:gd name="connsiteY2709" fmla="*/ 6337810 h 6648395"/>
              <a:gd name="connsiteX2710" fmla="*/ 2418490 w 5903857"/>
              <a:gd name="connsiteY2710" fmla="*/ 6364720 h 6648395"/>
              <a:gd name="connsiteX2711" fmla="*/ 2361757 w 5903857"/>
              <a:gd name="connsiteY2711" fmla="*/ 6366434 h 6648395"/>
              <a:gd name="connsiteX2712" fmla="*/ 2361757 w 5903857"/>
              <a:gd name="connsiteY2712" fmla="*/ 6339524 h 6648395"/>
              <a:gd name="connsiteX2713" fmla="*/ 2341016 w 5903857"/>
              <a:gd name="connsiteY2713" fmla="*/ 6358207 h 6648395"/>
              <a:gd name="connsiteX2714" fmla="*/ 2283596 w 5903857"/>
              <a:gd name="connsiteY2714" fmla="*/ 6341923 h 6648395"/>
              <a:gd name="connsiteX2715" fmla="*/ 2289938 w 5903857"/>
              <a:gd name="connsiteY2715" fmla="*/ 6314842 h 6648395"/>
              <a:gd name="connsiteX2716" fmla="*/ 2261828 w 5903857"/>
              <a:gd name="connsiteY2716" fmla="*/ 6324783 h 6648395"/>
              <a:gd name="connsiteX2717" fmla="*/ 2276912 w 5903857"/>
              <a:gd name="connsiteY2717" fmla="*/ 6351179 h 6648395"/>
              <a:gd name="connsiteX2718" fmla="*/ 2284281 w 5903857"/>
              <a:gd name="connsiteY2718" fmla="*/ 6360092 h 6648395"/>
              <a:gd name="connsiteX2719" fmla="*/ 2234232 w 5903857"/>
              <a:gd name="connsiteY2719" fmla="*/ 6352550 h 6648395"/>
              <a:gd name="connsiteX2720" fmla="*/ 2255658 w 5903857"/>
              <a:gd name="connsiteY2720" fmla="*/ 6352550 h 6648395"/>
              <a:gd name="connsiteX2721" fmla="*/ 2176984 w 5903857"/>
              <a:gd name="connsiteY2721" fmla="*/ 6337124 h 6648395"/>
              <a:gd name="connsiteX2722" fmla="*/ 2219834 w 5903857"/>
              <a:gd name="connsiteY2722" fmla="*/ 6344837 h 6648395"/>
              <a:gd name="connsiteX2723" fmla="*/ 2112536 w 5903857"/>
              <a:gd name="connsiteY2723" fmla="*/ 6321869 h 6648395"/>
              <a:gd name="connsiteX2724" fmla="*/ 2155216 w 5903857"/>
              <a:gd name="connsiteY2724" fmla="*/ 6328897 h 6648395"/>
              <a:gd name="connsiteX2725" fmla="*/ 2113393 w 5903857"/>
              <a:gd name="connsiteY2725" fmla="*/ 6339695 h 6648395"/>
              <a:gd name="connsiteX2726" fmla="*/ 2135847 w 5903857"/>
              <a:gd name="connsiteY2726" fmla="*/ 6374833 h 6648395"/>
              <a:gd name="connsiteX2727" fmla="*/ 2086655 w 5903857"/>
              <a:gd name="connsiteY2727" fmla="*/ 6377061 h 6648395"/>
              <a:gd name="connsiteX2728" fmla="*/ 2056831 w 5903857"/>
              <a:gd name="connsiteY2728" fmla="*/ 6342780 h 6648395"/>
              <a:gd name="connsiteX2729" fmla="*/ 2084256 w 5903857"/>
              <a:gd name="connsiteY2729" fmla="*/ 6323583 h 6648395"/>
              <a:gd name="connsiteX2730" fmla="*/ 2001639 w 5903857"/>
              <a:gd name="connsiteY2730" fmla="*/ 6372604 h 6648395"/>
              <a:gd name="connsiteX2731" fmla="*/ 1951933 w 5903857"/>
              <a:gd name="connsiteY2731" fmla="*/ 6365577 h 6648395"/>
              <a:gd name="connsiteX2732" fmla="*/ 1980557 w 5903857"/>
              <a:gd name="connsiteY2732" fmla="*/ 6373461 h 6648395"/>
              <a:gd name="connsiteX2733" fmla="*/ 1924166 w 5903857"/>
              <a:gd name="connsiteY2733" fmla="*/ 6376032 h 6648395"/>
              <a:gd name="connsiteX2734" fmla="*/ 1950219 w 5903857"/>
              <a:gd name="connsiteY2734" fmla="*/ 6329754 h 6648395"/>
              <a:gd name="connsiteX2735" fmla="*/ 1814811 w 5903857"/>
              <a:gd name="connsiteY2735" fmla="*/ 6328038 h 6648395"/>
              <a:gd name="connsiteX2736" fmla="*/ 1908225 w 5903857"/>
              <a:gd name="connsiteY2736" fmla="*/ 6340552 h 6648395"/>
              <a:gd name="connsiteX2737" fmla="*/ 1903426 w 5903857"/>
              <a:gd name="connsiteY2737" fmla="*/ 6377061 h 6648395"/>
              <a:gd name="connsiteX2738" fmla="*/ 1824409 w 5903857"/>
              <a:gd name="connsiteY2738" fmla="*/ 6372604 h 6648395"/>
              <a:gd name="connsiteX2739" fmla="*/ 1795956 w 5903857"/>
              <a:gd name="connsiteY2739" fmla="*/ 6347580 h 6648395"/>
              <a:gd name="connsiteX2740" fmla="*/ 1791157 w 5903857"/>
              <a:gd name="connsiteY2740" fmla="*/ 6375004 h 6648395"/>
              <a:gd name="connsiteX2741" fmla="*/ 1865203 w 5903857"/>
              <a:gd name="connsiteY2741" fmla="*/ 6397286 h 6648395"/>
              <a:gd name="connsiteX2742" fmla="*/ 1599700 w 5903857"/>
              <a:gd name="connsiteY2742" fmla="*/ 6453848 h 6648395"/>
              <a:gd name="connsiteX2743" fmla="*/ 1618726 w 5903857"/>
              <a:gd name="connsiteY2743" fmla="*/ 6434137 h 6648395"/>
              <a:gd name="connsiteX2744" fmla="*/ 1541424 w 5903857"/>
              <a:gd name="connsiteY2744" fmla="*/ 6432081 h 6648395"/>
              <a:gd name="connsiteX2745" fmla="*/ 1573133 w 5903857"/>
              <a:gd name="connsiteY2745" fmla="*/ 6392829 h 6648395"/>
              <a:gd name="connsiteX2746" fmla="*/ 1562570 w 5903857"/>
              <a:gd name="connsiteY2746" fmla="*/ 6383466 h 6648395"/>
              <a:gd name="connsiteX2747" fmla="*/ 1559190 w 5903857"/>
              <a:gd name="connsiteY2747" fmla="*/ 6375153 h 6648395"/>
              <a:gd name="connsiteX2748" fmla="*/ 1554452 w 5903857"/>
              <a:gd name="connsiteY2748" fmla="*/ 6381178 h 6648395"/>
              <a:gd name="connsiteX2749" fmla="*/ 1553297 w 5903857"/>
              <a:gd name="connsiteY2749" fmla="*/ 6367798 h 6648395"/>
              <a:gd name="connsiteX2750" fmla="*/ 1526533 w 5903857"/>
              <a:gd name="connsiteY2750" fmla="*/ 6372837 h 6648395"/>
              <a:gd name="connsiteX2751" fmla="*/ 1456922 w 5903857"/>
              <a:gd name="connsiteY2751" fmla="*/ 6376717 h 6648395"/>
              <a:gd name="connsiteX2752" fmla="*/ 1505772 w 5903857"/>
              <a:gd name="connsiteY2752" fmla="*/ 6363006 h 6648395"/>
              <a:gd name="connsiteX2753" fmla="*/ 1360765 w 5903857"/>
              <a:gd name="connsiteY2753" fmla="*/ 6286389 h 6648395"/>
              <a:gd name="connsiteX2754" fmla="*/ 1355280 w 5903857"/>
              <a:gd name="connsiteY2754" fmla="*/ 6305243 h 6648395"/>
              <a:gd name="connsiteX2755" fmla="*/ 1402416 w 5903857"/>
              <a:gd name="connsiteY2755" fmla="*/ 6336781 h 6648395"/>
              <a:gd name="connsiteX2756" fmla="*/ 1329913 w 5903857"/>
              <a:gd name="connsiteY2756" fmla="*/ 6343980 h 6648395"/>
              <a:gd name="connsiteX2757" fmla="*/ 1365221 w 5903857"/>
              <a:gd name="connsiteY2757" fmla="*/ 6331296 h 6648395"/>
              <a:gd name="connsiteX2758" fmla="*/ 1300774 w 5903857"/>
              <a:gd name="connsiteY2758" fmla="*/ 6274391 h 6648395"/>
              <a:gd name="connsiteX2759" fmla="*/ 1249353 w 5903857"/>
              <a:gd name="connsiteY2759" fmla="*/ 6279533 h 6648395"/>
              <a:gd name="connsiteX2760" fmla="*/ 1262208 w 5903857"/>
              <a:gd name="connsiteY2760" fmla="*/ 6259991 h 6648395"/>
              <a:gd name="connsiteX2761" fmla="*/ 1229814 w 5903857"/>
              <a:gd name="connsiteY2761" fmla="*/ 6274020 h 6648395"/>
              <a:gd name="connsiteX2762" fmla="*/ 1213379 w 5903857"/>
              <a:gd name="connsiteY2762" fmla="*/ 6274044 h 6648395"/>
              <a:gd name="connsiteX2763" fmla="*/ 1213767 w 5903857"/>
              <a:gd name="connsiteY2763" fmla="*/ 6273409 h 6648395"/>
              <a:gd name="connsiteX2764" fmla="*/ 1221587 w 5903857"/>
              <a:gd name="connsiteY2764" fmla="*/ 6256912 h 6648395"/>
              <a:gd name="connsiteX2765" fmla="*/ 1140171 w 5903857"/>
              <a:gd name="connsiteY2765" fmla="*/ 6264968 h 6648395"/>
              <a:gd name="connsiteX2766" fmla="*/ 1210446 w 5903857"/>
              <a:gd name="connsiteY2766" fmla="*/ 6294277 h 6648395"/>
              <a:gd name="connsiteX2767" fmla="*/ 1209174 w 5903857"/>
              <a:gd name="connsiteY2767" fmla="*/ 6280919 h 6648395"/>
              <a:gd name="connsiteX2768" fmla="*/ 1212155 w 5903857"/>
              <a:gd name="connsiteY2768" fmla="*/ 6276045 h 6648395"/>
              <a:gd name="connsiteX2769" fmla="*/ 1225112 w 5903857"/>
              <a:gd name="connsiteY2769" fmla="*/ 6294965 h 6648395"/>
              <a:gd name="connsiteX2770" fmla="*/ 1313630 w 5903857"/>
              <a:gd name="connsiteY2770" fmla="*/ 6336438 h 6648395"/>
              <a:gd name="connsiteX2771" fmla="*/ 1100618 w 5903857"/>
              <a:gd name="connsiteY2771" fmla="*/ 6285082 h 6648395"/>
              <a:gd name="connsiteX2772" fmla="*/ 1012115 w 5903857"/>
              <a:gd name="connsiteY2772" fmla="*/ 6261645 h 6648395"/>
              <a:gd name="connsiteX2773" fmla="*/ 1012112 w 5903857"/>
              <a:gd name="connsiteY2773" fmla="*/ 6267133 h 6648395"/>
              <a:gd name="connsiteX2774" fmla="*/ 986765 w 5903857"/>
              <a:gd name="connsiteY2774" fmla="*/ 6282623 h 6648395"/>
              <a:gd name="connsiteX2775" fmla="*/ 998806 w 5903857"/>
              <a:gd name="connsiteY2775" fmla="*/ 6263705 h 6648395"/>
              <a:gd name="connsiteX2776" fmla="*/ 999775 w 5903857"/>
              <a:gd name="connsiteY2776" fmla="*/ 6258377 h 6648395"/>
              <a:gd name="connsiteX2777" fmla="*/ 991365 w 5903857"/>
              <a:gd name="connsiteY2777" fmla="*/ 6256150 h 6648395"/>
              <a:gd name="connsiteX2778" fmla="*/ 882723 w 5903857"/>
              <a:gd name="connsiteY2778" fmla="*/ 6241824 h 6648395"/>
              <a:gd name="connsiteX2779" fmla="*/ 766688 w 5903857"/>
              <a:gd name="connsiteY2779" fmla="*/ 6238209 h 6648395"/>
              <a:gd name="connsiteX2780" fmla="*/ 760964 w 5903857"/>
              <a:gd name="connsiteY2780" fmla="*/ 6233000 h 6648395"/>
              <a:gd name="connsiteX2781" fmla="*/ 730810 w 5903857"/>
              <a:gd name="connsiteY2781" fmla="*/ 6234484 h 6648395"/>
              <a:gd name="connsiteX2782" fmla="*/ 658187 w 5903857"/>
              <a:gd name="connsiteY2782" fmla="*/ 6279365 h 6648395"/>
              <a:gd name="connsiteX2783" fmla="*/ 672070 w 5903857"/>
              <a:gd name="connsiteY2783" fmla="*/ 6249884 h 6648395"/>
              <a:gd name="connsiteX2784" fmla="*/ 553802 w 5903857"/>
              <a:gd name="connsiteY2784" fmla="*/ 6246627 h 6648395"/>
              <a:gd name="connsiteX2785" fmla="*/ 576599 w 5903857"/>
              <a:gd name="connsiteY2785" fmla="*/ 6218860 h 6648395"/>
              <a:gd name="connsiteX2786" fmla="*/ 645160 w 5903857"/>
              <a:gd name="connsiteY2786" fmla="*/ 6190236 h 6648395"/>
              <a:gd name="connsiteX2787" fmla="*/ 680812 w 5903857"/>
              <a:gd name="connsiteY2787" fmla="*/ 6195549 h 6648395"/>
              <a:gd name="connsiteX2788" fmla="*/ 689282 w 5903857"/>
              <a:gd name="connsiteY2788" fmla="*/ 6201374 h 6648395"/>
              <a:gd name="connsiteX2789" fmla="*/ 702185 w 5903857"/>
              <a:gd name="connsiteY2789" fmla="*/ 6194664 h 6648395"/>
              <a:gd name="connsiteX2790" fmla="*/ 747250 w 5903857"/>
              <a:gd name="connsiteY2790" fmla="*/ 6184211 h 6648395"/>
              <a:gd name="connsiteX2791" fmla="*/ 777925 w 5903857"/>
              <a:gd name="connsiteY2791" fmla="*/ 6173511 h 6648395"/>
              <a:gd name="connsiteX2792" fmla="*/ 766213 w 5903857"/>
              <a:gd name="connsiteY2792" fmla="*/ 6161740 h 6648395"/>
              <a:gd name="connsiteX2793" fmla="*/ 742174 w 5903857"/>
              <a:gd name="connsiteY2793" fmla="*/ 6148928 h 6648395"/>
              <a:gd name="connsiteX2794" fmla="*/ 737717 w 5903857"/>
              <a:gd name="connsiteY2794" fmla="*/ 6116361 h 6648395"/>
              <a:gd name="connsiteX2795" fmla="*/ 785796 w 5903857"/>
              <a:gd name="connsiteY2795" fmla="*/ 6067940 h 6648395"/>
              <a:gd name="connsiteX2796" fmla="*/ 792387 w 5903857"/>
              <a:gd name="connsiteY2796" fmla="*/ 6050263 h 6648395"/>
              <a:gd name="connsiteX2797" fmla="*/ 780049 w 5903857"/>
              <a:gd name="connsiteY2797" fmla="*/ 6042574 h 6648395"/>
              <a:gd name="connsiteX2798" fmla="*/ 780051 w 5903857"/>
              <a:gd name="connsiteY2798" fmla="*/ 6044096 h 6648395"/>
              <a:gd name="connsiteX2799" fmla="*/ 772855 w 5903857"/>
              <a:gd name="connsiteY2799" fmla="*/ 6057399 h 6648395"/>
              <a:gd name="connsiteX2800" fmla="*/ 762804 w 5903857"/>
              <a:gd name="connsiteY2800" fmla="*/ 6034188 h 6648395"/>
              <a:gd name="connsiteX2801" fmla="*/ 753022 w 5903857"/>
              <a:gd name="connsiteY2801" fmla="*/ 6029686 h 6648395"/>
              <a:gd name="connsiteX2802" fmla="*/ 721090 w 5903857"/>
              <a:gd name="connsiteY2802" fmla="*/ 6038026 h 6648395"/>
              <a:gd name="connsiteX2803" fmla="*/ 735488 w 5903857"/>
              <a:gd name="connsiteY2803" fmla="*/ 6027914 h 6648395"/>
              <a:gd name="connsiteX2804" fmla="*/ 696708 w 5903857"/>
              <a:gd name="connsiteY2804" fmla="*/ 6012487 h 6648395"/>
              <a:gd name="connsiteX2805" fmla="*/ 683108 w 5903857"/>
              <a:gd name="connsiteY2805" fmla="*/ 6011010 h 6648395"/>
              <a:gd name="connsiteX2806" fmla="*/ 692381 w 5903857"/>
              <a:gd name="connsiteY2806" fmla="*/ 6020676 h 6648395"/>
              <a:gd name="connsiteX2807" fmla="*/ 710373 w 5903857"/>
              <a:gd name="connsiteY2807" fmla="*/ 6062246 h 6648395"/>
              <a:gd name="connsiteX2808" fmla="*/ 710866 w 5903857"/>
              <a:gd name="connsiteY2808" fmla="*/ 6069396 h 6648395"/>
              <a:gd name="connsiteX2809" fmla="*/ 729661 w 5903857"/>
              <a:gd name="connsiteY2809" fmla="*/ 6084309 h 6648395"/>
              <a:gd name="connsiteX2810" fmla="*/ 711927 w 5903857"/>
              <a:gd name="connsiteY2810" fmla="*/ 6084807 h 6648395"/>
              <a:gd name="connsiteX2811" fmla="*/ 712345 w 5903857"/>
              <a:gd name="connsiteY2811" fmla="*/ 6090871 h 6648395"/>
              <a:gd name="connsiteX2812" fmla="*/ 708922 w 5903857"/>
              <a:gd name="connsiteY2812" fmla="*/ 6127502 h 6648395"/>
              <a:gd name="connsiteX2813" fmla="*/ 698702 w 5903857"/>
              <a:gd name="connsiteY2813" fmla="*/ 6088575 h 6648395"/>
              <a:gd name="connsiteX2814" fmla="*/ 689156 w 5903857"/>
              <a:gd name="connsiteY2814" fmla="*/ 6086226 h 6648395"/>
              <a:gd name="connsiteX2815" fmla="*/ 673706 w 5903857"/>
              <a:gd name="connsiteY2815" fmla="*/ 6088935 h 6648395"/>
              <a:gd name="connsiteX2816" fmla="*/ 670919 w 5903857"/>
              <a:gd name="connsiteY2816" fmla="*/ 6091971 h 6648395"/>
              <a:gd name="connsiteX2817" fmla="*/ 663157 w 5903857"/>
              <a:gd name="connsiteY2817" fmla="*/ 6128874 h 6648395"/>
              <a:gd name="connsiteX2818" fmla="*/ 627505 w 5903857"/>
              <a:gd name="connsiteY2818" fmla="*/ 6123733 h 6648395"/>
              <a:gd name="connsiteX2819" fmla="*/ 655273 w 5903857"/>
              <a:gd name="connsiteY2819" fmla="*/ 6119789 h 6648395"/>
              <a:gd name="connsiteX2820" fmla="*/ 652723 w 5903857"/>
              <a:gd name="connsiteY2820" fmla="*/ 6104192 h 6648395"/>
              <a:gd name="connsiteX2821" fmla="*/ 651271 w 5903857"/>
              <a:gd name="connsiteY2821" fmla="*/ 6091531 h 6648395"/>
              <a:gd name="connsiteX2822" fmla="*/ 631801 w 5903857"/>
              <a:gd name="connsiteY2822" fmla="*/ 6092866 h 6648395"/>
              <a:gd name="connsiteX2823" fmla="*/ 630281 w 5903857"/>
              <a:gd name="connsiteY2823" fmla="*/ 6092535 h 6648395"/>
              <a:gd name="connsiteX2824" fmla="*/ 628727 w 5903857"/>
              <a:gd name="connsiteY2824" fmla="*/ 6093715 h 6648395"/>
              <a:gd name="connsiteX2825" fmla="*/ 619621 w 5903857"/>
              <a:gd name="connsiteY2825" fmla="*/ 6114647 h 6648395"/>
              <a:gd name="connsiteX2826" fmla="*/ 604023 w 5903857"/>
              <a:gd name="connsiteY2826" fmla="*/ 6096693 h 6648395"/>
              <a:gd name="connsiteX2827" fmla="*/ 599836 w 5903857"/>
              <a:gd name="connsiteY2827" fmla="*/ 6085899 h 6648395"/>
              <a:gd name="connsiteX2828" fmla="*/ 592539 w 5903857"/>
              <a:gd name="connsiteY2828" fmla="*/ 6084309 h 6648395"/>
              <a:gd name="connsiteX2829" fmla="*/ 595231 w 5903857"/>
              <a:gd name="connsiteY2829" fmla="*/ 6082965 h 6648395"/>
              <a:gd name="connsiteX2830" fmla="*/ 588426 w 5903857"/>
              <a:gd name="connsiteY2830" fmla="*/ 6078995 h 6648395"/>
              <a:gd name="connsiteX2831" fmla="*/ 591682 w 5903857"/>
              <a:gd name="connsiteY2831" fmla="*/ 6118589 h 6648395"/>
              <a:gd name="connsiteX2832" fmla="*/ 534777 w 5903857"/>
              <a:gd name="connsiteY2832" fmla="*/ 6071454 h 6648395"/>
              <a:gd name="connsiteX2833" fmla="*/ 529292 w 5903857"/>
              <a:gd name="connsiteY2833" fmla="*/ 6109505 h 6648395"/>
              <a:gd name="connsiteX2834" fmla="*/ 492097 w 5903857"/>
              <a:gd name="connsiteY2834" fmla="*/ 6050028 h 6648395"/>
              <a:gd name="connsiteX2835" fmla="*/ 546775 w 5903857"/>
              <a:gd name="connsiteY2835" fmla="*/ 6050028 h 6648395"/>
              <a:gd name="connsiteX2836" fmla="*/ 547284 w 5903857"/>
              <a:gd name="connsiteY2836" fmla="*/ 6014304 h 6648395"/>
              <a:gd name="connsiteX2837" fmla="*/ 533341 w 5903857"/>
              <a:gd name="connsiteY2837" fmla="*/ 6018748 h 6648395"/>
              <a:gd name="connsiteX2838" fmla="*/ 472900 w 5903857"/>
              <a:gd name="connsiteY2838" fmla="*/ 5992780 h 6648395"/>
              <a:gd name="connsiteX2839" fmla="*/ 481360 w 5903857"/>
              <a:gd name="connsiteY2839" fmla="*/ 5991077 h 6648395"/>
              <a:gd name="connsiteX2840" fmla="*/ 453376 w 5903857"/>
              <a:gd name="connsiteY2840" fmla="*/ 5982059 h 6648395"/>
              <a:gd name="connsiteX2841" fmla="*/ 430564 w 5903857"/>
              <a:gd name="connsiteY2841" fmla="*/ 5965184 h 6648395"/>
              <a:gd name="connsiteX2842" fmla="*/ 453189 w 5903857"/>
              <a:gd name="connsiteY2842" fmla="*/ 5929704 h 6648395"/>
              <a:gd name="connsiteX2843" fmla="*/ 435192 w 5903857"/>
              <a:gd name="connsiteY2843" fmla="*/ 5927476 h 6648395"/>
              <a:gd name="connsiteX2844" fmla="*/ 426793 w 5903857"/>
              <a:gd name="connsiteY2844" fmla="*/ 5934160 h 6648395"/>
              <a:gd name="connsiteX2845" fmla="*/ 433478 w 5903857"/>
              <a:gd name="connsiteY2845" fmla="*/ 5942559 h 6648395"/>
              <a:gd name="connsiteX2846" fmla="*/ 416337 w 5903857"/>
              <a:gd name="connsiteY2846" fmla="*/ 5932789 h 6648395"/>
              <a:gd name="connsiteX2847" fmla="*/ 389770 w 5903857"/>
              <a:gd name="connsiteY2847" fmla="*/ 5997922 h 6648395"/>
              <a:gd name="connsiteX2848" fmla="*/ 378629 w 5903857"/>
              <a:gd name="connsiteY2848" fmla="*/ 5943416 h 6648395"/>
              <a:gd name="connsiteX2849" fmla="*/ 352918 w 5903857"/>
              <a:gd name="connsiteY2849" fmla="*/ 6068711 h 6648395"/>
              <a:gd name="connsiteX2850" fmla="*/ 318638 w 5903857"/>
              <a:gd name="connsiteY2850" fmla="*/ 5913421 h 6648395"/>
              <a:gd name="connsiteX2851" fmla="*/ 325665 w 5903857"/>
              <a:gd name="connsiteY2851" fmla="*/ 5854115 h 6648395"/>
              <a:gd name="connsiteX2852" fmla="*/ 313324 w 5903857"/>
              <a:gd name="connsiteY2852" fmla="*/ 5882739 h 6648395"/>
              <a:gd name="connsiteX2853" fmla="*/ 310582 w 5903857"/>
              <a:gd name="connsiteY2853" fmla="*/ 5740304 h 6648395"/>
              <a:gd name="connsiteX2854" fmla="*/ 265675 w 5903857"/>
              <a:gd name="connsiteY2854" fmla="*/ 5735847 h 6648395"/>
              <a:gd name="connsiteX2855" fmla="*/ 189058 w 5903857"/>
              <a:gd name="connsiteY2855" fmla="*/ 5684427 h 6648395"/>
              <a:gd name="connsiteX2856" fmla="*/ 156491 w 5903857"/>
              <a:gd name="connsiteY2856" fmla="*/ 5645004 h 6648395"/>
              <a:gd name="connsiteX2857" fmla="*/ 217168 w 5903857"/>
              <a:gd name="connsiteY2857" fmla="*/ 5430065 h 6648395"/>
              <a:gd name="connsiteX2858" fmla="*/ 243906 w 5903857"/>
              <a:gd name="connsiteY2858" fmla="*/ 5438978 h 6648395"/>
              <a:gd name="connsiteX2859" fmla="*/ 195399 w 5903857"/>
              <a:gd name="connsiteY2859" fmla="*/ 5494684 h 6648395"/>
              <a:gd name="connsiteX2860" fmla="*/ 207398 w 5903857"/>
              <a:gd name="connsiteY2860" fmla="*/ 5576100 h 6648395"/>
              <a:gd name="connsiteX2861" fmla="*/ 254019 w 5903857"/>
              <a:gd name="connsiteY2861" fmla="*/ 5668315 h 6648395"/>
              <a:gd name="connsiteX2862" fmla="*/ 286414 w 5903857"/>
              <a:gd name="connsiteY2862" fmla="*/ 5708423 h 6648395"/>
              <a:gd name="connsiteX2863" fmla="*/ 306811 w 5903857"/>
              <a:gd name="connsiteY2863" fmla="*/ 5576443 h 6648395"/>
              <a:gd name="connsiteX2864" fmla="*/ 279558 w 5903857"/>
              <a:gd name="connsiteY2864" fmla="*/ 5685455 h 6648395"/>
              <a:gd name="connsiteX2865" fmla="*/ 298927 w 5903857"/>
              <a:gd name="connsiteY2865" fmla="*/ 5561017 h 6648395"/>
              <a:gd name="connsiteX2866" fmla="*/ 316067 w 5903857"/>
              <a:gd name="connsiteY2866" fmla="*/ 5435721 h 6648395"/>
              <a:gd name="connsiteX2867" fmla="*/ 296184 w 5903857"/>
              <a:gd name="connsiteY2867" fmla="*/ 5464346 h 6648395"/>
              <a:gd name="connsiteX2868" fmla="*/ 291213 w 5903857"/>
              <a:gd name="connsiteY2868" fmla="*/ 5397156 h 6648395"/>
              <a:gd name="connsiteX2869" fmla="*/ 284529 w 5903857"/>
              <a:gd name="connsiteY2869" fmla="*/ 5508053 h 6648395"/>
              <a:gd name="connsiteX2870" fmla="*/ 274416 w 5903857"/>
              <a:gd name="connsiteY2870" fmla="*/ 5374015 h 6648395"/>
              <a:gd name="connsiteX2871" fmla="*/ 252991 w 5903857"/>
              <a:gd name="connsiteY2871" fmla="*/ 5432122 h 6648395"/>
              <a:gd name="connsiteX2872" fmla="*/ 237222 w 5903857"/>
              <a:gd name="connsiteY2872" fmla="*/ 5394242 h 6648395"/>
              <a:gd name="connsiteX2873" fmla="*/ 190086 w 5903857"/>
              <a:gd name="connsiteY2873" fmla="*/ 5428523 h 6648395"/>
              <a:gd name="connsiteX2874" fmla="*/ 228651 w 5903857"/>
              <a:gd name="connsiteY2874" fmla="*/ 5386529 h 6648395"/>
              <a:gd name="connsiteX2875" fmla="*/ 245792 w 5903857"/>
              <a:gd name="connsiteY2875" fmla="*/ 5163705 h 6648395"/>
              <a:gd name="connsiteX2876" fmla="*/ 254533 w 5903857"/>
              <a:gd name="connsiteY2876" fmla="*/ 5179132 h 6648395"/>
              <a:gd name="connsiteX2877" fmla="*/ 266874 w 5903857"/>
              <a:gd name="connsiteY2877" fmla="*/ 5329109 h 6648395"/>
              <a:gd name="connsiteX2878" fmla="*/ 301155 w 5903857"/>
              <a:gd name="connsiteY2878" fmla="*/ 5353277 h 6648395"/>
              <a:gd name="connsiteX2879" fmla="*/ 290871 w 5903857"/>
              <a:gd name="connsiteY2879" fmla="*/ 5382585 h 6648395"/>
              <a:gd name="connsiteX2880" fmla="*/ 313924 w 5903857"/>
              <a:gd name="connsiteY2880" fmla="*/ 5398119 h 6648395"/>
              <a:gd name="connsiteX2881" fmla="*/ 317116 w 5903857"/>
              <a:gd name="connsiteY2881" fmla="*/ 5406109 h 6648395"/>
              <a:gd name="connsiteX2882" fmla="*/ 315381 w 5903857"/>
              <a:gd name="connsiteY2882" fmla="*/ 5428694 h 6648395"/>
              <a:gd name="connsiteX2883" fmla="*/ 318879 w 5903857"/>
              <a:gd name="connsiteY2883" fmla="*/ 5410522 h 6648395"/>
              <a:gd name="connsiteX2884" fmla="*/ 317116 w 5903857"/>
              <a:gd name="connsiteY2884" fmla="*/ 5406109 h 6648395"/>
              <a:gd name="connsiteX2885" fmla="*/ 318654 w 5903857"/>
              <a:gd name="connsiteY2885" fmla="*/ 5386089 h 6648395"/>
              <a:gd name="connsiteX2886" fmla="*/ 299441 w 5903857"/>
              <a:gd name="connsiteY2886" fmla="*/ 5157706 h 6648395"/>
              <a:gd name="connsiteX2887" fmla="*/ 335435 w 5903857"/>
              <a:gd name="connsiteY2887" fmla="*/ 5158562 h 6648395"/>
              <a:gd name="connsiteX2888" fmla="*/ 318295 w 5903857"/>
              <a:gd name="connsiteY2888" fmla="*/ 5097371 h 6648395"/>
              <a:gd name="connsiteX2889" fmla="*/ 335435 w 5903857"/>
              <a:gd name="connsiteY2889" fmla="*/ 5112969 h 6648395"/>
              <a:gd name="connsiteX2890" fmla="*/ 337835 w 5903857"/>
              <a:gd name="connsiteY2890" fmla="*/ 4828441 h 6648395"/>
              <a:gd name="connsiteX2891" fmla="*/ 354975 w 5903857"/>
              <a:gd name="connsiteY2891" fmla="*/ 4734855 h 6648395"/>
              <a:gd name="connsiteX2892" fmla="*/ 371041 w 5903857"/>
              <a:gd name="connsiteY2892" fmla="*/ 4741637 h 6648395"/>
              <a:gd name="connsiteX2893" fmla="*/ 377086 w 5903857"/>
              <a:gd name="connsiteY2893" fmla="*/ 4757995 h 6648395"/>
              <a:gd name="connsiteX2894" fmla="*/ 357546 w 5903857"/>
              <a:gd name="connsiteY2894" fmla="*/ 4640585 h 6648395"/>
              <a:gd name="connsiteX2895" fmla="*/ 394226 w 5903857"/>
              <a:gd name="connsiteY2895" fmla="*/ 4679322 h 6648395"/>
              <a:gd name="connsiteX2896" fmla="*/ 383771 w 5903857"/>
              <a:gd name="connsiteY2896" fmla="*/ 4593620 h 6648395"/>
              <a:gd name="connsiteX2897" fmla="*/ 366631 w 5903857"/>
              <a:gd name="connsiteY2897" fmla="*/ 4617617 h 6648395"/>
              <a:gd name="connsiteX2898" fmla="*/ 374515 w 5903857"/>
              <a:gd name="connsiteY2898" fmla="*/ 4554369 h 6648395"/>
              <a:gd name="connsiteX2899" fmla="*/ 406396 w 5903857"/>
              <a:gd name="connsiteY2899" fmla="*/ 4394279 h 6648395"/>
              <a:gd name="connsiteX2900" fmla="*/ 372116 w 5903857"/>
              <a:gd name="connsiteY2900" fmla="*/ 3941605 h 6648395"/>
              <a:gd name="connsiteX2901" fmla="*/ 336978 w 5903857"/>
              <a:gd name="connsiteY2901" fmla="*/ 3967658 h 6648395"/>
              <a:gd name="connsiteX2902" fmla="*/ 353690 w 5903857"/>
              <a:gd name="connsiteY2902" fmla="*/ 3872417 h 6648395"/>
              <a:gd name="connsiteX2903" fmla="*/ 350626 w 5903857"/>
              <a:gd name="connsiteY2903" fmla="*/ 3824265 h 6648395"/>
              <a:gd name="connsiteX2904" fmla="*/ 347090 w 5903857"/>
              <a:gd name="connsiteY2904" fmla="*/ 3815967 h 6648395"/>
              <a:gd name="connsiteX2905" fmla="*/ 338862 w 5903857"/>
              <a:gd name="connsiteY2905" fmla="*/ 3762147 h 6648395"/>
              <a:gd name="connsiteX2906" fmla="*/ 346977 w 5903857"/>
              <a:gd name="connsiteY2906" fmla="*/ 3767244 h 6648395"/>
              <a:gd name="connsiteX2907" fmla="*/ 341027 w 5903857"/>
              <a:gd name="connsiteY2907" fmla="*/ 3678464 h 6648395"/>
              <a:gd name="connsiteX2908" fmla="*/ 357546 w 5903857"/>
              <a:gd name="connsiteY2908" fmla="*/ 3595371 h 6648395"/>
              <a:gd name="connsiteX2909" fmla="*/ 337664 w 5903857"/>
              <a:gd name="connsiteY2909" fmla="*/ 3339467 h 6648395"/>
              <a:gd name="connsiteX2910" fmla="*/ 371944 w 5903857"/>
              <a:gd name="connsiteY2910" fmla="*/ 3280162 h 6648395"/>
              <a:gd name="connsiteX2911" fmla="*/ 340406 w 5903857"/>
              <a:gd name="connsiteY2911" fmla="*/ 3173894 h 6648395"/>
              <a:gd name="connsiteX2912" fmla="*/ 373830 w 5903857"/>
              <a:gd name="connsiteY2912" fmla="*/ 3154526 h 6648395"/>
              <a:gd name="connsiteX2913" fmla="*/ 327551 w 5903857"/>
              <a:gd name="connsiteY2913" fmla="*/ 3131731 h 6648395"/>
              <a:gd name="connsiteX2914" fmla="*/ 325151 w 5903857"/>
              <a:gd name="connsiteY2914" fmla="*/ 3073796 h 6648395"/>
              <a:gd name="connsiteX2915" fmla="*/ 353433 w 5903857"/>
              <a:gd name="connsiteY2915" fmla="*/ 2890394 h 6648395"/>
              <a:gd name="connsiteX2916" fmla="*/ 367145 w 5903857"/>
              <a:gd name="connsiteY2916" fmla="*/ 2997521 h 6648395"/>
              <a:gd name="connsiteX2917" fmla="*/ 393369 w 5903857"/>
              <a:gd name="connsiteY2917" fmla="*/ 2980381 h 6648395"/>
              <a:gd name="connsiteX2918" fmla="*/ 387370 w 5903857"/>
              <a:gd name="connsiteY2918" fmla="*/ 2839831 h 6648395"/>
              <a:gd name="connsiteX2919" fmla="*/ 343148 w 5903857"/>
              <a:gd name="connsiteY2919" fmla="*/ 2858171 h 6648395"/>
              <a:gd name="connsiteX2920" fmla="*/ 332007 w 5903857"/>
              <a:gd name="connsiteY2920" fmla="*/ 2593696 h 6648395"/>
              <a:gd name="connsiteX2921" fmla="*/ 368002 w 5903857"/>
              <a:gd name="connsiteY2921" fmla="*/ 2592153 h 6648395"/>
              <a:gd name="connsiteX2922" fmla="*/ 358232 w 5903857"/>
              <a:gd name="connsiteY2922" fmla="*/ 2576041 h 6648395"/>
              <a:gd name="connsiteX2923" fmla="*/ 331322 w 5903857"/>
              <a:gd name="connsiteY2923" fmla="*/ 2577242 h 6648395"/>
              <a:gd name="connsiteX2924" fmla="*/ 328579 w 5903857"/>
              <a:gd name="connsiteY2924" fmla="*/ 2511080 h 6648395"/>
              <a:gd name="connsiteX2925" fmla="*/ 355489 w 5903857"/>
              <a:gd name="connsiteY2925" fmla="*/ 2510051 h 6648395"/>
              <a:gd name="connsiteX2926" fmla="*/ 336292 w 5903857"/>
              <a:gd name="connsiteY2926" fmla="*/ 2485883 h 6648395"/>
              <a:gd name="connsiteX2927" fmla="*/ 351719 w 5903857"/>
              <a:gd name="connsiteY2927" fmla="*/ 2419036 h 6648395"/>
              <a:gd name="connsiteX2928" fmla="*/ 378972 w 5903857"/>
              <a:gd name="connsiteY2928" fmla="*/ 2426235 h 6648395"/>
              <a:gd name="connsiteX2929" fmla="*/ 368516 w 5903857"/>
              <a:gd name="connsiteY2929" fmla="*/ 2393497 h 6648395"/>
              <a:gd name="connsiteX2930" fmla="*/ 342291 w 5903857"/>
              <a:gd name="connsiteY2930" fmla="*/ 2410637 h 6648395"/>
              <a:gd name="connsiteX2931" fmla="*/ 333550 w 5903857"/>
              <a:gd name="connsiteY2931" fmla="*/ 2419208 h 6648395"/>
              <a:gd name="connsiteX2932" fmla="*/ 340235 w 5903857"/>
              <a:gd name="connsiteY2932" fmla="*/ 2360931 h 6648395"/>
              <a:gd name="connsiteX2933" fmla="*/ 341263 w 5903857"/>
              <a:gd name="connsiteY2933" fmla="*/ 2385784 h 6648395"/>
              <a:gd name="connsiteX2934" fmla="*/ 355489 w 5903857"/>
              <a:gd name="connsiteY2934" fmla="*/ 2294083 h 6648395"/>
              <a:gd name="connsiteX2935" fmla="*/ 348462 w 5903857"/>
              <a:gd name="connsiteY2935" fmla="*/ 2344133 h 6648395"/>
              <a:gd name="connsiteX2936" fmla="*/ 370230 w 5903857"/>
              <a:gd name="connsiteY2936" fmla="*/ 2219009 h 6648395"/>
              <a:gd name="connsiteX2937" fmla="*/ 363374 w 5903857"/>
              <a:gd name="connsiteY2937" fmla="*/ 2268887 h 6648395"/>
              <a:gd name="connsiteX2938" fmla="*/ 352233 w 5903857"/>
              <a:gd name="connsiteY2938" fmla="*/ 2219694 h 6648395"/>
              <a:gd name="connsiteX2939" fmla="*/ 317952 w 5903857"/>
              <a:gd name="connsiteY2939" fmla="*/ 2246091 h 6648395"/>
              <a:gd name="connsiteX2940" fmla="*/ 315553 w 5903857"/>
              <a:gd name="connsiteY2940" fmla="*/ 2188156 h 6648395"/>
              <a:gd name="connsiteX2941" fmla="*/ 349833 w 5903857"/>
              <a:gd name="connsiteY2941" fmla="*/ 2153878 h 6648395"/>
              <a:gd name="connsiteX2942" fmla="*/ 369202 w 5903857"/>
              <a:gd name="connsiteY2942" fmla="*/ 2186099 h 6648395"/>
              <a:gd name="connsiteX2943" fmla="*/ 319838 w 5903857"/>
              <a:gd name="connsiteY2943" fmla="*/ 2088745 h 6648395"/>
              <a:gd name="connsiteX2944" fmla="*/ 326694 w 5903857"/>
              <a:gd name="connsiteY2944" fmla="*/ 2030639 h 6648395"/>
              <a:gd name="connsiteX2945" fmla="*/ 318809 w 5903857"/>
              <a:gd name="connsiteY2945" fmla="*/ 2064919 h 6648395"/>
              <a:gd name="connsiteX2946" fmla="*/ 316067 w 5903857"/>
              <a:gd name="connsiteY2946" fmla="*/ 1998757 h 6648395"/>
              <a:gd name="connsiteX2947" fmla="*/ 362517 w 5903857"/>
              <a:gd name="connsiteY2947" fmla="*/ 2029953 h 6648395"/>
              <a:gd name="connsiteX2948" fmla="*/ 364745 w 5903857"/>
              <a:gd name="connsiteY2948" fmla="*/ 1864207 h 6648395"/>
              <a:gd name="connsiteX2949" fmla="*/ 351376 w 5903857"/>
              <a:gd name="connsiteY2949" fmla="*/ 1980589 h 6648395"/>
              <a:gd name="connsiteX2950" fmla="*/ 315038 w 5903857"/>
              <a:gd name="connsiteY2950" fmla="*/ 1973904 h 6648395"/>
              <a:gd name="connsiteX2951" fmla="*/ 320009 w 5903857"/>
              <a:gd name="connsiteY2951" fmla="*/ 1874319 h 6648395"/>
              <a:gd name="connsiteX2952" fmla="*/ 345548 w 5903857"/>
              <a:gd name="connsiteY2952" fmla="*/ 1840039 h 6648395"/>
              <a:gd name="connsiteX2953" fmla="*/ 318295 w 5903857"/>
              <a:gd name="connsiteY2953" fmla="*/ 1832840 h 6648395"/>
              <a:gd name="connsiteX2954" fmla="*/ 294984 w 5903857"/>
              <a:gd name="connsiteY2954" fmla="*/ 1924883 h 6648395"/>
              <a:gd name="connsiteX2955" fmla="*/ 245106 w 5903857"/>
              <a:gd name="connsiteY2955" fmla="*/ 1595790 h 6648395"/>
              <a:gd name="connsiteX2956" fmla="*/ 263960 w 5903857"/>
              <a:gd name="connsiteY2956" fmla="*/ 1619958 h 6648395"/>
              <a:gd name="connsiteX2957" fmla="*/ 269274 w 5903857"/>
              <a:gd name="connsiteY2957" fmla="*/ 1528601 h 6648395"/>
              <a:gd name="connsiteX2958" fmla="*/ 306983 w 5903857"/>
              <a:gd name="connsiteY2958" fmla="*/ 1568366 h 6648395"/>
              <a:gd name="connsiteX2959" fmla="*/ 333378 w 5903857"/>
              <a:gd name="connsiteY2959" fmla="*/ 1551226 h 6648395"/>
              <a:gd name="connsiteX2960" fmla="*/ 330921 w 5903857"/>
              <a:gd name="connsiteY2960" fmla="*/ 1531507 h 6648395"/>
              <a:gd name="connsiteX2961" fmla="*/ 321047 w 5903857"/>
              <a:gd name="connsiteY2961" fmla="*/ 1530419 h 6648395"/>
              <a:gd name="connsiteX2962" fmla="*/ 296186 w 5903857"/>
              <a:gd name="connsiteY2962" fmla="*/ 1508373 h 6648395"/>
              <a:gd name="connsiteX2963" fmla="*/ 330667 w 5903857"/>
              <a:gd name="connsiteY2963" fmla="*/ 1501399 h 6648395"/>
              <a:gd name="connsiteX2964" fmla="*/ 331600 w 5903857"/>
              <a:gd name="connsiteY2964" fmla="*/ 1492606 h 6648395"/>
              <a:gd name="connsiteX2965" fmla="*/ 333788 w 5903857"/>
              <a:gd name="connsiteY2965" fmla="*/ 1469033 h 6648395"/>
              <a:gd name="connsiteX2966" fmla="*/ 329418 w 5903857"/>
              <a:gd name="connsiteY2966" fmla="*/ 1441817 h 6648395"/>
              <a:gd name="connsiteX2967" fmla="*/ 311441 w 5903857"/>
              <a:gd name="connsiteY2967" fmla="*/ 1442725 h 6648395"/>
              <a:gd name="connsiteX2968" fmla="*/ 362861 w 5903857"/>
              <a:gd name="connsiteY2968" fmla="*/ 1430727 h 6648395"/>
              <a:gd name="connsiteX2969" fmla="*/ 323439 w 5903857"/>
              <a:gd name="connsiteY2969" fmla="*/ 1396447 h 6648395"/>
              <a:gd name="connsiteX2970" fmla="*/ 375717 w 5903857"/>
              <a:gd name="connsiteY2970" fmla="*/ 1393534 h 6648395"/>
              <a:gd name="connsiteX2971" fmla="*/ 329781 w 5903857"/>
              <a:gd name="connsiteY2971" fmla="*/ 1378107 h 6648395"/>
              <a:gd name="connsiteX2972" fmla="*/ 336123 w 5903857"/>
              <a:gd name="connsiteY2972" fmla="*/ 1359595 h 6648395"/>
              <a:gd name="connsiteX2973" fmla="*/ 363609 w 5903857"/>
              <a:gd name="connsiteY2973" fmla="*/ 1329508 h 6648395"/>
              <a:gd name="connsiteX2974" fmla="*/ 366860 w 5903857"/>
              <a:gd name="connsiteY2974" fmla="*/ 1328888 h 6648395"/>
              <a:gd name="connsiteX2975" fmla="*/ 369799 w 5903857"/>
              <a:gd name="connsiteY2975" fmla="*/ 1317079 h 6648395"/>
              <a:gd name="connsiteX2976" fmla="*/ 366973 w 5903857"/>
              <a:gd name="connsiteY2976" fmla="*/ 1292407 h 6648395"/>
              <a:gd name="connsiteX2977" fmla="*/ 375482 w 5903857"/>
              <a:gd name="connsiteY2977" fmla="*/ 1316150 h 6648395"/>
              <a:gd name="connsiteX2978" fmla="*/ 376921 w 5903857"/>
              <a:gd name="connsiteY2978" fmla="*/ 1326970 h 6648395"/>
              <a:gd name="connsiteX2979" fmla="*/ 383161 w 5903857"/>
              <a:gd name="connsiteY2979" fmla="*/ 1325780 h 6648395"/>
              <a:gd name="connsiteX2980" fmla="*/ 390935 w 5903857"/>
              <a:gd name="connsiteY2980" fmla="*/ 1314827 h 6648395"/>
              <a:gd name="connsiteX2981" fmla="*/ 410384 w 5903857"/>
              <a:gd name="connsiteY2981" fmla="*/ 1271306 h 6648395"/>
              <a:gd name="connsiteX2982" fmla="*/ 419436 w 5903857"/>
              <a:gd name="connsiteY2982" fmla="*/ 1269185 h 6648395"/>
              <a:gd name="connsiteX2983" fmla="*/ 408304 w 5903857"/>
              <a:gd name="connsiteY2983" fmla="*/ 1265260 h 6648395"/>
              <a:gd name="connsiteX2984" fmla="*/ 394201 w 5903857"/>
              <a:gd name="connsiteY2984" fmla="*/ 1260073 h 6648395"/>
              <a:gd name="connsiteX2985" fmla="*/ 375372 w 5903857"/>
              <a:gd name="connsiteY2985" fmla="*/ 1275782 h 6648395"/>
              <a:gd name="connsiteX2986" fmla="*/ 376336 w 5903857"/>
              <a:gd name="connsiteY2986" fmla="*/ 1271473 h 6648395"/>
              <a:gd name="connsiteX2987" fmla="*/ 368965 w 5903857"/>
              <a:gd name="connsiteY2987" fmla="*/ 1277035 h 6648395"/>
              <a:gd name="connsiteX2988" fmla="*/ 320011 w 5903857"/>
              <a:gd name="connsiteY2988" fmla="*/ 1263609 h 6648395"/>
              <a:gd name="connsiteX2989" fmla="*/ 365663 w 5903857"/>
              <a:gd name="connsiteY2989" fmla="*/ 1263248 h 6648395"/>
              <a:gd name="connsiteX2990" fmla="*/ 377094 w 5903857"/>
              <a:gd name="connsiteY2990" fmla="*/ 1268082 h 6648395"/>
              <a:gd name="connsiteX2991" fmla="*/ 380048 w 5903857"/>
              <a:gd name="connsiteY2991" fmla="*/ 1254868 h 6648395"/>
              <a:gd name="connsiteX2992" fmla="*/ 375880 w 5903857"/>
              <a:gd name="connsiteY2992" fmla="*/ 1253335 h 6648395"/>
              <a:gd name="connsiteX2993" fmla="*/ 358062 w 5903857"/>
              <a:gd name="connsiteY2993" fmla="*/ 1231559 h 6648395"/>
              <a:gd name="connsiteX2994" fmla="*/ 308184 w 5903857"/>
              <a:gd name="connsiteY2994" fmla="*/ 1261382 h 6648395"/>
              <a:gd name="connsiteX2995" fmla="*/ 284188 w 5903857"/>
              <a:gd name="connsiteY2995" fmla="*/ 1227102 h 6648395"/>
              <a:gd name="connsiteX2996" fmla="*/ 386001 w 5903857"/>
              <a:gd name="connsiteY2996" fmla="*/ 1203866 h 6648395"/>
              <a:gd name="connsiteX2997" fmla="*/ 392541 w 5903857"/>
              <a:gd name="connsiteY2997" fmla="*/ 1198993 h 6648395"/>
              <a:gd name="connsiteX2998" fmla="*/ 398216 w 5903857"/>
              <a:gd name="connsiteY2998" fmla="*/ 1173615 h 6648395"/>
              <a:gd name="connsiteX2999" fmla="*/ 383130 w 5903857"/>
              <a:gd name="connsiteY2999" fmla="*/ 1164561 h 6648395"/>
              <a:gd name="connsiteX3000" fmla="*/ 346921 w 5903857"/>
              <a:gd name="connsiteY3000" fmla="*/ 1169338 h 6648395"/>
              <a:gd name="connsiteX3001" fmla="*/ 388400 w 5903857"/>
              <a:gd name="connsiteY3001" fmla="*/ 1130601 h 6648395"/>
              <a:gd name="connsiteX3002" fmla="*/ 357034 w 5903857"/>
              <a:gd name="connsiteY3002" fmla="*/ 1096320 h 6648395"/>
              <a:gd name="connsiteX3003" fmla="*/ 344833 w 5903857"/>
              <a:gd name="connsiteY3003" fmla="*/ 1095596 h 6648395"/>
              <a:gd name="connsiteX3004" fmla="*/ 341434 w 5903857"/>
              <a:gd name="connsiteY3004" fmla="*/ 1110892 h 6648395"/>
              <a:gd name="connsiteX3005" fmla="*/ 314867 w 5903857"/>
              <a:gd name="connsiteY3005" fmla="*/ 1120319 h 6648395"/>
              <a:gd name="connsiteX3006" fmla="*/ 322914 w 5903857"/>
              <a:gd name="connsiteY3006" fmla="*/ 1091174 h 6648395"/>
              <a:gd name="connsiteX3007" fmla="*/ 320182 w 5903857"/>
              <a:gd name="connsiteY3007" fmla="*/ 1089464 h 6648395"/>
              <a:gd name="connsiteX3008" fmla="*/ 324215 w 5903857"/>
              <a:gd name="connsiteY3008" fmla="*/ 1086459 h 6648395"/>
              <a:gd name="connsiteX3009" fmla="*/ 336456 w 5903857"/>
              <a:gd name="connsiteY3009" fmla="*/ 1042122 h 6648395"/>
              <a:gd name="connsiteX3010" fmla="*/ 354180 w 5903857"/>
              <a:gd name="connsiteY3010" fmla="*/ 876150 h 6648395"/>
              <a:gd name="connsiteX3011" fmla="*/ 362220 w 5903857"/>
              <a:gd name="connsiteY3011" fmla="*/ 845327 h 6648395"/>
              <a:gd name="connsiteX3012" fmla="*/ 359776 w 5903857"/>
              <a:gd name="connsiteY3012" fmla="*/ 845387 h 6648395"/>
              <a:gd name="connsiteX3013" fmla="*/ 363326 w 5903857"/>
              <a:gd name="connsiteY3013" fmla="*/ 841089 h 6648395"/>
              <a:gd name="connsiteX3014" fmla="*/ 364943 w 5903857"/>
              <a:gd name="connsiteY3014" fmla="*/ 834889 h 6648395"/>
              <a:gd name="connsiteX3015" fmla="*/ 381413 w 5903857"/>
              <a:gd name="connsiteY3015" fmla="*/ 796389 h 6648395"/>
              <a:gd name="connsiteX3016" fmla="*/ 371999 w 5903857"/>
              <a:gd name="connsiteY3016" fmla="*/ 793792 h 6648395"/>
              <a:gd name="connsiteX3017" fmla="*/ 338179 w 5903857"/>
              <a:gd name="connsiteY3017" fmla="*/ 781454 h 6648395"/>
              <a:gd name="connsiteX3018" fmla="*/ 378630 w 5903857"/>
              <a:gd name="connsiteY3018" fmla="*/ 751630 h 6648395"/>
              <a:gd name="connsiteX3019" fmla="*/ 315897 w 5903857"/>
              <a:gd name="connsiteY3019" fmla="*/ 764656 h 6648395"/>
              <a:gd name="connsiteX3020" fmla="*/ 362176 w 5903857"/>
              <a:gd name="connsiteY3020" fmla="*/ 716492 h 6648395"/>
              <a:gd name="connsiteX3021" fmla="*/ 384972 w 5903857"/>
              <a:gd name="connsiteY3021" fmla="*/ 742031 h 6648395"/>
              <a:gd name="connsiteX3022" fmla="*/ 387546 w 5903857"/>
              <a:gd name="connsiteY3022" fmla="*/ 739340 h 6648395"/>
              <a:gd name="connsiteX3023" fmla="*/ 393305 w 5903857"/>
              <a:gd name="connsiteY3023" fmla="*/ 716754 h 6648395"/>
              <a:gd name="connsiteX3024" fmla="*/ 395769 w 5903857"/>
              <a:gd name="connsiteY3024" fmla="*/ 686328 h 6648395"/>
              <a:gd name="connsiteX3025" fmla="*/ 404995 w 5903857"/>
              <a:gd name="connsiteY3025" fmla="*/ 711451 h 6648395"/>
              <a:gd name="connsiteX3026" fmla="*/ 405568 w 5903857"/>
              <a:gd name="connsiteY3026" fmla="*/ 721916 h 6648395"/>
              <a:gd name="connsiteX3027" fmla="*/ 429001 w 5903857"/>
              <a:gd name="connsiteY3027" fmla="*/ 712271 h 6648395"/>
              <a:gd name="connsiteX3028" fmla="*/ 480101 w 5903857"/>
              <a:gd name="connsiteY3028" fmla="*/ 690610 h 6648395"/>
              <a:gd name="connsiteX3029" fmla="*/ 436564 w 5903857"/>
              <a:gd name="connsiteY3029" fmla="*/ 675870 h 6648395"/>
              <a:gd name="connsiteX3030" fmla="*/ 409826 w 5903857"/>
              <a:gd name="connsiteY3030" fmla="*/ 695752 h 6648395"/>
              <a:gd name="connsiteX3031" fmla="*/ 475301 w 5903857"/>
              <a:gd name="connsiteY3031" fmla="*/ 627191 h 6648395"/>
              <a:gd name="connsiteX3032" fmla="*/ 371431 w 5903857"/>
              <a:gd name="connsiteY3032" fmla="*/ 644332 h 6648395"/>
              <a:gd name="connsiteX3033" fmla="*/ 394057 w 5903857"/>
              <a:gd name="connsiteY3033" fmla="*/ 570628 h 6648395"/>
              <a:gd name="connsiteX3034" fmla="*/ 384801 w 5903857"/>
              <a:gd name="connsiteY3034" fmla="*/ 534977 h 6648395"/>
              <a:gd name="connsiteX3035" fmla="*/ 351549 w 5903857"/>
              <a:gd name="connsiteY3035" fmla="*/ 555202 h 6648395"/>
              <a:gd name="connsiteX3036" fmla="*/ 415996 w 5903857"/>
              <a:gd name="connsiteY3036" fmla="*/ 487670 h 6648395"/>
              <a:gd name="connsiteX3037" fmla="*/ 394057 w 5903857"/>
              <a:gd name="connsiteY3037" fmla="*/ 470529 h 6648395"/>
              <a:gd name="connsiteX3038" fmla="*/ 487642 w 5903857"/>
              <a:gd name="connsiteY3038" fmla="*/ 427507 h 6648395"/>
              <a:gd name="connsiteX3039" fmla="*/ 534336 w 5903857"/>
              <a:gd name="connsiteY3039" fmla="*/ 430718 h 6648395"/>
              <a:gd name="connsiteX3040" fmla="*/ 557497 w 5903857"/>
              <a:gd name="connsiteY3040" fmla="*/ 429026 h 6648395"/>
              <a:gd name="connsiteX3041" fmla="*/ 565629 w 5903857"/>
              <a:gd name="connsiteY3041" fmla="*/ 414312 h 6648395"/>
              <a:gd name="connsiteX3042" fmla="*/ 570291 w 5903857"/>
              <a:gd name="connsiteY3042" fmla="*/ 428091 h 6648395"/>
              <a:gd name="connsiteX3043" fmla="*/ 587377 w 5903857"/>
              <a:gd name="connsiteY3043" fmla="*/ 426843 h 6648395"/>
              <a:gd name="connsiteX3044" fmla="*/ 686984 w 5903857"/>
              <a:gd name="connsiteY3044" fmla="*/ 383114 h 6648395"/>
              <a:gd name="connsiteX3045" fmla="*/ 526722 w 5903857"/>
              <a:gd name="connsiteY3045" fmla="*/ 397169 h 6648395"/>
              <a:gd name="connsiteX3046" fmla="*/ 619965 w 5903857"/>
              <a:gd name="connsiteY3046" fmla="*/ 344034 h 6648395"/>
              <a:gd name="connsiteX3047" fmla="*/ 514724 w 5903857"/>
              <a:gd name="connsiteY3047" fmla="*/ 334950 h 6648395"/>
              <a:gd name="connsiteX3048" fmla="*/ 494841 w 5903857"/>
              <a:gd name="connsiteY3048" fmla="*/ 345577 h 6648395"/>
              <a:gd name="connsiteX3049" fmla="*/ 571287 w 5903857"/>
              <a:gd name="connsiteY3049" fmla="*/ 266732 h 6648395"/>
              <a:gd name="connsiteX3050" fmla="*/ 566659 w 5903857"/>
              <a:gd name="connsiteY3050" fmla="*/ 294156 h 6648395"/>
              <a:gd name="connsiteX3051" fmla="*/ 642874 w 5903857"/>
              <a:gd name="connsiteY3051" fmla="*/ 271692 h 6648395"/>
              <a:gd name="connsiteX3052" fmla="*/ 658152 w 5903857"/>
              <a:gd name="connsiteY3052" fmla="*/ 270229 h 6648395"/>
              <a:gd name="connsiteX3053" fmla="*/ 653477 w 5903857"/>
              <a:gd name="connsiteY3053" fmla="*/ 279102 h 6648395"/>
              <a:gd name="connsiteX3054" fmla="*/ 632820 w 5903857"/>
              <a:gd name="connsiteY3054" fmla="*/ 299470 h 6648395"/>
              <a:gd name="connsiteX3055" fmla="*/ 753831 w 5903857"/>
              <a:gd name="connsiteY3055" fmla="*/ 233822 h 6648395"/>
              <a:gd name="connsiteX3056" fmla="*/ 573344 w 5903857"/>
              <a:gd name="connsiteY3056" fmla="*/ 259533 h 6648395"/>
              <a:gd name="connsiteX3057" fmla="*/ 732063 w 5903857"/>
              <a:gd name="connsiteY3057" fmla="*/ 190972 h 6648395"/>
              <a:gd name="connsiteX3058" fmla="*/ 4607057 w 5903857"/>
              <a:gd name="connsiteY3058" fmla="*/ 184246 h 6648395"/>
              <a:gd name="connsiteX3059" fmla="*/ 4607133 w 5903857"/>
              <a:gd name="connsiteY3059" fmla="*/ 184287 h 6648395"/>
              <a:gd name="connsiteX3060" fmla="*/ 4607133 w 5903857"/>
              <a:gd name="connsiteY3060" fmla="*/ 184630 h 6648395"/>
              <a:gd name="connsiteX3061" fmla="*/ 1577541 w 5903857"/>
              <a:gd name="connsiteY3061" fmla="*/ 160205 h 6648395"/>
              <a:gd name="connsiteX3062" fmla="*/ 1494642 w 5903857"/>
              <a:gd name="connsiteY3062" fmla="*/ 183813 h 6648395"/>
              <a:gd name="connsiteX3063" fmla="*/ 1212848 w 5903857"/>
              <a:gd name="connsiteY3063" fmla="*/ 206398 h 6648395"/>
              <a:gd name="connsiteX3064" fmla="*/ 1495581 w 5903857"/>
              <a:gd name="connsiteY3064" fmla="*/ 170219 h 6648395"/>
              <a:gd name="connsiteX3065" fmla="*/ 1579649 w 5903857"/>
              <a:gd name="connsiteY3065" fmla="*/ 159605 h 6648395"/>
              <a:gd name="connsiteX3066" fmla="*/ 1579649 w 5903857"/>
              <a:gd name="connsiteY3066" fmla="*/ 159948 h 6648395"/>
              <a:gd name="connsiteX3067" fmla="*/ 1577541 w 5903857"/>
              <a:gd name="connsiteY3067" fmla="*/ 160205 h 6648395"/>
              <a:gd name="connsiteX3068" fmla="*/ 4509948 w 5903857"/>
              <a:gd name="connsiteY3068" fmla="*/ 150353 h 6648395"/>
              <a:gd name="connsiteX3069" fmla="*/ 4536081 w 5903857"/>
              <a:gd name="connsiteY3069" fmla="*/ 155963 h 6648395"/>
              <a:gd name="connsiteX3070" fmla="*/ 4546735 w 5903857"/>
              <a:gd name="connsiteY3070" fmla="*/ 169483 h 6648395"/>
              <a:gd name="connsiteX3071" fmla="*/ 4567046 w 5903857"/>
              <a:gd name="connsiteY3071" fmla="*/ 165197 h 6648395"/>
              <a:gd name="connsiteX3072" fmla="*/ 4605006 w 5903857"/>
              <a:gd name="connsiteY3072" fmla="*/ 173895 h 6648395"/>
              <a:gd name="connsiteX3073" fmla="*/ 4607057 w 5903857"/>
              <a:gd name="connsiteY3073" fmla="*/ 184246 h 6648395"/>
              <a:gd name="connsiteX3074" fmla="*/ 4593646 w 5903857"/>
              <a:gd name="connsiteY3074" fmla="*/ 176978 h 6648395"/>
              <a:gd name="connsiteX3075" fmla="*/ 4575724 w 5903857"/>
              <a:gd name="connsiteY3075" fmla="*/ 175824 h 6648395"/>
              <a:gd name="connsiteX3076" fmla="*/ 4552644 w 5903857"/>
              <a:gd name="connsiteY3076" fmla="*/ 176982 h 6648395"/>
              <a:gd name="connsiteX3077" fmla="*/ 4554470 w 5903857"/>
              <a:gd name="connsiteY3077" fmla="*/ 179298 h 6648395"/>
              <a:gd name="connsiteX3078" fmla="*/ 4568910 w 5903857"/>
              <a:gd name="connsiteY3078" fmla="*/ 247195 h 6648395"/>
              <a:gd name="connsiteX3079" fmla="*/ 4568739 w 5903857"/>
              <a:gd name="connsiteY3079" fmla="*/ 247195 h 6648395"/>
              <a:gd name="connsiteX3080" fmla="*/ 4543907 w 5903857"/>
              <a:gd name="connsiteY3080" fmla="*/ 194210 h 6648395"/>
              <a:gd name="connsiteX3081" fmla="*/ 4535264 w 5903857"/>
              <a:gd name="connsiteY3081" fmla="*/ 175409 h 6648395"/>
              <a:gd name="connsiteX3082" fmla="*/ 4534654 w 5903857"/>
              <a:gd name="connsiteY3082" fmla="*/ 174504 h 6648395"/>
              <a:gd name="connsiteX3083" fmla="*/ 4534805 w 5903857"/>
              <a:gd name="connsiteY3083" fmla="*/ 174410 h 6648395"/>
              <a:gd name="connsiteX3084" fmla="*/ 4531644 w 5903857"/>
              <a:gd name="connsiteY3084" fmla="*/ 167533 h 6648395"/>
              <a:gd name="connsiteX3085" fmla="*/ 4509948 w 5903857"/>
              <a:gd name="connsiteY3085" fmla="*/ 150353 h 6648395"/>
              <a:gd name="connsiteX3086" fmla="*/ 1260497 w 5903857"/>
              <a:gd name="connsiteY3086" fmla="*/ 140687 h 6648395"/>
              <a:gd name="connsiteX3087" fmla="*/ 1332829 w 5903857"/>
              <a:gd name="connsiteY3087" fmla="*/ 141436 h 6648395"/>
              <a:gd name="connsiteX3088" fmla="*/ 1184566 w 5903857"/>
              <a:gd name="connsiteY3088" fmla="*/ 154977 h 6648395"/>
              <a:gd name="connsiteX3089" fmla="*/ 1260497 w 5903857"/>
              <a:gd name="connsiteY3089" fmla="*/ 140687 h 6648395"/>
              <a:gd name="connsiteX3090" fmla="*/ 1131072 w 5903857"/>
              <a:gd name="connsiteY3090" fmla="*/ 139832 h 6648395"/>
              <a:gd name="connsiteX3091" fmla="*/ 1161598 w 5903857"/>
              <a:gd name="connsiteY3091" fmla="*/ 157377 h 6648395"/>
              <a:gd name="connsiteX3092" fmla="*/ 1039045 w 5903857"/>
              <a:gd name="connsiteY3092" fmla="*/ 151378 h 6648395"/>
              <a:gd name="connsiteX3093" fmla="*/ 1131072 w 5903857"/>
              <a:gd name="connsiteY3093" fmla="*/ 139832 h 6648395"/>
              <a:gd name="connsiteX3094" fmla="*/ 1461553 w 5903857"/>
              <a:gd name="connsiteY3094" fmla="*/ 131324 h 6648395"/>
              <a:gd name="connsiteX3095" fmla="*/ 1341571 w 5903857"/>
              <a:gd name="connsiteY3095" fmla="*/ 150178 h 6648395"/>
              <a:gd name="connsiteX3096" fmla="*/ 1341571 w 5903857"/>
              <a:gd name="connsiteY3096" fmla="*/ 149835 h 6648395"/>
              <a:gd name="connsiteX3097" fmla="*/ 1461553 w 5903857"/>
              <a:gd name="connsiteY3097" fmla="*/ 131324 h 6648395"/>
              <a:gd name="connsiteX3098" fmla="*/ 4871008 w 5903857"/>
              <a:gd name="connsiteY3098" fmla="*/ 123335 h 6648395"/>
              <a:gd name="connsiteX3099" fmla="*/ 4867151 w 5903857"/>
              <a:gd name="connsiteY3099" fmla="*/ 133723 h 6648395"/>
              <a:gd name="connsiteX3100" fmla="*/ 4798590 w 5903857"/>
              <a:gd name="connsiteY3100" fmla="*/ 147093 h 6648395"/>
              <a:gd name="connsiteX3101" fmla="*/ 4772222 w 5903857"/>
              <a:gd name="connsiteY3101" fmla="*/ 157810 h 6648395"/>
              <a:gd name="connsiteX3102" fmla="*/ 4772023 w 5903857"/>
              <a:gd name="connsiteY3102" fmla="*/ 157548 h 6648395"/>
              <a:gd name="connsiteX3103" fmla="*/ 4772023 w 5903857"/>
              <a:gd name="connsiteY3103" fmla="*/ 157891 h 6648395"/>
              <a:gd name="connsiteX3104" fmla="*/ 4772222 w 5903857"/>
              <a:gd name="connsiteY3104" fmla="*/ 157810 h 6648395"/>
              <a:gd name="connsiteX3105" fmla="*/ 4777165 w 5903857"/>
              <a:gd name="connsiteY3105" fmla="*/ 164297 h 6648395"/>
              <a:gd name="connsiteX3106" fmla="*/ 4786420 w 5903857"/>
              <a:gd name="connsiteY3106" fmla="*/ 165776 h 6648395"/>
              <a:gd name="connsiteX3107" fmla="*/ 4738428 w 5903857"/>
              <a:gd name="connsiteY3107" fmla="*/ 177431 h 6648395"/>
              <a:gd name="connsiteX3108" fmla="*/ 4737056 w 5903857"/>
              <a:gd name="connsiteY3108" fmla="*/ 150349 h 6648395"/>
              <a:gd name="connsiteX3109" fmla="*/ 4859781 w 5903857"/>
              <a:gd name="connsiteY3109" fmla="*/ 125325 h 6648395"/>
              <a:gd name="connsiteX3110" fmla="*/ 4871008 w 5903857"/>
              <a:gd name="connsiteY3110" fmla="*/ 123335 h 6648395"/>
              <a:gd name="connsiteX3111" fmla="*/ 1682833 w 5903857"/>
              <a:gd name="connsiteY3111" fmla="*/ 118126 h 6648395"/>
              <a:gd name="connsiteX3112" fmla="*/ 1642896 w 5903857"/>
              <a:gd name="connsiteY3112" fmla="*/ 137837 h 6648395"/>
              <a:gd name="connsiteX3113" fmla="*/ 1591476 w 5903857"/>
              <a:gd name="connsiteY3113" fmla="*/ 140922 h 6648395"/>
              <a:gd name="connsiteX3114" fmla="*/ 1537656 w 5903857"/>
              <a:gd name="connsiteY3114" fmla="*/ 139722 h 6648395"/>
              <a:gd name="connsiteX3115" fmla="*/ 1486235 w 5903857"/>
              <a:gd name="connsiteY3115" fmla="*/ 148121 h 6648395"/>
              <a:gd name="connsiteX3116" fmla="*/ 1571936 w 5903857"/>
              <a:gd name="connsiteY3116" fmla="*/ 127210 h 6648395"/>
              <a:gd name="connsiteX3117" fmla="*/ 1682833 w 5903857"/>
              <a:gd name="connsiteY3117" fmla="*/ 118126 h 6648395"/>
              <a:gd name="connsiteX3118" fmla="*/ 4731572 w 5903857"/>
              <a:gd name="connsiteY3118" fmla="*/ 58138 h 6648395"/>
              <a:gd name="connsiteX3119" fmla="*/ 4770309 w 5903857"/>
              <a:gd name="connsiteY3119" fmla="*/ 114530 h 6648395"/>
              <a:gd name="connsiteX3120" fmla="*/ 4731572 w 5903857"/>
              <a:gd name="connsiteY3120" fmla="*/ 58138 h 6648395"/>
              <a:gd name="connsiteX3121" fmla="*/ 1093142 w 5903857"/>
              <a:gd name="connsiteY3121" fmla="*/ 1291 h 6648395"/>
              <a:gd name="connsiteX3122" fmla="*/ 1125775 w 5903857"/>
              <a:gd name="connsiteY3122" fmla="*/ 1915 h 6648395"/>
              <a:gd name="connsiteX3123" fmla="*/ 1187480 w 5903857"/>
              <a:gd name="connsiteY3123" fmla="*/ 19055 h 6648395"/>
              <a:gd name="connsiteX3124" fmla="*/ 1132631 w 5903857"/>
              <a:gd name="connsiteY3124" fmla="*/ 27625 h 6648395"/>
              <a:gd name="connsiteX3125" fmla="*/ 1062699 w 5903857"/>
              <a:gd name="connsiteY3125" fmla="*/ 13056 h 6648395"/>
              <a:gd name="connsiteX3126" fmla="*/ 1093142 w 5903857"/>
              <a:gd name="connsiteY3126" fmla="*/ 1291 h 6648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</a:cxnLst>
            <a:rect l="l" t="t" r="r" b="b"/>
            <a:pathLst>
              <a:path w="5903857" h="6648395">
                <a:moveTo>
                  <a:pt x="5633852" y="6597791"/>
                </a:moveTo>
                <a:lnTo>
                  <a:pt x="5623249" y="6615228"/>
                </a:lnTo>
                <a:cubicBezTo>
                  <a:pt x="5607952" y="6629657"/>
                  <a:pt x="5582242" y="6634639"/>
                  <a:pt x="5565787" y="6648395"/>
                </a:cubicBezTo>
                <a:cubicBezTo>
                  <a:pt x="5550531" y="6648395"/>
                  <a:pt x="5557559" y="6619255"/>
                  <a:pt x="5539220" y="6623713"/>
                </a:cubicBezTo>
                <a:cubicBezTo>
                  <a:pt x="5557474" y="6614458"/>
                  <a:pt x="5584599" y="6616482"/>
                  <a:pt x="5610180" y="6608890"/>
                </a:cubicBezTo>
                <a:close/>
                <a:moveTo>
                  <a:pt x="5634348" y="6596974"/>
                </a:moveTo>
                <a:lnTo>
                  <a:pt x="5634862" y="6597317"/>
                </a:lnTo>
                <a:lnTo>
                  <a:pt x="5633852" y="6597791"/>
                </a:lnTo>
                <a:close/>
                <a:moveTo>
                  <a:pt x="3790491" y="6527340"/>
                </a:moveTo>
                <a:lnTo>
                  <a:pt x="3788855" y="6527899"/>
                </a:lnTo>
                <a:lnTo>
                  <a:pt x="3788855" y="6527385"/>
                </a:lnTo>
                <a:close/>
                <a:moveTo>
                  <a:pt x="3851182" y="6517658"/>
                </a:moveTo>
                <a:cubicBezTo>
                  <a:pt x="3875714" y="6518687"/>
                  <a:pt x="3901896" y="6521558"/>
                  <a:pt x="3923407" y="6518473"/>
                </a:cubicBezTo>
                <a:cubicBezTo>
                  <a:pt x="3900653" y="6533899"/>
                  <a:pt x="3860063" y="6527921"/>
                  <a:pt x="3823401" y="6526426"/>
                </a:cubicBezTo>
                <a:lnTo>
                  <a:pt x="3790491" y="6527340"/>
                </a:lnTo>
                <a:lnTo>
                  <a:pt x="3816411" y="6518472"/>
                </a:lnTo>
                <a:cubicBezTo>
                  <a:pt x="3827062" y="6517090"/>
                  <a:pt x="3838916" y="6517144"/>
                  <a:pt x="3851182" y="6517658"/>
                </a:cubicBezTo>
                <a:close/>
                <a:moveTo>
                  <a:pt x="4623758" y="6506302"/>
                </a:moveTo>
                <a:lnTo>
                  <a:pt x="4623957" y="6506797"/>
                </a:lnTo>
                <a:lnTo>
                  <a:pt x="4623758" y="6506817"/>
                </a:lnTo>
                <a:close/>
                <a:moveTo>
                  <a:pt x="4642208" y="6504945"/>
                </a:moveTo>
                <a:cubicBezTo>
                  <a:pt x="4657964" y="6506399"/>
                  <a:pt x="4667380" y="6515687"/>
                  <a:pt x="4686149" y="6513501"/>
                </a:cubicBezTo>
                <a:cubicBezTo>
                  <a:pt x="4683706" y="6522629"/>
                  <a:pt x="4645976" y="6531467"/>
                  <a:pt x="4630156" y="6522227"/>
                </a:cubicBezTo>
                <a:lnTo>
                  <a:pt x="4623957" y="6506797"/>
                </a:lnTo>
                <a:close/>
                <a:moveTo>
                  <a:pt x="1883459" y="6474036"/>
                </a:moveTo>
                <a:cubicBezTo>
                  <a:pt x="1889972" y="6473308"/>
                  <a:pt x="1897599" y="6476136"/>
                  <a:pt x="1905827" y="6479735"/>
                </a:cubicBezTo>
                <a:cubicBezTo>
                  <a:pt x="1922281" y="6486934"/>
                  <a:pt x="1943535" y="6498589"/>
                  <a:pt x="1961875" y="6493276"/>
                </a:cubicBezTo>
                <a:lnTo>
                  <a:pt x="1961875" y="6493790"/>
                </a:lnTo>
                <a:cubicBezTo>
                  <a:pt x="1946459" y="6505593"/>
                  <a:pt x="1926032" y="6508575"/>
                  <a:pt x="1907884" y="6501675"/>
                </a:cubicBezTo>
                <a:cubicBezTo>
                  <a:pt x="1894945" y="6496357"/>
                  <a:pt x="1881509" y="6492338"/>
                  <a:pt x="1867776" y="6489676"/>
                </a:cubicBezTo>
                <a:cubicBezTo>
                  <a:pt x="1871546" y="6479049"/>
                  <a:pt x="1876945" y="6474764"/>
                  <a:pt x="1883459" y="6474036"/>
                </a:cubicBezTo>
                <a:close/>
                <a:moveTo>
                  <a:pt x="1903770" y="6441855"/>
                </a:moveTo>
                <a:cubicBezTo>
                  <a:pt x="1929995" y="6442026"/>
                  <a:pt x="1953991" y="6455396"/>
                  <a:pt x="1973702" y="6447683"/>
                </a:cubicBezTo>
                <a:cubicBezTo>
                  <a:pt x="1944392" y="6480763"/>
                  <a:pt x="1768019" y="6440827"/>
                  <a:pt x="1903770" y="6441855"/>
                </a:cubicBezTo>
                <a:close/>
                <a:moveTo>
                  <a:pt x="5490884" y="6429171"/>
                </a:moveTo>
                <a:lnTo>
                  <a:pt x="5490884" y="6429685"/>
                </a:lnTo>
                <a:cubicBezTo>
                  <a:pt x="5481114" y="6456081"/>
                  <a:pt x="5452490" y="6463966"/>
                  <a:pt x="5422323" y="6471679"/>
                </a:cubicBezTo>
                <a:cubicBezTo>
                  <a:pt x="5430722" y="6426086"/>
                  <a:pt x="5456261" y="6448711"/>
                  <a:pt x="5490884" y="6429171"/>
                </a:cubicBezTo>
                <a:close/>
                <a:moveTo>
                  <a:pt x="1327171" y="6427457"/>
                </a:moveTo>
                <a:cubicBezTo>
                  <a:pt x="1392305" y="6429343"/>
                  <a:pt x="1539540" y="6444597"/>
                  <a:pt x="1584276" y="6474764"/>
                </a:cubicBezTo>
                <a:cubicBezTo>
                  <a:pt x="1491204" y="6453853"/>
                  <a:pt x="1406874" y="6460367"/>
                  <a:pt x="1327686" y="6428314"/>
                </a:cubicBezTo>
                <a:close/>
                <a:moveTo>
                  <a:pt x="4697614" y="6422472"/>
                </a:moveTo>
                <a:lnTo>
                  <a:pt x="4692930" y="6428957"/>
                </a:lnTo>
                <a:cubicBezTo>
                  <a:pt x="4673285" y="6443282"/>
                  <a:pt x="4605888" y="6445026"/>
                  <a:pt x="4645183" y="6460024"/>
                </a:cubicBezTo>
                <a:cubicBezTo>
                  <a:pt x="4628043" y="6492933"/>
                  <a:pt x="4621187" y="6434656"/>
                  <a:pt x="4590849" y="6452825"/>
                </a:cubicBezTo>
                <a:cubicBezTo>
                  <a:pt x="4595219" y="6447297"/>
                  <a:pt x="4633142" y="6435406"/>
                  <a:pt x="4667160" y="6427926"/>
                </a:cubicBezTo>
                <a:close/>
                <a:moveTo>
                  <a:pt x="4697975" y="6421972"/>
                </a:moveTo>
                <a:lnTo>
                  <a:pt x="4698490" y="6422315"/>
                </a:lnTo>
                <a:lnTo>
                  <a:pt x="4697614" y="6422472"/>
                </a:lnTo>
                <a:close/>
                <a:moveTo>
                  <a:pt x="4929885" y="6404146"/>
                </a:moveTo>
                <a:cubicBezTo>
                  <a:pt x="4906764" y="6401527"/>
                  <a:pt x="4883390" y="6402219"/>
                  <a:pt x="4860467" y="6406203"/>
                </a:cubicBezTo>
                <a:cubicBezTo>
                  <a:pt x="4833555" y="6411174"/>
                  <a:pt x="4808530" y="6419401"/>
                  <a:pt x="4799274" y="6436713"/>
                </a:cubicBezTo>
                <a:lnTo>
                  <a:pt x="4799274" y="6437056"/>
                </a:lnTo>
                <a:cubicBezTo>
                  <a:pt x="4818365" y="6430541"/>
                  <a:pt x="4837976" y="6425666"/>
                  <a:pt x="4857895" y="6422487"/>
                </a:cubicBezTo>
                <a:cubicBezTo>
                  <a:pt x="4882256" y="6417911"/>
                  <a:pt x="4906303" y="6411784"/>
                  <a:pt x="4929885" y="6404146"/>
                </a:cubicBezTo>
                <a:close/>
                <a:moveTo>
                  <a:pt x="2206702" y="6362688"/>
                </a:moveTo>
                <a:cubicBezTo>
                  <a:pt x="2221335" y="6362153"/>
                  <a:pt x="2234833" y="6367038"/>
                  <a:pt x="2231834" y="6382550"/>
                </a:cubicBezTo>
                <a:cubicBezTo>
                  <a:pt x="2205781" y="6389749"/>
                  <a:pt x="2200810" y="6368323"/>
                  <a:pt x="2174757" y="6375351"/>
                </a:cubicBezTo>
                <a:cubicBezTo>
                  <a:pt x="2176299" y="6369180"/>
                  <a:pt x="2192069" y="6363224"/>
                  <a:pt x="2206702" y="6362688"/>
                </a:cubicBezTo>
                <a:close/>
                <a:moveTo>
                  <a:pt x="5188573" y="6360225"/>
                </a:moveTo>
                <a:cubicBezTo>
                  <a:pt x="5173275" y="6360310"/>
                  <a:pt x="5158363" y="6363953"/>
                  <a:pt x="5154592" y="6373294"/>
                </a:cubicBezTo>
                <a:cubicBezTo>
                  <a:pt x="5165391" y="6382893"/>
                  <a:pt x="5217840" y="6387178"/>
                  <a:pt x="5225210" y="6368495"/>
                </a:cubicBezTo>
                <a:lnTo>
                  <a:pt x="5224867" y="6368495"/>
                </a:lnTo>
                <a:cubicBezTo>
                  <a:pt x="5219554" y="6363610"/>
                  <a:pt x="5203870" y="6360139"/>
                  <a:pt x="5188573" y="6360225"/>
                </a:cubicBezTo>
                <a:close/>
                <a:moveTo>
                  <a:pt x="5460889" y="6359753"/>
                </a:moveTo>
                <a:cubicBezTo>
                  <a:pt x="5472438" y="6367376"/>
                  <a:pt x="5479491" y="6380199"/>
                  <a:pt x="5479743" y="6394034"/>
                </a:cubicBezTo>
                <a:cubicBezTo>
                  <a:pt x="5461574" y="6375865"/>
                  <a:pt x="5455061" y="6404146"/>
                  <a:pt x="5439635" y="6388549"/>
                </a:cubicBezTo>
                <a:cubicBezTo>
                  <a:pt x="5439121" y="6371237"/>
                  <a:pt x="5465174" y="6379807"/>
                  <a:pt x="5460889" y="6359753"/>
                </a:cubicBezTo>
                <a:close/>
                <a:moveTo>
                  <a:pt x="946673" y="6332677"/>
                </a:moveTo>
                <a:cubicBezTo>
                  <a:pt x="1016975" y="6331343"/>
                  <a:pt x="1100149" y="6374794"/>
                  <a:pt x="1172909" y="6379293"/>
                </a:cubicBezTo>
                <a:cubicBezTo>
                  <a:pt x="1170681" y="6396433"/>
                  <a:pt x="1219188" y="6398833"/>
                  <a:pt x="1183022" y="6405346"/>
                </a:cubicBezTo>
                <a:cubicBezTo>
                  <a:pt x="1091321" y="6365752"/>
                  <a:pt x="982995" y="6404318"/>
                  <a:pt x="881867" y="6352383"/>
                </a:cubicBezTo>
                <a:lnTo>
                  <a:pt x="881524" y="6352040"/>
                </a:lnTo>
                <a:cubicBezTo>
                  <a:pt x="901235" y="6338542"/>
                  <a:pt x="923239" y="6333122"/>
                  <a:pt x="946673" y="6332677"/>
                </a:cubicBezTo>
                <a:close/>
                <a:moveTo>
                  <a:pt x="826268" y="6330550"/>
                </a:moveTo>
                <a:cubicBezTo>
                  <a:pt x="841373" y="6330915"/>
                  <a:pt x="856585" y="6334043"/>
                  <a:pt x="872611" y="6335071"/>
                </a:cubicBezTo>
                <a:cubicBezTo>
                  <a:pt x="844673" y="6368495"/>
                  <a:pt x="822733" y="6337985"/>
                  <a:pt x="780568" y="6342613"/>
                </a:cubicBezTo>
                <a:cubicBezTo>
                  <a:pt x="796166" y="6332586"/>
                  <a:pt x="811163" y="6330186"/>
                  <a:pt x="826268" y="6330550"/>
                </a:cubicBezTo>
                <a:close/>
                <a:moveTo>
                  <a:pt x="2811381" y="6327067"/>
                </a:moveTo>
                <a:cubicBezTo>
                  <a:pt x="2807897" y="6326171"/>
                  <a:pt x="2804788" y="6325992"/>
                  <a:pt x="2802112" y="6327326"/>
                </a:cubicBezTo>
                <a:cubicBezTo>
                  <a:pt x="2798545" y="6329105"/>
                  <a:pt x="2795749" y="6333572"/>
                  <a:pt x="2793863" y="6342613"/>
                </a:cubicBezTo>
                <a:cubicBezTo>
                  <a:pt x="2811003" y="6336957"/>
                  <a:pt x="2845284" y="6353411"/>
                  <a:pt x="2851283" y="6333014"/>
                </a:cubicBezTo>
                <a:cubicBezTo>
                  <a:pt x="2835664" y="6338896"/>
                  <a:pt x="2821835" y="6329755"/>
                  <a:pt x="2811381" y="6327067"/>
                </a:cubicBezTo>
                <a:close/>
                <a:moveTo>
                  <a:pt x="2527182" y="6318617"/>
                </a:moveTo>
                <a:cubicBezTo>
                  <a:pt x="2513020" y="6315017"/>
                  <a:pt x="2501622" y="6316389"/>
                  <a:pt x="2499908" y="6338842"/>
                </a:cubicBezTo>
                <a:cubicBezTo>
                  <a:pt x="2532474" y="6332329"/>
                  <a:pt x="2557156" y="6362496"/>
                  <a:pt x="2571040" y="6328215"/>
                </a:cubicBezTo>
                <a:cubicBezTo>
                  <a:pt x="2558271" y="6330786"/>
                  <a:pt x="2541344" y="6322216"/>
                  <a:pt x="2527182" y="6318617"/>
                </a:cubicBezTo>
                <a:close/>
                <a:moveTo>
                  <a:pt x="1615508" y="6309724"/>
                </a:moveTo>
                <a:cubicBezTo>
                  <a:pt x="1607468" y="6308888"/>
                  <a:pt x="1601459" y="6311288"/>
                  <a:pt x="1598159" y="6319472"/>
                </a:cubicBezTo>
                <a:lnTo>
                  <a:pt x="1594396" y="6316591"/>
                </a:lnTo>
                <a:lnTo>
                  <a:pt x="1582319" y="6343582"/>
                </a:lnTo>
                <a:lnTo>
                  <a:pt x="1589868" y="6346319"/>
                </a:lnTo>
                <a:cubicBezTo>
                  <a:pt x="1607115" y="6348140"/>
                  <a:pt x="1628755" y="6346898"/>
                  <a:pt x="1636725" y="6361296"/>
                </a:cubicBezTo>
                <a:cubicBezTo>
                  <a:pt x="1604672" y="6368151"/>
                  <a:pt x="1590960" y="6347754"/>
                  <a:pt x="1575191" y="6375694"/>
                </a:cubicBezTo>
                <a:cubicBezTo>
                  <a:pt x="1618727" y="6369523"/>
                  <a:pt x="1631068" y="6378778"/>
                  <a:pt x="1665177" y="6367638"/>
                </a:cubicBezTo>
                <a:cubicBezTo>
                  <a:pt x="1666549" y="6352039"/>
                  <a:pt x="1653008" y="6345698"/>
                  <a:pt x="1662949" y="6340726"/>
                </a:cubicBezTo>
                <a:cubicBezTo>
                  <a:pt x="1677004" y="6343297"/>
                  <a:pt x="1714370" y="6359068"/>
                  <a:pt x="1724311" y="6335755"/>
                </a:cubicBezTo>
                <a:cubicBezTo>
                  <a:pt x="1682017" y="6343854"/>
                  <a:pt x="1639628" y="6312230"/>
                  <a:pt x="1615508" y="6309724"/>
                </a:cubicBezTo>
                <a:close/>
                <a:moveTo>
                  <a:pt x="1662605" y="6292341"/>
                </a:moveTo>
                <a:lnTo>
                  <a:pt x="1631240" y="6298905"/>
                </a:lnTo>
                <a:lnTo>
                  <a:pt x="1631240" y="6299590"/>
                </a:lnTo>
                <a:cubicBezTo>
                  <a:pt x="1632268" y="6324015"/>
                  <a:pt x="1670319" y="6320094"/>
                  <a:pt x="1692607" y="6311618"/>
                </a:cubicBezTo>
                <a:lnTo>
                  <a:pt x="1698829" y="6307858"/>
                </a:lnTo>
                <a:lnTo>
                  <a:pt x="1679468" y="6305686"/>
                </a:lnTo>
                <a:close/>
                <a:moveTo>
                  <a:pt x="1213379" y="6274044"/>
                </a:moveTo>
                <a:lnTo>
                  <a:pt x="1212155" y="6276045"/>
                </a:lnTo>
                <a:lnTo>
                  <a:pt x="1210787" y="6274048"/>
                </a:lnTo>
                <a:close/>
                <a:moveTo>
                  <a:pt x="2912731" y="6267324"/>
                </a:moveTo>
                <a:cubicBezTo>
                  <a:pt x="2897776" y="6267495"/>
                  <a:pt x="2881535" y="6273108"/>
                  <a:pt x="2879907" y="6279365"/>
                </a:cubicBezTo>
                <a:lnTo>
                  <a:pt x="2937529" y="6287037"/>
                </a:lnTo>
                <a:lnTo>
                  <a:pt x="2937841" y="6287936"/>
                </a:lnTo>
                <a:lnTo>
                  <a:pt x="2937841" y="6287078"/>
                </a:lnTo>
                <a:lnTo>
                  <a:pt x="2937529" y="6287037"/>
                </a:lnTo>
                <a:lnTo>
                  <a:pt x="2932212" y="6271749"/>
                </a:lnTo>
                <a:cubicBezTo>
                  <a:pt x="2927364" y="6268513"/>
                  <a:pt x="2920208" y="6267238"/>
                  <a:pt x="2912731" y="6267324"/>
                </a:cubicBezTo>
                <a:close/>
                <a:moveTo>
                  <a:pt x="5775927" y="6264111"/>
                </a:moveTo>
                <a:cubicBezTo>
                  <a:pt x="5771299" y="6298391"/>
                  <a:pt x="5806951" y="6275080"/>
                  <a:pt x="5804551" y="6306447"/>
                </a:cubicBezTo>
                <a:cubicBezTo>
                  <a:pt x="5778498" y="6299762"/>
                  <a:pt x="5756901" y="6285707"/>
                  <a:pt x="5730334" y="6278680"/>
                </a:cubicBezTo>
                <a:lnTo>
                  <a:pt x="5729820" y="6278337"/>
                </a:lnTo>
                <a:cubicBezTo>
                  <a:pt x="5735647" y="6269253"/>
                  <a:pt x="5748502" y="6270281"/>
                  <a:pt x="5775927" y="6264111"/>
                </a:cubicBezTo>
                <a:close/>
                <a:moveTo>
                  <a:pt x="1407328" y="6263908"/>
                </a:moveTo>
                <a:lnTo>
                  <a:pt x="1398668" y="6273795"/>
                </a:lnTo>
                <a:lnTo>
                  <a:pt x="1397530" y="6280285"/>
                </a:lnTo>
                <a:lnTo>
                  <a:pt x="1400952" y="6280932"/>
                </a:lnTo>
                <a:cubicBezTo>
                  <a:pt x="1409081" y="6283126"/>
                  <a:pt x="1416644" y="6286136"/>
                  <a:pt x="1423157" y="6290678"/>
                </a:cubicBezTo>
                <a:cubicBezTo>
                  <a:pt x="1417844" y="6293249"/>
                  <a:pt x="1408931" y="6292221"/>
                  <a:pt x="1409787" y="6300962"/>
                </a:cubicBezTo>
                <a:cubicBezTo>
                  <a:pt x="1423157" y="6301991"/>
                  <a:pt x="1448868" y="6335243"/>
                  <a:pt x="1461209" y="6305076"/>
                </a:cubicBezTo>
                <a:cubicBezTo>
                  <a:pt x="1452103" y="6302042"/>
                  <a:pt x="1444028" y="6296519"/>
                  <a:pt x="1437898" y="6289135"/>
                </a:cubicBezTo>
                <a:lnTo>
                  <a:pt x="1466522" y="6286393"/>
                </a:lnTo>
                <a:cubicBezTo>
                  <a:pt x="1462237" y="6320673"/>
                  <a:pt x="1544339" y="6359580"/>
                  <a:pt x="1569364" y="6312959"/>
                </a:cubicBezTo>
                <a:cubicBezTo>
                  <a:pt x="1566964" y="6319623"/>
                  <a:pt x="1565968" y="6324925"/>
                  <a:pt x="1566093" y="6329160"/>
                </a:cubicBezTo>
                <a:lnTo>
                  <a:pt x="1567266" y="6332486"/>
                </a:lnTo>
                <a:lnTo>
                  <a:pt x="1582579" y="6307544"/>
                </a:lnTo>
                <a:lnTo>
                  <a:pt x="1576137" y="6302611"/>
                </a:lnTo>
                <a:cubicBezTo>
                  <a:pt x="1557545" y="6293420"/>
                  <a:pt x="1532965" y="6288514"/>
                  <a:pt x="1513387" y="6289007"/>
                </a:cubicBezTo>
                <a:lnTo>
                  <a:pt x="1489863" y="6293789"/>
                </a:lnTo>
                <a:lnTo>
                  <a:pt x="1489319" y="6293592"/>
                </a:lnTo>
                <a:lnTo>
                  <a:pt x="1489147" y="6293935"/>
                </a:lnTo>
                <a:lnTo>
                  <a:pt x="1489863" y="6293789"/>
                </a:lnTo>
                <a:lnTo>
                  <a:pt x="1504126" y="6298970"/>
                </a:lnTo>
                <a:cubicBezTo>
                  <a:pt x="1522228" y="6299227"/>
                  <a:pt x="1546910" y="6289264"/>
                  <a:pt x="1548453" y="6315360"/>
                </a:cubicBezTo>
                <a:cubicBezTo>
                  <a:pt x="1531312" y="6312189"/>
                  <a:pt x="1512469" y="6305119"/>
                  <a:pt x="1492932" y="6296865"/>
                </a:cubicBezTo>
                <a:lnTo>
                  <a:pt x="1435597" y="6272274"/>
                </a:lnTo>
                <a:lnTo>
                  <a:pt x="1434470" y="6274394"/>
                </a:lnTo>
                <a:lnTo>
                  <a:pt x="1421184" y="6267841"/>
                </a:lnTo>
                <a:close/>
                <a:moveTo>
                  <a:pt x="3160461" y="6263591"/>
                </a:moveTo>
                <a:cubicBezTo>
                  <a:pt x="3145163" y="6264539"/>
                  <a:pt x="3132083" y="6279323"/>
                  <a:pt x="3104445" y="6267881"/>
                </a:cubicBezTo>
                <a:lnTo>
                  <a:pt x="3104445" y="6268738"/>
                </a:lnTo>
                <a:cubicBezTo>
                  <a:pt x="3111129" y="6299419"/>
                  <a:pt x="3176777" y="6285879"/>
                  <a:pt x="3177119" y="6268738"/>
                </a:cubicBezTo>
                <a:cubicBezTo>
                  <a:pt x="3170906" y="6264496"/>
                  <a:pt x="3165560" y="6263275"/>
                  <a:pt x="3160461" y="6263591"/>
                </a:cubicBezTo>
                <a:close/>
                <a:moveTo>
                  <a:pt x="1375462" y="6254860"/>
                </a:moveTo>
                <a:cubicBezTo>
                  <a:pt x="1357189" y="6252734"/>
                  <a:pt x="1340241" y="6254855"/>
                  <a:pt x="1325629" y="6263939"/>
                </a:cubicBezTo>
                <a:cubicBezTo>
                  <a:pt x="1339941" y="6271395"/>
                  <a:pt x="1357810" y="6273538"/>
                  <a:pt x="1375357" y="6276087"/>
                </a:cubicBezTo>
                <a:lnTo>
                  <a:pt x="1387715" y="6278427"/>
                </a:lnTo>
                <a:lnTo>
                  <a:pt x="1389262" y="6268596"/>
                </a:lnTo>
                <a:lnTo>
                  <a:pt x="1399532" y="6261694"/>
                </a:lnTo>
                <a:close/>
                <a:moveTo>
                  <a:pt x="2757183" y="6253996"/>
                </a:moveTo>
                <a:cubicBezTo>
                  <a:pt x="2729245" y="6280394"/>
                  <a:pt x="2673882" y="6239771"/>
                  <a:pt x="2649542" y="6281594"/>
                </a:cubicBezTo>
                <a:lnTo>
                  <a:pt x="2649542" y="6282449"/>
                </a:lnTo>
                <a:cubicBezTo>
                  <a:pt x="2678166" y="6279021"/>
                  <a:pt x="2702677" y="6281249"/>
                  <a:pt x="2714504" y="6299590"/>
                </a:cubicBezTo>
                <a:cubicBezTo>
                  <a:pt x="2709019" y="6260338"/>
                  <a:pt x="2769010" y="6301132"/>
                  <a:pt x="2757183" y="6253996"/>
                </a:cubicBezTo>
                <a:close/>
                <a:moveTo>
                  <a:pt x="2173021" y="6237530"/>
                </a:moveTo>
                <a:cubicBezTo>
                  <a:pt x="2122918" y="6236750"/>
                  <a:pt x="2080143" y="6240671"/>
                  <a:pt x="2014324" y="6265996"/>
                </a:cubicBezTo>
                <a:cubicBezTo>
                  <a:pt x="2042606" y="6289135"/>
                  <a:pt x="2193954" y="6230516"/>
                  <a:pt x="2163616" y="6267539"/>
                </a:cubicBezTo>
                <a:lnTo>
                  <a:pt x="2163616" y="6268224"/>
                </a:lnTo>
                <a:cubicBezTo>
                  <a:pt x="2197896" y="6255712"/>
                  <a:pt x="2221893" y="6283822"/>
                  <a:pt x="2226692" y="6239257"/>
                </a:cubicBezTo>
                <a:cubicBezTo>
                  <a:pt x="2207238" y="6238572"/>
                  <a:pt x="2189723" y="6237790"/>
                  <a:pt x="2173021" y="6237530"/>
                </a:cubicBezTo>
                <a:close/>
                <a:moveTo>
                  <a:pt x="983167" y="6224277"/>
                </a:moveTo>
                <a:lnTo>
                  <a:pt x="957477" y="6224431"/>
                </a:lnTo>
                <a:cubicBezTo>
                  <a:pt x="946657" y="6223574"/>
                  <a:pt x="938687" y="6223660"/>
                  <a:pt x="931745" y="6230344"/>
                </a:cubicBezTo>
                <a:cubicBezTo>
                  <a:pt x="945243" y="6235229"/>
                  <a:pt x="974264" y="6250141"/>
                  <a:pt x="990027" y="6241673"/>
                </a:cubicBezTo>
                <a:lnTo>
                  <a:pt x="990467" y="6240925"/>
                </a:lnTo>
                <a:lnTo>
                  <a:pt x="983637" y="6230602"/>
                </a:lnTo>
                <a:close/>
                <a:moveTo>
                  <a:pt x="1261286" y="6214676"/>
                </a:moveTo>
                <a:lnTo>
                  <a:pt x="1260970" y="6216438"/>
                </a:lnTo>
                <a:lnTo>
                  <a:pt x="1262210" y="6216803"/>
                </a:lnTo>
                <a:close/>
                <a:moveTo>
                  <a:pt x="1672890" y="6214404"/>
                </a:moveTo>
                <a:cubicBezTo>
                  <a:pt x="1661578" y="6226102"/>
                  <a:pt x="1680443" y="6256697"/>
                  <a:pt x="1693836" y="6261936"/>
                </a:cubicBezTo>
                <a:lnTo>
                  <a:pt x="1702910" y="6257640"/>
                </a:lnTo>
                <a:lnTo>
                  <a:pt x="1695119" y="6250069"/>
                </a:lnTo>
                <a:lnTo>
                  <a:pt x="1688111" y="6234103"/>
                </a:lnTo>
                <a:lnTo>
                  <a:pt x="1681546" y="6230988"/>
                </a:lnTo>
                <a:cubicBezTo>
                  <a:pt x="1678201" y="6227537"/>
                  <a:pt x="1675268" y="6222203"/>
                  <a:pt x="1672890" y="6214404"/>
                </a:cubicBezTo>
                <a:close/>
                <a:moveTo>
                  <a:pt x="1744840" y="6213922"/>
                </a:moveTo>
                <a:cubicBezTo>
                  <a:pt x="1737022" y="6215711"/>
                  <a:pt x="1728007" y="6221560"/>
                  <a:pt x="1718933" y="6226830"/>
                </a:cubicBezTo>
                <a:lnTo>
                  <a:pt x="1693505" y="6235969"/>
                </a:lnTo>
                <a:lnTo>
                  <a:pt x="1695880" y="6238486"/>
                </a:lnTo>
                <a:lnTo>
                  <a:pt x="1704538" y="6246992"/>
                </a:lnTo>
                <a:lnTo>
                  <a:pt x="1704653" y="6244421"/>
                </a:lnTo>
                <a:cubicBezTo>
                  <a:pt x="1706400" y="6241325"/>
                  <a:pt x="1709571" y="6239257"/>
                  <a:pt x="1713770" y="6237929"/>
                </a:cubicBezTo>
                <a:lnTo>
                  <a:pt x="1738802" y="6236899"/>
                </a:lnTo>
                <a:lnTo>
                  <a:pt x="1747405" y="6214148"/>
                </a:lnTo>
                <a:close/>
                <a:moveTo>
                  <a:pt x="734117" y="6208572"/>
                </a:moveTo>
                <a:cubicBezTo>
                  <a:pt x="715476" y="6222327"/>
                  <a:pt x="704164" y="6216414"/>
                  <a:pt x="686223" y="6214044"/>
                </a:cubicBezTo>
                <a:lnTo>
                  <a:pt x="685773" y="6214037"/>
                </a:lnTo>
                <a:lnTo>
                  <a:pt x="676012" y="6226573"/>
                </a:lnTo>
                <a:lnTo>
                  <a:pt x="711836" y="6232229"/>
                </a:lnTo>
                <a:cubicBezTo>
                  <a:pt x="721006" y="6230858"/>
                  <a:pt x="727733" y="6226573"/>
                  <a:pt x="732897" y="6220488"/>
                </a:cubicBezTo>
                <a:lnTo>
                  <a:pt x="737483" y="6211635"/>
                </a:lnTo>
                <a:close/>
                <a:moveTo>
                  <a:pt x="1802942" y="6204463"/>
                </a:moveTo>
                <a:lnTo>
                  <a:pt x="1800401" y="6205260"/>
                </a:lnTo>
                <a:lnTo>
                  <a:pt x="1800122" y="6212697"/>
                </a:lnTo>
                <a:cubicBezTo>
                  <a:pt x="1799739" y="6219138"/>
                  <a:pt x="1798958" y="6225073"/>
                  <a:pt x="1796986" y="6229487"/>
                </a:cubicBezTo>
                <a:cubicBezTo>
                  <a:pt x="1791673" y="6229744"/>
                  <a:pt x="1787184" y="6232101"/>
                  <a:pt x="1783161" y="6235113"/>
                </a:cubicBezTo>
                <a:lnTo>
                  <a:pt x="1779221" y="6238530"/>
                </a:lnTo>
                <a:lnTo>
                  <a:pt x="1787130" y="6239043"/>
                </a:lnTo>
                <a:cubicBezTo>
                  <a:pt x="1798700" y="6238957"/>
                  <a:pt x="1807870" y="6237114"/>
                  <a:pt x="1811727" y="6231028"/>
                </a:cubicBezTo>
                <a:cubicBezTo>
                  <a:pt x="1802299" y="6231028"/>
                  <a:pt x="1803157" y="6208576"/>
                  <a:pt x="1817383" y="6212518"/>
                </a:cubicBezTo>
                <a:cubicBezTo>
                  <a:pt x="1815669" y="6225202"/>
                  <a:pt x="1810356" y="6227945"/>
                  <a:pt x="1819269" y="6239771"/>
                </a:cubicBezTo>
                <a:cubicBezTo>
                  <a:pt x="1864519" y="6225374"/>
                  <a:pt x="1904970" y="6249541"/>
                  <a:pt x="1933766" y="6215261"/>
                </a:cubicBezTo>
                <a:cubicBezTo>
                  <a:pt x="1902227" y="6225202"/>
                  <a:pt x="1873775" y="6215261"/>
                  <a:pt x="1845150" y="6208233"/>
                </a:cubicBezTo>
                <a:cubicBezTo>
                  <a:pt x="1830838" y="6204721"/>
                  <a:pt x="1816654" y="6202535"/>
                  <a:pt x="1802942" y="6204463"/>
                </a:cubicBezTo>
                <a:close/>
                <a:moveTo>
                  <a:pt x="2724876" y="6202687"/>
                </a:moveTo>
                <a:lnTo>
                  <a:pt x="2700161" y="6203056"/>
                </a:lnTo>
                <a:lnTo>
                  <a:pt x="2700775" y="6203482"/>
                </a:lnTo>
                <a:cubicBezTo>
                  <a:pt x="2703716" y="6206594"/>
                  <a:pt x="2705805" y="6210804"/>
                  <a:pt x="2706105" y="6217318"/>
                </a:cubicBezTo>
                <a:cubicBezTo>
                  <a:pt x="2674567" y="6237715"/>
                  <a:pt x="2638744" y="6204291"/>
                  <a:pt x="2613034" y="6236858"/>
                </a:cubicBezTo>
                <a:cubicBezTo>
                  <a:pt x="2709704" y="6244056"/>
                  <a:pt x="2745185" y="6256055"/>
                  <a:pt x="2814431" y="6224859"/>
                </a:cubicBezTo>
                <a:cubicBezTo>
                  <a:pt x="2788207" y="6202406"/>
                  <a:pt x="2740900" y="6244742"/>
                  <a:pt x="2713304" y="6207719"/>
                </a:cubicBezTo>
                <a:cubicBezTo>
                  <a:pt x="2721188" y="6209262"/>
                  <a:pt x="2724745" y="6208961"/>
                  <a:pt x="2725961" y="6207625"/>
                </a:cubicBezTo>
                <a:close/>
                <a:moveTo>
                  <a:pt x="1418346" y="6201938"/>
                </a:moveTo>
                <a:lnTo>
                  <a:pt x="1401389" y="6212004"/>
                </a:lnTo>
                <a:cubicBezTo>
                  <a:pt x="1412959" y="6222803"/>
                  <a:pt x="1436869" y="6220200"/>
                  <a:pt x="1434580" y="6211499"/>
                </a:cubicBezTo>
                <a:lnTo>
                  <a:pt x="1427563" y="6205602"/>
                </a:lnTo>
                <a:lnTo>
                  <a:pt x="1417158" y="6203434"/>
                </a:lnTo>
                <a:close/>
                <a:moveTo>
                  <a:pt x="1366814" y="6199047"/>
                </a:moveTo>
                <a:cubicBezTo>
                  <a:pt x="1344333" y="6199578"/>
                  <a:pt x="1317273" y="6215775"/>
                  <a:pt x="1329743" y="6228116"/>
                </a:cubicBezTo>
                <a:lnTo>
                  <a:pt x="1329743" y="6228287"/>
                </a:lnTo>
                <a:cubicBezTo>
                  <a:pt x="1331114" y="6224688"/>
                  <a:pt x="1335720" y="6225031"/>
                  <a:pt x="1342140" y="6227050"/>
                </a:cubicBezTo>
                <a:lnTo>
                  <a:pt x="1361225" y="6234284"/>
                </a:lnTo>
                <a:lnTo>
                  <a:pt x="1378148" y="6232125"/>
                </a:lnTo>
                <a:lnTo>
                  <a:pt x="1395003" y="6238742"/>
                </a:lnTo>
                <a:lnTo>
                  <a:pt x="1410473" y="6229316"/>
                </a:lnTo>
                <a:cubicBezTo>
                  <a:pt x="1384763" y="6232058"/>
                  <a:pt x="1363509" y="6221431"/>
                  <a:pt x="1386134" y="6204462"/>
                </a:cubicBezTo>
                <a:cubicBezTo>
                  <a:pt x="1381292" y="6200434"/>
                  <a:pt x="1374307" y="6198870"/>
                  <a:pt x="1366814" y="6199047"/>
                </a:cubicBezTo>
                <a:close/>
                <a:moveTo>
                  <a:pt x="1535257" y="6197713"/>
                </a:moveTo>
                <a:lnTo>
                  <a:pt x="1534886" y="6202037"/>
                </a:lnTo>
                <a:lnTo>
                  <a:pt x="1544145" y="6198269"/>
                </a:lnTo>
                <a:lnTo>
                  <a:pt x="1544510" y="6198292"/>
                </a:lnTo>
                <a:lnTo>
                  <a:pt x="1544510" y="6198121"/>
                </a:lnTo>
                <a:lnTo>
                  <a:pt x="1544145" y="6198269"/>
                </a:lnTo>
                <a:close/>
                <a:moveTo>
                  <a:pt x="1243705" y="6194891"/>
                </a:moveTo>
                <a:cubicBezTo>
                  <a:pt x="1233710" y="6191945"/>
                  <a:pt x="1222921" y="6195236"/>
                  <a:pt x="1216274" y="6203263"/>
                </a:cubicBezTo>
                <a:lnTo>
                  <a:pt x="1238310" y="6209758"/>
                </a:lnTo>
                <a:lnTo>
                  <a:pt x="1245974" y="6196371"/>
                </a:lnTo>
                <a:close/>
                <a:moveTo>
                  <a:pt x="1453855" y="6192959"/>
                </a:moveTo>
                <a:lnTo>
                  <a:pt x="1431492" y="6194135"/>
                </a:lnTo>
                <a:lnTo>
                  <a:pt x="1428706" y="6195788"/>
                </a:lnTo>
                <a:lnTo>
                  <a:pt x="1434813" y="6196878"/>
                </a:lnTo>
                <a:lnTo>
                  <a:pt x="1445717" y="6203312"/>
                </a:lnTo>
                <a:lnTo>
                  <a:pt x="1452362" y="6203954"/>
                </a:lnTo>
                <a:lnTo>
                  <a:pt x="1453233" y="6204077"/>
                </a:lnTo>
                <a:close/>
                <a:moveTo>
                  <a:pt x="1473035" y="6191950"/>
                </a:moveTo>
                <a:lnTo>
                  <a:pt x="1465083" y="6192368"/>
                </a:lnTo>
                <a:lnTo>
                  <a:pt x="1462860" y="6205444"/>
                </a:lnTo>
                <a:lnTo>
                  <a:pt x="1485826" y="6208705"/>
                </a:lnTo>
                <a:cubicBezTo>
                  <a:pt x="1497021" y="6209883"/>
                  <a:pt x="1508007" y="6210301"/>
                  <a:pt x="1518037" y="6208892"/>
                </a:cubicBezTo>
                <a:lnTo>
                  <a:pt x="1524251" y="6206364"/>
                </a:lnTo>
                <a:lnTo>
                  <a:pt x="1521316" y="6196842"/>
                </a:lnTo>
                <a:lnTo>
                  <a:pt x="1514365" y="6196407"/>
                </a:lnTo>
                <a:cubicBezTo>
                  <a:pt x="1501831" y="6194821"/>
                  <a:pt x="1487433" y="6192807"/>
                  <a:pt x="1473035" y="6191950"/>
                </a:cubicBezTo>
                <a:close/>
                <a:moveTo>
                  <a:pt x="2922415" y="6188521"/>
                </a:moveTo>
                <a:cubicBezTo>
                  <a:pt x="2911445" y="6220744"/>
                  <a:pt x="2947097" y="6193834"/>
                  <a:pt x="2944526" y="6215431"/>
                </a:cubicBezTo>
                <a:cubicBezTo>
                  <a:pt x="2926357" y="6254341"/>
                  <a:pt x="2946583" y="6198292"/>
                  <a:pt x="2900990" y="6215089"/>
                </a:cubicBezTo>
                <a:lnTo>
                  <a:pt x="2900990" y="6215775"/>
                </a:lnTo>
                <a:cubicBezTo>
                  <a:pt x="2900990" y="6246113"/>
                  <a:pt x="2935270" y="6233944"/>
                  <a:pt x="2944697" y="6251427"/>
                </a:cubicBezTo>
                <a:cubicBezTo>
                  <a:pt x="2951925" y="6228663"/>
                  <a:pt x="2967308" y="6209374"/>
                  <a:pt x="2987891" y="6197262"/>
                </a:cubicBezTo>
                <a:cubicBezTo>
                  <a:pt x="2965780" y="6174637"/>
                  <a:pt x="2944697" y="6207204"/>
                  <a:pt x="2922415" y="6188521"/>
                </a:cubicBezTo>
                <a:close/>
                <a:moveTo>
                  <a:pt x="2131906" y="6188351"/>
                </a:moveTo>
                <a:cubicBezTo>
                  <a:pt x="2080486" y="6201034"/>
                  <a:pt x="2022209" y="6212004"/>
                  <a:pt x="2118537" y="6207033"/>
                </a:cubicBezTo>
                <a:cubicBezTo>
                  <a:pt x="2119737" y="6218003"/>
                  <a:pt x="2121451" y="6228287"/>
                  <a:pt x="2133449" y="6224174"/>
                </a:cubicBezTo>
                <a:cubicBezTo>
                  <a:pt x="2140476" y="6214061"/>
                  <a:pt x="2194297" y="6215946"/>
                  <a:pt x="2175443" y="6204291"/>
                </a:cubicBezTo>
                <a:cubicBezTo>
                  <a:pt x="2134306" y="6215261"/>
                  <a:pt x="2152989" y="6189550"/>
                  <a:pt x="2131906" y="6188351"/>
                </a:cubicBezTo>
                <a:close/>
                <a:moveTo>
                  <a:pt x="2995090" y="6188178"/>
                </a:moveTo>
                <a:cubicBezTo>
                  <a:pt x="2999375" y="6203605"/>
                  <a:pt x="3012401" y="6208276"/>
                  <a:pt x="3027849" y="6209969"/>
                </a:cubicBezTo>
                <a:lnTo>
                  <a:pt x="3074594" y="6213845"/>
                </a:lnTo>
                <a:lnTo>
                  <a:pt x="3075135" y="6214575"/>
                </a:lnTo>
                <a:lnTo>
                  <a:pt x="3075135" y="6213890"/>
                </a:lnTo>
                <a:lnTo>
                  <a:pt x="3074594" y="6213845"/>
                </a:lnTo>
                <a:lnTo>
                  <a:pt x="3063037" y="6198230"/>
                </a:lnTo>
                <a:cubicBezTo>
                  <a:pt x="3046028" y="6188083"/>
                  <a:pt x="3016558" y="6193578"/>
                  <a:pt x="2995090" y="6188178"/>
                </a:cubicBezTo>
                <a:close/>
                <a:moveTo>
                  <a:pt x="2305443" y="6183495"/>
                </a:moveTo>
                <a:cubicBezTo>
                  <a:pt x="2293992" y="6185362"/>
                  <a:pt x="2283202" y="6191277"/>
                  <a:pt x="2275371" y="6200863"/>
                </a:cubicBezTo>
                <a:lnTo>
                  <a:pt x="2275371" y="6201549"/>
                </a:lnTo>
                <a:cubicBezTo>
                  <a:pt x="2294567" y="6195378"/>
                  <a:pt x="2332447" y="6211147"/>
                  <a:pt x="2339474" y="6190407"/>
                </a:cubicBezTo>
                <a:cubicBezTo>
                  <a:pt x="2329004" y="6183806"/>
                  <a:pt x="2316893" y="6181627"/>
                  <a:pt x="2305443" y="6183495"/>
                </a:cubicBezTo>
                <a:close/>
                <a:moveTo>
                  <a:pt x="2188863" y="6175134"/>
                </a:moveTo>
                <a:cubicBezTo>
                  <a:pt x="2182342" y="6174960"/>
                  <a:pt x="2177371" y="6177723"/>
                  <a:pt x="2174757" y="6186122"/>
                </a:cubicBezTo>
                <a:cubicBezTo>
                  <a:pt x="2202353" y="6191607"/>
                  <a:pt x="2183327" y="6192293"/>
                  <a:pt x="2204581" y="6221088"/>
                </a:cubicBezTo>
                <a:lnTo>
                  <a:pt x="2204581" y="6221260"/>
                </a:lnTo>
                <a:cubicBezTo>
                  <a:pt x="2210409" y="6190750"/>
                  <a:pt x="2267829" y="6221260"/>
                  <a:pt x="2267657" y="6183209"/>
                </a:cubicBezTo>
                <a:cubicBezTo>
                  <a:pt x="2241946" y="6202620"/>
                  <a:pt x="2208427" y="6175656"/>
                  <a:pt x="2188863" y="6175134"/>
                </a:cubicBezTo>
                <a:close/>
                <a:moveTo>
                  <a:pt x="534455" y="6174459"/>
                </a:moveTo>
                <a:cubicBezTo>
                  <a:pt x="548917" y="6178806"/>
                  <a:pt x="567429" y="6203520"/>
                  <a:pt x="583626" y="6184751"/>
                </a:cubicBezTo>
                <a:cubicBezTo>
                  <a:pt x="578827" y="6191950"/>
                  <a:pt x="552945" y="6215432"/>
                  <a:pt x="585340" y="6211661"/>
                </a:cubicBezTo>
                <a:cubicBezTo>
                  <a:pt x="587740" y="6242000"/>
                  <a:pt x="542318" y="6182523"/>
                  <a:pt x="521579" y="6179609"/>
                </a:cubicBezTo>
                <a:lnTo>
                  <a:pt x="521579" y="6179266"/>
                </a:lnTo>
                <a:cubicBezTo>
                  <a:pt x="525264" y="6173824"/>
                  <a:pt x="529635" y="6173010"/>
                  <a:pt x="534455" y="6174459"/>
                </a:cubicBezTo>
                <a:close/>
                <a:moveTo>
                  <a:pt x="1166012" y="6168720"/>
                </a:moveTo>
                <a:lnTo>
                  <a:pt x="1157426" y="6172048"/>
                </a:lnTo>
                <a:cubicBezTo>
                  <a:pt x="1152534" y="6173299"/>
                  <a:pt x="1146985" y="6173738"/>
                  <a:pt x="1140000" y="6172410"/>
                </a:cubicBezTo>
                <a:lnTo>
                  <a:pt x="1146164" y="6180574"/>
                </a:lnTo>
                <a:lnTo>
                  <a:pt x="1216958" y="6183033"/>
                </a:lnTo>
                <a:cubicBezTo>
                  <a:pt x="1204917" y="6175320"/>
                  <a:pt x="1194140" y="6171389"/>
                  <a:pt x="1183794" y="6169492"/>
                </a:cubicBezTo>
                <a:close/>
                <a:moveTo>
                  <a:pt x="5415367" y="6159675"/>
                </a:moveTo>
                <a:lnTo>
                  <a:pt x="5405906" y="6159944"/>
                </a:lnTo>
                <a:lnTo>
                  <a:pt x="5398882" y="6168529"/>
                </a:lnTo>
                <a:cubicBezTo>
                  <a:pt x="5394640" y="6172622"/>
                  <a:pt x="5392069" y="6178321"/>
                  <a:pt x="5397640" y="6191947"/>
                </a:cubicBezTo>
                <a:cubicBezTo>
                  <a:pt x="5416923" y="6196447"/>
                  <a:pt x="5412102" y="6177228"/>
                  <a:pt x="5413403" y="6164083"/>
                </a:cubicBezTo>
                <a:close/>
                <a:moveTo>
                  <a:pt x="2474883" y="6159212"/>
                </a:moveTo>
                <a:cubicBezTo>
                  <a:pt x="2473683" y="6176010"/>
                  <a:pt x="2483453" y="6178752"/>
                  <a:pt x="2482939" y="6194864"/>
                </a:cubicBezTo>
                <a:lnTo>
                  <a:pt x="2482939" y="6195035"/>
                </a:lnTo>
                <a:cubicBezTo>
                  <a:pt x="2493023" y="6194696"/>
                  <a:pt x="2502706" y="6191903"/>
                  <a:pt x="2511240" y="6187076"/>
                </a:cubicBezTo>
                <a:lnTo>
                  <a:pt x="2526659" y="6172561"/>
                </a:lnTo>
                <a:lnTo>
                  <a:pt x="2508477" y="6166582"/>
                </a:lnTo>
                <a:lnTo>
                  <a:pt x="2503275" y="6163902"/>
                </a:lnTo>
                <a:lnTo>
                  <a:pt x="2501258" y="6164033"/>
                </a:lnTo>
                <a:cubicBezTo>
                  <a:pt x="2492795" y="6165040"/>
                  <a:pt x="2485167" y="6165726"/>
                  <a:pt x="2474883" y="6159212"/>
                </a:cubicBezTo>
                <a:close/>
                <a:moveTo>
                  <a:pt x="2712447" y="6154070"/>
                </a:moveTo>
                <a:cubicBezTo>
                  <a:pt x="2697021" y="6177210"/>
                  <a:pt x="2651514" y="6155420"/>
                  <a:pt x="2624301" y="6166724"/>
                </a:cubicBezTo>
                <a:lnTo>
                  <a:pt x="2613091" y="6175016"/>
                </a:lnTo>
                <a:lnTo>
                  <a:pt x="2635707" y="6177652"/>
                </a:lnTo>
                <a:lnTo>
                  <a:pt x="2639065" y="6176674"/>
                </a:lnTo>
                <a:cubicBezTo>
                  <a:pt x="2649242" y="6174981"/>
                  <a:pt x="2659998" y="6175153"/>
                  <a:pt x="2676624" y="6172582"/>
                </a:cubicBezTo>
                <a:lnTo>
                  <a:pt x="2678930" y="6182181"/>
                </a:lnTo>
                <a:lnTo>
                  <a:pt x="2693271" y="6182181"/>
                </a:lnTo>
                <a:cubicBezTo>
                  <a:pt x="2697963" y="6182181"/>
                  <a:pt x="2702676" y="6182181"/>
                  <a:pt x="2712103" y="6182181"/>
                </a:cubicBezTo>
                <a:lnTo>
                  <a:pt x="2730786" y="6181153"/>
                </a:lnTo>
                <a:lnTo>
                  <a:pt x="2730953" y="6181138"/>
                </a:lnTo>
                <a:lnTo>
                  <a:pt x="2716130" y="6180862"/>
                </a:lnTo>
                <a:cubicBezTo>
                  <a:pt x="2708772" y="6179587"/>
                  <a:pt x="2702548" y="6176866"/>
                  <a:pt x="2698220" y="6171725"/>
                </a:cubicBezTo>
                <a:cubicBezTo>
                  <a:pt x="2738329" y="6167954"/>
                  <a:pt x="2733187" y="6154070"/>
                  <a:pt x="2712447" y="6154070"/>
                </a:cubicBezTo>
                <a:close/>
                <a:moveTo>
                  <a:pt x="2409921" y="6151499"/>
                </a:moveTo>
                <a:cubicBezTo>
                  <a:pt x="2409659" y="6154785"/>
                  <a:pt x="2407911" y="6157773"/>
                  <a:pt x="2405172" y="6159609"/>
                </a:cubicBezTo>
                <a:cubicBezTo>
                  <a:pt x="2402433" y="6161446"/>
                  <a:pt x="2399007" y="6161930"/>
                  <a:pt x="2395866" y="6160926"/>
                </a:cubicBezTo>
                <a:cubicBezTo>
                  <a:pt x="2397409" y="6191264"/>
                  <a:pt x="2411464" y="6208233"/>
                  <a:pt x="2390381" y="6224345"/>
                </a:cubicBezTo>
                <a:cubicBezTo>
                  <a:pt x="2377873" y="6227864"/>
                  <a:pt x="2364433" y="6224907"/>
                  <a:pt x="2354558" y="6216461"/>
                </a:cubicBezTo>
                <a:cubicBezTo>
                  <a:pt x="2352158" y="6232058"/>
                  <a:pt x="2365700" y="6239257"/>
                  <a:pt x="2354558" y="6243542"/>
                </a:cubicBezTo>
                <a:cubicBezTo>
                  <a:pt x="2333476" y="6214232"/>
                  <a:pt x="2262172" y="6223488"/>
                  <a:pt x="2254802" y="6246799"/>
                </a:cubicBezTo>
                <a:cubicBezTo>
                  <a:pt x="2309308" y="6263939"/>
                  <a:pt x="2342217" y="6258111"/>
                  <a:pt x="2391067" y="6269424"/>
                </a:cubicBezTo>
                <a:cubicBezTo>
                  <a:pt x="2382316" y="6265837"/>
                  <a:pt x="2374725" y="6259906"/>
                  <a:pt x="2369127" y="6252284"/>
                </a:cubicBezTo>
                <a:cubicBezTo>
                  <a:pt x="2377869" y="6254855"/>
                  <a:pt x="2413006" y="6249199"/>
                  <a:pt x="2390210" y="6242514"/>
                </a:cubicBezTo>
                <a:cubicBezTo>
                  <a:pt x="2381811" y="6241314"/>
                  <a:pt x="2369985" y="6244742"/>
                  <a:pt x="2368613" y="6234115"/>
                </a:cubicBezTo>
                <a:cubicBezTo>
                  <a:pt x="2432032" y="6238057"/>
                  <a:pt x="2440774" y="6306790"/>
                  <a:pt x="2470084" y="6285536"/>
                </a:cubicBezTo>
                <a:cubicBezTo>
                  <a:pt x="2451058" y="6292221"/>
                  <a:pt x="2455857" y="6267196"/>
                  <a:pt x="2447972" y="6258797"/>
                </a:cubicBezTo>
                <a:cubicBezTo>
                  <a:pt x="2477968" y="6258797"/>
                  <a:pt x="2465113" y="6253998"/>
                  <a:pt x="2454658" y="6240800"/>
                </a:cubicBezTo>
                <a:cubicBezTo>
                  <a:pt x="2499222" y="6252799"/>
                  <a:pt x="2496137" y="6240800"/>
                  <a:pt x="2526475" y="6248170"/>
                </a:cubicBezTo>
                <a:cubicBezTo>
                  <a:pt x="2514820" y="6247827"/>
                  <a:pt x="2508992" y="6255369"/>
                  <a:pt x="2506079" y="6266682"/>
                </a:cubicBezTo>
                <a:lnTo>
                  <a:pt x="2506079" y="6266853"/>
                </a:lnTo>
                <a:cubicBezTo>
                  <a:pt x="2532302" y="6263082"/>
                  <a:pt x="2534188" y="6230344"/>
                  <a:pt x="2570011" y="6238400"/>
                </a:cubicBezTo>
                <a:cubicBezTo>
                  <a:pt x="2528361" y="6186979"/>
                  <a:pt x="2436660" y="6258797"/>
                  <a:pt x="2417806" y="6178409"/>
                </a:cubicBezTo>
                <a:cubicBezTo>
                  <a:pt x="2447630" y="6209776"/>
                  <a:pt x="2436317" y="6176352"/>
                  <a:pt x="2453286" y="6159555"/>
                </a:cubicBezTo>
                <a:cubicBezTo>
                  <a:pt x="2424319" y="6156813"/>
                  <a:pt x="2421748" y="6176695"/>
                  <a:pt x="2409921" y="6151499"/>
                </a:cubicBezTo>
                <a:close/>
                <a:moveTo>
                  <a:pt x="3264535" y="6149785"/>
                </a:moveTo>
                <a:cubicBezTo>
                  <a:pt x="3247394" y="6183037"/>
                  <a:pt x="3177805" y="6151328"/>
                  <a:pt x="3161693" y="6186122"/>
                </a:cubicBezTo>
                <a:cubicBezTo>
                  <a:pt x="3182261" y="6174981"/>
                  <a:pt x="3256650" y="6181666"/>
                  <a:pt x="3271905" y="6168125"/>
                </a:cubicBezTo>
                <a:lnTo>
                  <a:pt x="3271905" y="6167782"/>
                </a:lnTo>
                <a:cubicBezTo>
                  <a:pt x="3266077" y="6165897"/>
                  <a:pt x="3263335" y="6160241"/>
                  <a:pt x="3264535" y="6149785"/>
                </a:cubicBezTo>
                <a:close/>
                <a:moveTo>
                  <a:pt x="2943575" y="6141752"/>
                </a:moveTo>
                <a:lnTo>
                  <a:pt x="2911788" y="6158012"/>
                </a:lnTo>
                <a:lnTo>
                  <a:pt x="2902764" y="6161868"/>
                </a:lnTo>
                <a:lnTo>
                  <a:pt x="2913325" y="6162056"/>
                </a:lnTo>
                <a:cubicBezTo>
                  <a:pt x="2945190" y="6167697"/>
                  <a:pt x="2969679" y="6182352"/>
                  <a:pt x="2994747" y="6151499"/>
                </a:cubicBezTo>
                <a:cubicBezTo>
                  <a:pt x="2977607" y="6151499"/>
                  <a:pt x="2973493" y="6167269"/>
                  <a:pt x="2951211" y="6160926"/>
                </a:cubicBezTo>
                <a:cubicBezTo>
                  <a:pt x="2948468" y="6152570"/>
                  <a:pt x="2946122" y="6147428"/>
                  <a:pt x="2944500" y="6144091"/>
                </a:cubicBezTo>
                <a:close/>
                <a:moveTo>
                  <a:pt x="581570" y="6125103"/>
                </a:moveTo>
                <a:cubicBezTo>
                  <a:pt x="591341" y="6133037"/>
                  <a:pt x="603442" y="6137553"/>
                  <a:pt x="616022" y="6137958"/>
                </a:cubicBezTo>
                <a:cubicBezTo>
                  <a:pt x="621506" y="6165211"/>
                  <a:pt x="586712" y="6145842"/>
                  <a:pt x="569229" y="6146699"/>
                </a:cubicBezTo>
                <a:cubicBezTo>
                  <a:pt x="576009" y="6141393"/>
                  <a:pt x="580440" y="6133639"/>
                  <a:pt x="581570" y="6125103"/>
                </a:cubicBezTo>
                <a:close/>
                <a:moveTo>
                  <a:pt x="3096389" y="6123903"/>
                </a:moveTo>
                <a:cubicBezTo>
                  <a:pt x="3059023" y="6136930"/>
                  <a:pt x="3035541" y="6113276"/>
                  <a:pt x="3009316" y="6142243"/>
                </a:cubicBezTo>
                <a:lnTo>
                  <a:pt x="3009316" y="6142415"/>
                </a:lnTo>
                <a:cubicBezTo>
                  <a:pt x="3052338" y="6135559"/>
                  <a:pt x="3082676" y="6153042"/>
                  <a:pt x="3096389" y="6123903"/>
                </a:cubicBezTo>
                <a:close/>
                <a:moveTo>
                  <a:pt x="2930710" y="6123785"/>
                </a:moveTo>
                <a:lnTo>
                  <a:pt x="2887374" y="6126776"/>
                </a:lnTo>
                <a:cubicBezTo>
                  <a:pt x="2874808" y="6129536"/>
                  <a:pt x="2865617" y="6134573"/>
                  <a:pt x="2864138" y="6143443"/>
                </a:cubicBezTo>
                <a:lnTo>
                  <a:pt x="2864138" y="6143615"/>
                </a:lnTo>
                <a:cubicBezTo>
                  <a:pt x="2868681" y="6137358"/>
                  <a:pt x="2879436" y="6133288"/>
                  <a:pt x="2889099" y="6133887"/>
                </a:cubicBezTo>
                <a:lnTo>
                  <a:pt x="2900798" y="6138209"/>
                </a:lnTo>
                <a:lnTo>
                  <a:pt x="2916758" y="6130761"/>
                </a:lnTo>
                <a:close/>
                <a:moveTo>
                  <a:pt x="5360960" y="6122872"/>
                </a:moveTo>
                <a:cubicBezTo>
                  <a:pt x="5362759" y="6158867"/>
                  <a:pt x="5378539" y="6142798"/>
                  <a:pt x="5394560" y="6144518"/>
                </a:cubicBezTo>
                <a:lnTo>
                  <a:pt x="5401128" y="6148829"/>
                </a:lnTo>
                <a:lnTo>
                  <a:pt x="5403126" y="6148071"/>
                </a:lnTo>
                <a:cubicBezTo>
                  <a:pt x="5401112" y="6141687"/>
                  <a:pt x="5397470" y="6136502"/>
                  <a:pt x="5393077" y="6131874"/>
                </a:cubicBezTo>
                <a:lnTo>
                  <a:pt x="5383708" y="6123595"/>
                </a:lnTo>
                <a:lnTo>
                  <a:pt x="5374506" y="6131052"/>
                </a:lnTo>
                <a:cubicBezTo>
                  <a:pt x="5370387" y="6132192"/>
                  <a:pt x="5365930" y="6130414"/>
                  <a:pt x="5360960" y="6122872"/>
                </a:cubicBezTo>
                <a:close/>
                <a:moveTo>
                  <a:pt x="2849569" y="6118247"/>
                </a:moveTo>
                <a:cubicBezTo>
                  <a:pt x="2822830" y="6134702"/>
                  <a:pt x="2759583" y="6108477"/>
                  <a:pt x="2755812" y="6154070"/>
                </a:cubicBezTo>
                <a:cubicBezTo>
                  <a:pt x="2776380" y="6141215"/>
                  <a:pt x="2792663" y="6178066"/>
                  <a:pt x="2799177" y="6154070"/>
                </a:cubicBezTo>
                <a:cubicBezTo>
                  <a:pt x="2787007" y="6134873"/>
                  <a:pt x="2848883" y="6149785"/>
                  <a:pt x="2849569" y="6135387"/>
                </a:cubicBezTo>
                <a:cubicBezTo>
                  <a:pt x="2840828" y="6133673"/>
                  <a:pt x="2844941" y="6125446"/>
                  <a:pt x="2849569" y="6118247"/>
                </a:cubicBezTo>
                <a:close/>
                <a:moveTo>
                  <a:pt x="1002855" y="6111989"/>
                </a:moveTo>
                <a:lnTo>
                  <a:pt x="999880" y="6112546"/>
                </a:lnTo>
                <a:cubicBezTo>
                  <a:pt x="996932" y="6113695"/>
                  <a:pt x="994693" y="6115677"/>
                  <a:pt x="993964" y="6119448"/>
                </a:cubicBezTo>
                <a:cubicBezTo>
                  <a:pt x="996021" y="6156985"/>
                  <a:pt x="1056698" y="6112249"/>
                  <a:pt x="1025160" y="6156814"/>
                </a:cubicBezTo>
                <a:cubicBezTo>
                  <a:pt x="1037244" y="6153900"/>
                  <a:pt x="1043114" y="6143616"/>
                  <a:pt x="1046521" y="6130375"/>
                </a:cubicBezTo>
                <a:lnTo>
                  <a:pt x="1047943" y="6120825"/>
                </a:lnTo>
                <a:lnTo>
                  <a:pt x="1016695" y="6115200"/>
                </a:lnTo>
                <a:close/>
                <a:moveTo>
                  <a:pt x="5396585" y="6111930"/>
                </a:moveTo>
                <a:lnTo>
                  <a:pt x="5391617" y="6116534"/>
                </a:lnTo>
                <a:lnTo>
                  <a:pt x="5397812" y="6120474"/>
                </a:lnTo>
                <a:lnTo>
                  <a:pt x="5400172" y="6114229"/>
                </a:lnTo>
                <a:close/>
                <a:moveTo>
                  <a:pt x="982479" y="6107263"/>
                </a:moveTo>
                <a:lnTo>
                  <a:pt x="985566" y="6110192"/>
                </a:lnTo>
                <a:lnTo>
                  <a:pt x="985533" y="6107972"/>
                </a:lnTo>
                <a:close/>
                <a:moveTo>
                  <a:pt x="922659" y="6093388"/>
                </a:moveTo>
                <a:lnTo>
                  <a:pt x="935460" y="6101323"/>
                </a:lnTo>
                <a:lnTo>
                  <a:pt x="936924" y="6096697"/>
                </a:lnTo>
                <a:close/>
                <a:moveTo>
                  <a:pt x="325665" y="6072654"/>
                </a:moveTo>
                <a:cubicBezTo>
                  <a:pt x="333207" y="6080024"/>
                  <a:pt x="328922" y="6091679"/>
                  <a:pt x="328065" y="6118247"/>
                </a:cubicBezTo>
                <a:cubicBezTo>
                  <a:pt x="296013" y="6105563"/>
                  <a:pt x="309896" y="6143957"/>
                  <a:pt x="280244" y="6133673"/>
                </a:cubicBezTo>
                <a:cubicBezTo>
                  <a:pt x="292928" y="6111391"/>
                  <a:pt x="311782" y="6095107"/>
                  <a:pt x="325665" y="6072654"/>
                </a:cubicBezTo>
                <a:close/>
                <a:moveTo>
                  <a:pt x="2639601" y="6065284"/>
                </a:moveTo>
                <a:lnTo>
                  <a:pt x="2638545" y="6066048"/>
                </a:lnTo>
                <a:lnTo>
                  <a:pt x="2638572" y="6065969"/>
                </a:lnTo>
                <a:close/>
                <a:moveTo>
                  <a:pt x="826847" y="6064598"/>
                </a:moveTo>
                <a:cubicBezTo>
                  <a:pt x="798737" y="6055856"/>
                  <a:pt x="810735" y="6091336"/>
                  <a:pt x="789995" y="6067683"/>
                </a:cubicBezTo>
                <a:cubicBezTo>
                  <a:pt x="784510" y="6095107"/>
                  <a:pt x="807135" y="6104363"/>
                  <a:pt x="819305" y="6119961"/>
                </a:cubicBezTo>
                <a:cubicBezTo>
                  <a:pt x="806450" y="6139886"/>
                  <a:pt x="786749" y="6140625"/>
                  <a:pt x="782113" y="6156598"/>
                </a:cubicBezTo>
                <a:lnTo>
                  <a:pt x="782927" y="6171766"/>
                </a:lnTo>
                <a:lnTo>
                  <a:pt x="788363" y="6169870"/>
                </a:lnTo>
                <a:cubicBezTo>
                  <a:pt x="800032" y="6163054"/>
                  <a:pt x="808977" y="6153509"/>
                  <a:pt x="813133" y="6139154"/>
                </a:cubicBezTo>
                <a:cubicBezTo>
                  <a:pt x="846985" y="6136326"/>
                  <a:pt x="880934" y="6138393"/>
                  <a:pt x="914869" y="6142901"/>
                </a:cubicBezTo>
                <a:lnTo>
                  <a:pt x="1005372" y="6159269"/>
                </a:lnTo>
                <a:lnTo>
                  <a:pt x="1004844" y="6152820"/>
                </a:lnTo>
                <a:cubicBezTo>
                  <a:pt x="995328" y="6135908"/>
                  <a:pt x="937830" y="6151393"/>
                  <a:pt x="957627" y="6114649"/>
                </a:cubicBezTo>
                <a:cubicBezTo>
                  <a:pt x="941687" y="6114649"/>
                  <a:pt x="935345" y="6125447"/>
                  <a:pt x="935345" y="6144130"/>
                </a:cubicBezTo>
                <a:cubicBezTo>
                  <a:pt x="924118" y="6149786"/>
                  <a:pt x="925403" y="6135731"/>
                  <a:pt x="930095" y="6118269"/>
                </a:cubicBezTo>
                <a:lnTo>
                  <a:pt x="931322" y="6114394"/>
                </a:lnTo>
                <a:lnTo>
                  <a:pt x="925868" y="6115542"/>
                </a:lnTo>
                <a:cubicBezTo>
                  <a:pt x="912311" y="6116185"/>
                  <a:pt x="897828" y="6114814"/>
                  <a:pt x="884265" y="6111043"/>
                </a:cubicBezTo>
                <a:lnTo>
                  <a:pt x="854302" y="6095348"/>
                </a:lnTo>
                <a:lnTo>
                  <a:pt x="852372" y="6096245"/>
                </a:lnTo>
                <a:cubicBezTo>
                  <a:pt x="841791" y="6093747"/>
                  <a:pt x="823376" y="6076425"/>
                  <a:pt x="826847" y="6064598"/>
                </a:cubicBezTo>
                <a:close/>
                <a:moveTo>
                  <a:pt x="2587494" y="6040087"/>
                </a:moveTo>
                <a:lnTo>
                  <a:pt x="2544129" y="6040944"/>
                </a:lnTo>
                <a:lnTo>
                  <a:pt x="2544472" y="6058942"/>
                </a:lnTo>
                <a:cubicBezTo>
                  <a:pt x="2559213" y="6053285"/>
                  <a:pt x="2594865" y="6072482"/>
                  <a:pt x="2587494" y="6040087"/>
                </a:cubicBezTo>
                <a:close/>
                <a:moveTo>
                  <a:pt x="2775695" y="6037173"/>
                </a:moveTo>
                <a:cubicBezTo>
                  <a:pt x="2771238" y="6062027"/>
                  <a:pt x="2774666" y="6057742"/>
                  <a:pt x="2754441" y="6073511"/>
                </a:cubicBezTo>
                <a:cubicBezTo>
                  <a:pt x="2791806" y="6089623"/>
                  <a:pt x="2859682" y="6077453"/>
                  <a:pt x="2805861" y="6108820"/>
                </a:cubicBezTo>
                <a:cubicBezTo>
                  <a:pt x="2838479" y="6113788"/>
                  <a:pt x="2871799" y="6106917"/>
                  <a:pt x="2899790" y="6089451"/>
                </a:cubicBezTo>
                <a:cubicBezTo>
                  <a:pt x="2886935" y="6062884"/>
                  <a:pt x="2855054" y="6103163"/>
                  <a:pt x="2848369" y="6081224"/>
                </a:cubicBezTo>
                <a:cubicBezTo>
                  <a:pt x="2876308" y="6061598"/>
                  <a:pt x="2919158" y="6064427"/>
                  <a:pt x="2965416" y="6069376"/>
                </a:cubicBezTo>
                <a:lnTo>
                  <a:pt x="3008425" y="6073325"/>
                </a:lnTo>
                <a:lnTo>
                  <a:pt x="3018400" y="6065285"/>
                </a:lnTo>
                <a:lnTo>
                  <a:pt x="3034592" y="6051335"/>
                </a:lnTo>
                <a:lnTo>
                  <a:pt x="2953203" y="6051807"/>
                </a:lnTo>
                <a:cubicBezTo>
                  <a:pt x="2892763" y="6048486"/>
                  <a:pt x="2833800" y="6039745"/>
                  <a:pt x="2775695" y="6037173"/>
                </a:cubicBezTo>
                <a:close/>
                <a:moveTo>
                  <a:pt x="2630578" y="6036689"/>
                </a:moveTo>
                <a:cubicBezTo>
                  <a:pt x="2625621" y="6035824"/>
                  <a:pt x="2620533" y="6036017"/>
                  <a:pt x="2615776" y="6038545"/>
                </a:cubicBezTo>
                <a:cubicBezTo>
                  <a:pt x="2619889" y="6089965"/>
                  <a:pt x="2536074" y="6055685"/>
                  <a:pt x="2537102" y="6076425"/>
                </a:cubicBezTo>
                <a:cubicBezTo>
                  <a:pt x="2564484" y="6088509"/>
                  <a:pt x="2599867" y="6087577"/>
                  <a:pt x="2622284" y="6077823"/>
                </a:cubicBezTo>
                <a:lnTo>
                  <a:pt x="2638545" y="6066048"/>
                </a:lnTo>
                <a:lnTo>
                  <a:pt x="2632283" y="6084053"/>
                </a:lnTo>
                <a:cubicBezTo>
                  <a:pt x="2632283" y="6090445"/>
                  <a:pt x="2634379" y="6096837"/>
                  <a:pt x="2638572" y="6102135"/>
                </a:cubicBezTo>
                <a:cubicBezTo>
                  <a:pt x="2648685" y="6102135"/>
                  <a:pt x="2666168" y="6099564"/>
                  <a:pt x="2652799" y="6092708"/>
                </a:cubicBezTo>
                <a:cubicBezTo>
                  <a:pt x="2647143" y="6090651"/>
                  <a:pt x="2638572" y="6092708"/>
                  <a:pt x="2638230" y="6083966"/>
                </a:cubicBezTo>
                <a:cubicBezTo>
                  <a:pt x="2658798" y="6090137"/>
                  <a:pt x="2680566" y="6053628"/>
                  <a:pt x="2659141" y="6038545"/>
                </a:cubicBezTo>
                <a:cubicBezTo>
                  <a:pt x="2659141" y="6051400"/>
                  <a:pt x="2645450" y="6039284"/>
                  <a:pt x="2630578" y="6036689"/>
                </a:cubicBezTo>
                <a:close/>
                <a:moveTo>
                  <a:pt x="2466420" y="6035974"/>
                </a:moveTo>
                <a:cubicBezTo>
                  <a:pt x="2445444" y="6035074"/>
                  <a:pt x="2421662" y="6040859"/>
                  <a:pt x="2407350" y="6052257"/>
                </a:cubicBezTo>
                <a:lnTo>
                  <a:pt x="2407350" y="6052943"/>
                </a:lnTo>
                <a:cubicBezTo>
                  <a:pt x="2446601" y="6047972"/>
                  <a:pt x="2466999" y="6067683"/>
                  <a:pt x="2508649" y="6059799"/>
                </a:cubicBezTo>
                <a:cubicBezTo>
                  <a:pt x="2505564" y="6044458"/>
                  <a:pt x="2487395" y="6036874"/>
                  <a:pt x="2466420" y="6035974"/>
                </a:cubicBezTo>
                <a:close/>
                <a:moveTo>
                  <a:pt x="3139582" y="6033917"/>
                </a:moveTo>
                <a:lnTo>
                  <a:pt x="3062123" y="6048139"/>
                </a:lnTo>
                <a:lnTo>
                  <a:pt x="3037940" y="6075225"/>
                </a:lnTo>
                <a:lnTo>
                  <a:pt x="3037287" y="6075735"/>
                </a:lnTo>
                <a:lnTo>
                  <a:pt x="3102902" y="6070254"/>
                </a:lnTo>
                <a:cubicBezTo>
                  <a:pt x="3109072" y="6028089"/>
                  <a:pt x="3084048" y="6082767"/>
                  <a:pt x="3080962" y="6053114"/>
                </a:cubicBezTo>
                <a:cubicBezTo>
                  <a:pt x="3100245" y="6044030"/>
                  <a:pt x="3111001" y="6042444"/>
                  <a:pt x="3119828" y="6045958"/>
                </a:cubicBezTo>
                <a:lnTo>
                  <a:pt x="3146773" y="6069096"/>
                </a:lnTo>
                <a:lnTo>
                  <a:pt x="3146952" y="6070083"/>
                </a:lnTo>
                <a:lnTo>
                  <a:pt x="3147124" y="6069397"/>
                </a:lnTo>
                <a:lnTo>
                  <a:pt x="3146773" y="6069096"/>
                </a:lnTo>
                <a:lnTo>
                  <a:pt x="3143589" y="6051614"/>
                </a:lnTo>
                <a:cubicBezTo>
                  <a:pt x="3141425" y="6046729"/>
                  <a:pt x="3139154" y="6041973"/>
                  <a:pt x="3139582" y="6033917"/>
                </a:cubicBezTo>
                <a:close/>
                <a:moveTo>
                  <a:pt x="5498787" y="6029277"/>
                </a:moveTo>
                <a:lnTo>
                  <a:pt x="5492120" y="6040148"/>
                </a:lnTo>
                <a:lnTo>
                  <a:pt x="5495631" y="6037720"/>
                </a:lnTo>
                <a:close/>
                <a:moveTo>
                  <a:pt x="5483685" y="6024147"/>
                </a:moveTo>
                <a:lnTo>
                  <a:pt x="5481889" y="6025464"/>
                </a:lnTo>
                <a:lnTo>
                  <a:pt x="5481199" y="6030722"/>
                </a:lnTo>
                <a:cubicBezTo>
                  <a:pt x="5479784" y="6035200"/>
                  <a:pt x="5477428" y="6041199"/>
                  <a:pt x="5479570" y="6048826"/>
                </a:cubicBezTo>
                <a:lnTo>
                  <a:pt x="5489483" y="6041972"/>
                </a:lnTo>
                <a:lnTo>
                  <a:pt x="5484135" y="6035760"/>
                </a:lnTo>
                <a:cubicBezTo>
                  <a:pt x="5483685" y="6032117"/>
                  <a:pt x="5484199" y="6027747"/>
                  <a:pt x="5483685" y="6024147"/>
                </a:cubicBezTo>
                <a:close/>
                <a:moveTo>
                  <a:pt x="5407754" y="6011806"/>
                </a:moveTo>
                <a:cubicBezTo>
                  <a:pt x="5406811" y="6019519"/>
                  <a:pt x="5404283" y="6019219"/>
                  <a:pt x="5400384" y="6017398"/>
                </a:cubicBezTo>
                <a:lnTo>
                  <a:pt x="5396016" y="6016408"/>
                </a:lnTo>
                <a:lnTo>
                  <a:pt x="5392970" y="6025319"/>
                </a:lnTo>
                <a:lnTo>
                  <a:pt x="5379870" y="6038855"/>
                </a:lnTo>
                <a:lnTo>
                  <a:pt x="5385410" y="6036609"/>
                </a:lnTo>
                <a:cubicBezTo>
                  <a:pt x="5403415" y="6031089"/>
                  <a:pt x="5428579" y="6024919"/>
                  <a:pt x="5407754" y="6011806"/>
                </a:cubicBezTo>
                <a:close/>
                <a:moveTo>
                  <a:pt x="5435863" y="5989351"/>
                </a:moveTo>
                <a:cubicBezTo>
                  <a:pt x="5432777" y="5995564"/>
                  <a:pt x="5432649" y="6000449"/>
                  <a:pt x="5433790" y="6004689"/>
                </a:cubicBezTo>
                <a:lnTo>
                  <a:pt x="5434447" y="6006047"/>
                </a:lnTo>
                <a:lnTo>
                  <a:pt x="5437856" y="5990883"/>
                </a:lnTo>
                <a:close/>
                <a:moveTo>
                  <a:pt x="2145619" y="5988495"/>
                </a:moveTo>
                <a:lnTo>
                  <a:pt x="2145619" y="5989181"/>
                </a:lnTo>
                <a:cubicBezTo>
                  <a:pt x="2119051" y="6009406"/>
                  <a:pt x="2094198" y="5979925"/>
                  <a:pt x="2074144" y="6001522"/>
                </a:cubicBezTo>
                <a:cubicBezTo>
                  <a:pt x="2110823" y="6015920"/>
                  <a:pt x="2150417" y="5989695"/>
                  <a:pt x="2146990" y="6025347"/>
                </a:cubicBezTo>
                <a:cubicBezTo>
                  <a:pt x="2172528" y="6027061"/>
                  <a:pt x="2163959" y="6031003"/>
                  <a:pt x="2145619" y="5988495"/>
                </a:cubicBezTo>
                <a:close/>
                <a:moveTo>
                  <a:pt x="5734075" y="5979764"/>
                </a:moveTo>
                <a:cubicBezTo>
                  <a:pt x="5741989" y="5986288"/>
                  <a:pt x="5737490" y="6011035"/>
                  <a:pt x="5741475" y="6023633"/>
                </a:cubicBezTo>
                <a:cubicBezTo>
                  <a:pt x="5734627" y="6018423"/>
                  <a:pt x="5726020" y="6016087"/>
                  <a:pt x="5717479" y="6017119"/>
                </a:cubicBezTo>
                <a:cubicBezTo>
                  <a:pt x="5722760" y="6005646"/>
                  <a:pt x="5724085" y="5992746"/>
                  <a:pt x="5721249" y="5980439"/>
                </a:cubicBezTo>
                <a:cubicBezTo>
                  <a:pt x="5727420" y="5977440"/>
                  <a:pt x="5731437" y="5977590"/>
                  <a:pt x="5734075" y="5979764"/>
                </a:cubicBezTo>
                <a:close/>
                <a:moveTo>
                  <a:pt x="5512096" y="5973311"/>
                </a:moveTo>
                <a:lnTo>
                  <a:pt x="5509437" y="5973668"/>
                </a:lnTo>
                <a:lnTo>
                  <a:pt x="5508420" y="5974203"/>
                </a:lnTo>
                <a:lnTo>
                  <a:pt x="5510117" y="6010802"/>
                </a:lnTo>
                <a:lnTo>
                  <a:pt x="5500528" y="6026438"/>
                </a:lnTo>
                <a:lnTo>
                  <a:pt x="5506349" y="6021806"/>
                </a:lnTo>
                <a:cubicBezTo>
                  <a:pt x="5510755" y="6021359"/>
                  <a:pt x="5518136" y="6022516"/>
                  <a:pt x="5530991" y="6026030"/>
                </a:cubicBezTo>
                <a:lnTo>
                  <a:pt x="5563245" y="5975206"/>
                </a:lnTo>
                <a:lnTo>
                  <a:pt x="5559595" y="5976390"/>
                </a:lnTo>
                <a:close/>
                <a:moveTo>
                  <a:pt x="5547423" y="5950483"/>
                </a:moveTo>
                <a:lnTo>
                  <a:pt x="5549248" y="5969300"/>
                </a:lnTo>
                <a:lnTo>
                  <a:pt x="5554750" y="5970174"/>
                </a:lnTo>
                <a:cubicBezTo>
                  <a:pt x="5559343" y="5969154"/>
                  <a:pt x="5562734" y="5966588"/>
                  <a:pt x="5565980" y="5963835"/>
                </a:cubicBezTo>
                <a:lnTo>
                  <a:pt x="5574533" y="5957674"/>
                </a:lnTo>
                <a:lnTo>
                  <a:pt x="5579025" y="5950706"/>
                </a:lnTo>
                <a:lnTo>
                  <a:pt x="5567522" y="5952308"/>
                </a:lnTo>
                <a:close/>
                <a:moveTo>
                  <a:pt x="440505" y="5882911"/>
                </a:moveTo>
                <a:cubicBezTo>
                  <a:pt x="445647" y="5911878"/>
                  <a:pt x="469301" y="5928847"/>
                  <a:pt x="457645" y="5968612"/>
                </a:cubicBezTo>
                <a:cubicBezTo>
                  <a:pt x="480097" y="5980814"/>
                  <a:pt x="507081" y="5981326"/>
                  <a:pt x="529977" y="5969983"/>
                </a:cubicBezTo>
                <a:lnTo>
                  <a:pt x="515215" y="5984262"/>
                </a:lnTo>
                <a:lnTo>
                  <a:pt x="528778" y="5981532"/>
                </a:lnTo>
                <a:lnTo>
                  <a:pt x="545793" y="5982884"/>
                </a:lnTo>
                <a:lnTo>
                  <a:pt x="544482" y="5967369"/>
                </a:lnTo>
                <a:cubicBezTo>
                  <a:pt x="543679" y="5956871"/>
                  <a:pt x="543459" y="5947176"/>
                  <a:pt x="545015" y="5937031"/>
                </a:cubicBezTo>
                <a:lnTo>
                  <a:pt x="545541" y="5935480"/>
                </a:lnTo>
                <a:lnTo>
                  <a:pt x="519563" y="5925463"/>
                </a:lnTo>
                <a:lnTo>
                  <a:pt x="497781" y="5926576"/>
                </a:lnTo>
                <a:lnTo>
                  <a:pt x="498782" y="5927990"/>
                </a:lnTo>
                <a:cubicBezTo>
                  <a:pt x="496382" y="5945130"/>
                  <a:pt x="474614" y="5922335"/>
                  <a:pt x="482670" y="5910849"/>
                </a:cubicBezTo>
                <a:cubicBezTo>
                  <a:pt x="455760" y="5943246"/>
                  <a:pt x="467587" y="5889767"/>
                  <a:pt x="440505" y="5882911"/>
                </a:cubicBezTo>
                <a:close/>
                <a:moveTo>
                  <a:pt x="472557" y="5840919"/>
                </a:moveTo>
                <a:lnTo>
                  <a:pt x="466696" y="5850441"/>
                </a:lnTo>
                <a:lnTo>
                  <a:pt x="481231" y="5848720"/>
                </a:lnTo>
                <a:close/>
                <a:moveTo>
                  <a:pt x="29310" y="5827376"/>
                </a:moveTo>
                <a:cubicBezTo>
                  <a:pt x="37195" y="5850687"/>
                  <a:pt x="21769" y="5883768"/>
                  <a:pt x="37023" y="5915477"/>
                </a:cubicBezTo>
                <a:cubicBezTo>
                  <a:pt x="8742" y="5901765"/>
                  <a:pt x="13713" y="5868170"/>
                  <a:pt x="0" y="5845545"/>
                </a:cubicBezTo>
                <a:cubicBezTo>
                  <a:pt x="2571" y="5832176"/>
                  <a:pt x="30167" y="5844002"/>
                  <a:pt x="29310" y="5827376"/>
                </a:cubicBezTo>
                <a:close/>
                <a:moveTo>
                  <a:pt x="5498597" y="5818293"/>
                </a:moveTo>
                <a:lnTo>
                  <a:pt x="5495061" y="5834719"/>
                </a:lnTo>
                <a:lnTo>
                  <a:pt x="5505333" y="5835566"/>
                </a:lnTo>
                <a:cubicBezTo>
                  <a:pt x="5512310" y="5837661"/>
                  <a:pt x="5514966" y="5841603"/>
                  <a:pt x="5507510" y="5848973"/>
                </a:cubicBezTo>
                <a:cubicBezTo>
                  <a:pt x="5507510" y="5843831"/>
                  <a:pt x="5500483" y="5839203"/>
                  <a:pt x="5499969" y="5848973"/>
                </a:cubicBezTo>
                <a:cubicBezTo>
                  <a:pt x="5501597" y="5850602"/>
                  <a:pt x="5505207" y="5852423"/>
                  <a:pt x="5509725" y="5853933"/>
                </a:cubicBezTo>
                <a:lnTo>
                  <a:pt x="5518470" y="5855714"/>
                </a:lnTo>
                <a:lnTo>
                  <a:pt x="5519188" y="5850966"/>
                </a:lnTo>
                <a:cubicBezTo>
                  <a:pt x="5519253" y="5836504"/>
                  <a:pt x="5514196" y="5823349"/>
                  <a:pt x="5498941" y="5818293"/>
                </a:cubicBezTo>
                <a:close/>
                <a:moveTo>
                  <a:pt x="5770271" y="5802181"/>
                </a:moveTo>
                <a:cubicBezTo>
                  <a:pt x="5778841" y="5802181"/>
                  <a:pt x="5775413" y="5810579"/>
                  <a:pt x="5771299" y="5811093"/>
                </a:cubicBezTo>
                <a:cubicBezTo>
                  <a:pt x="5775584" y="5871256"/>
                  <a:pt x="5827519" y="5859600"/>
                  <a:pt x="5843631" y="5902794"/>
                </a:cubicBezTo>
                <a:cubicBezTo>
                  <a:pt x="5830090" y="5905536"/>
                  <a:pt x="5826491" y="5893538"/>
                  <a:pt x="5812093" y="5897309"/>
                </a:cubicBezTo>
                <a:cubicBezTo>
                  <a:pt x="5823063" y="5948730"/>
                  <a:pt x="5850144" y="5954043"/>
                  <a:pt x="5841403" y="6011977"/>
                </a:cubicBezTo>
                <a:cubicBezTo>
                  <a:pt x="5828719" y="6009406"/>
                  <a:pt x="5831290" y="5984553"/>
                  <a:pt x="5808493" y="5997408"/>
                </a:cubicBezTo>
                <a:cubicBezTo>
                  <a:pt x="5824434" y="5966041"/>
                  <a:pt x="5805237" y="5916506"/>
                  <a:pt x="5763072" y="5938960"/>
                </a:cubicBezTo>
                <a:cubicBezTo>
                  <a:pt x="5779184" y="5921820"/>
                  <a:pt x="5790668" y="5909307"/>
                  <a:pt x="5758958" y="5903137"/>
                </a:cubicBezTo>
                <a:cubicBezTo>
                  <a:pt x="5757415" y="5880854"/>
                  <a:pt x="5784326" y="5897652"/>
                  <a:pt x="5789296" y="5899880"/>
                </a:cubicBezTo>
                <a:lnTo>
                  <a:pt x="5785183" y="5863885"/>
                </a:lnTo>
                <a:cubicBezTo>
                  <a:pt x="5777360" y="5848667"/>
                  <a:pt x="5761086" y="5839716"/>
                  <a:pt x="5744046" y="5841260"/>
                </a:cubicBezTo>
                <a:cubicBezTo>
                  <a:pt x="5749188" y="5825320"/>
                  <a:pt x="5770271" y="5823949"/>
                  <a:pt x="5770271" y="5802695"/>
                </a:cubicBezTo>
                <a:close/>
                <a:moveTo>
                  <a:pt x="279215" y="5782126"/>
                </a:moveTo>
                <a:cubicBezTo>
                  <a:pt x="296184" y="5784697"/>
                  <a:pt x="282815" y="5807151"/>
                  <a:pt x="303897" y="5807151"/>
                </a:cubicBezTo>
                <a:cubicBezTo>
                  <a:pt x="293863" y="5816601"/>
                  <a:pt x="279882" y="5820623"/>
                  <a:pt x="266360" y="5817949"/>
                </a:cubicBezTo>
                <a:cubicBezTo>
                  <a:pt x="287614" y="5804751"/>
                  <a:pt x="261047" y="5793439"/>
                  <a:pt x="279215" y="5782126"/>
                </a:cubicBezTo>
                <a:close/>
                <a:moveTo>
                  <a:pt x="634010" y="5780534"/>
                </a:moveTo>
                <a:lnTo>
                  <a:pt x="633332" y="5781437"/>
                </a:lnTo>
                <a:lnTo>
                  <a:pt x="632929" y="5780982"/>
                </a:lnTo>
                <a:lnTo>
                  <a:pt x="635636" y="5794989"/>
                </a:lnTo>
                <a:lnTo>
                  <a:pt x="637136" y="5807968"/>
                </a:lnTo>
                <a:lnTo>
                  <a:pt x="654480" y="5806966"/>
                </a:lnTo>
                <a:lnTo>
                  <a:pt x="658187" y="5798581"/>
                </a:lnTo>
                <a:cubicBezTo>
                  <a:pt x="651330" y="5796181"/>
                  <a:pt x="640703" y="5796524"/>
                  <a:pt x="641218" y="5788982"/>
                </a:cubicBezTo>
                <a:cubicBezTo>
                  <a:pt x="644731" y="5788468"/>
                  <a:pt x="649017" y="5788854"/>
                  <a:pt x="652595" y="5788447"/>
                </a:cubicBezTo>
                <a:lnTo>
                  <a:pt x="657396" y="5784886"/>
                </a:lnTo>
                <a:lnTo>
                  <a:pt x="657019" y="5782879"/>
                </a:lnTo>
                <a:close/>
                <a:moveTo>
                  <a:pt x="5617753" y="5777603"/>
                </a:moveTo>
                <a:lnTo>
                  <a:pt x="5611473" y="5787240"/>
                </a:lnTo>
                <a:cubicBezTo>
                  <a:pt x="5608026" y="5790792"/>
                  <a:pt x="5604137" y="5793095"/>
                  <a:pt x="5600238" y="5792923"/>
                </a:cubicBezTo>
                <a:cubicBezTo>
                  <a:pt x="5598352" y="5822405"/>
                  <a:pt x="5628519" y="5802351"/>
                  <a:pt x="5611379" y="5828061"/>
                </a:cubicBezTo>
                <a:lnTo>
                  <a:pt x="5623071" y="5824705"/>
                </a:lnTo>
                <a:lnTo>
                  <a:pt x="5618246" y="5790127"/>
                </a:lnTo>
                <a:close/>
                <a:moveTo>
                  <a:pt x="5591839" y="5767386"/>
                </a:moveTo>
                <a:lnTo>
                  <a:pt x="5587073" y="5773967"/>
                </a:lnTo>
                <a:lnTo>
                  <a:pt x="5585266" y="5786853"/>
                </a:lnTo>
                <a:lnTo>
                  <a:pt x="5595959" y="5777906"/>
                </a:lnTo>
                <a:cubicBezTo>
                  <a:pt x="5597968" y="5774917"/>
                  <a:pt x="5597325" y="5771885"/>
                  <a:pt x="5591498" y="5768071"/>
                </a:cubicBezTo>
                <a:close/>
                <a:moveTo>
                  <a:pt x="551771" y="5757018"/>
                </a:moveTo>
                <a:lnTo>
                  <a:pt x="545679" y="5761614"/>
                </a:lnTo>
                <a:lnTo>
                  <a:pt x="535747" y="5757891"/>
                </a:lnTo>
                <a:lnTo>
                  <a:pt x="531983" y="5759108"/>
                </a:lnTo>
                <a:cubicBezTo>
                  <a:pt x="521289" y="5766798"/>
                  <a:pt x="537133" y="5788683"/>
                  <a:pt x="513351" y="5799095"/>
                </a:cubicBezTo>
                <a:cubicBezTo>
                  <a:pt x="499639" y="5794297"/>
                  <a:pt x="508038" y="5774413"/>
                  <a:pt x="479071" y="5780241"/>
                </a:cubicBezTo>
                <a:cubicBezTo>
                  <a:pt x="468444" y="5803894"/>
                  <a:pt x="507181" y="5793953"/>
                  <a:pt x="512494" y="5806638"/>
                </a:cubicBezTo>
                <a:cubicBezTo>
                  <a:pt x="477914" y="5811652"/>
                  <a:pt x="493758" y="5823029"/>
                  <a:pt x="494875" y="5839684"/>
                </a:cubicBezTo>
                <a:lnTo>
                  <a:pt x="492264" y="5847413"/>
                </a:lnTo>
                <a:lnTo>
                  <a:pt x="495011" y="5847088"/>
                </a:lnTo>
                <a:lnTo>
                  <a:pt x="495011" y="5847602"/>
                </a:lnTo>
                <a:lnTo>
                  <a:pt x="491340" y="5850150"/>
                </a:lnTo>
                <a:lnTo>
                  <a:pt x="488669" y="5858059"/>
                </a:lnTo>
                <a:lnTo>
                  <a:pt x="485586" y="5854144"/>
                </a:lnTo>
                <a:lnTo>
                  <a:pt x="473479" y="5862547"/>
                </a:lnTo>
                <a:lnTo>
                  <a:pt x="464716" y="5865911"/>
                </a:lnTo>
                <a:lnTo>
                  <a:pt x="466558" y="5893709"/>
                </a:lnTo>
                <a:cubicBezTo>
                  <a:pt x="473929" y="5894566"/>
                  <a:pt x="478214" y="5898851"/>
                  <a:pt x="482542" y="5905065"/>
                </a:cubicBezTo>
                <a:lnTo>
                  <a:pt x="488313" y="5913211"/>
                </a:lnTo>
                <a:lnTo>
                  <a:pt x="497559" y="5911360"/>
                </a:lnTo>
                <a:cubicBezTo>
                  <a:pt x="503719" y="5911596"/>
                  <a:pt x="511138" y="5912645"/>
                  <a:pt x="518409" y="5913583"/>
                </a:cubicBezTo>
                <a:lnTo>
                  <a:pt x="531184" y="5914573"/>
                </a:lnTo>
                <a:lnTo>
                  <a:pt x="528855" y="5909256"/>
                </a:lnTo>
                <a:lnTo>
                  <a:pt x="529987" y="5903979"/>
                </a:lnTo>
                <a:lnTo>
                  <a:pt x="516264" y="5901269"/>
                </a:lnTo>
                <a:cubicBezTo>
                  <a:pt x="506408" y="5899962"/>
                  <a:pt x="497324" y="5897562"/>
                  <a:pt x="498781" y="5880850"/>
                </a:cubicBezTo>
                <a:lnTo>
                  <a:pt x="535876" y="5878625"/>
                </a:lnTo>
                <a:lnTo>
                  <a:pt x="533748" y="5862858"/>
                </a:lnTo>
                <a:lnTo>
                  <a:pt x="543977" y="5865122"/>
                </a:lnTo>
                <a:lnTo>
                  <a:pt x="533854" y="5860882"/>
                </a:lnTo>
                <a:cubicBezTo>
                  <a:pt x="525134" y="5859682"/>
                  <a:pt x="514207" y="5861568"/>
                  <a:pt x="504266" y="5862510"/>
                </a:cubicBezTo>
                <a:cubicBezTo>
                  <a:pt x="513693" y="5860282"/>
                  <a:pt x="524320" y="5821716"/>
                  <a:pt x="510779" y="5843999"/>
                </a:cubicBezTo>
                <a:cubicBezTo>
                  <a:pt x="518706" y="5828530"/>
                  <a:pt x="527683" y="5819296"/>
                  <a:pt x="538190" y="5813913"/>
                </a:cubicBezTo>
                <a:lnTo>
                  <a:pt x="542620" y="5813068"/>
                </a:lnTo>
                <a:lnTo>
                  <a:pt x="522436" y="5799952"/>
                </a:lnTo>
                <a:cubicBezTo>
                  <a:pt x="524664" y="5778698"/>
                  <a:pt x="544889" y="5820692"/>
                  <a:pt x="541976" y="5786754"/>
                </a:cubicBezTo>
                <a:cubicBezTo>
                  <a:pt x="550546" y="5787782"/>
                  <a:pt x="547803" y="5796695"/>
                  <a:pt x="549346" y="5802867"/>
                </a:cubicBezTo>
                <a:cubicBezTo>
                  <a:pt x="579341" y="5793610"/>
                  <a:pt x="520550" y="5771156"/>
                  <a:pt x="553974" y="5757101"/>
                </a:cubicBezTo>
                <a:close/>
                <a:moveTo>
                  <a:pt x="5703938" y="5755559"/>
                </a:moveTo>
                <a:cubicBezTo>
                  <a:pt x="5730505" y="5755559"/>
                  <a:pt x="5688854" y="5791039"/>
                  <a:pt x="5715422" y="5789840"/>
                </a:cubicBezTo>
                <a:cubicBezTo>
                  <a:pt x="5715422" y="5815036"/>
                  <a:pt x="5691768" y="5792925"/>
                  <a:pt x="5698281" y="5773728"/>
                </a:cubicBezTo>
                <a:cubicBezTo>
                  <a:pt x="5651489" y="5775956"/>
                  <a:pt x="5698453" y="5769614"/>
                  <a:pt x="5703938" y="5755559"/>
                </a:cubicBezTo>
                <a:close/>
                <a:moveTo>
                  <a:pt x="200884" y="5752816"/>
                </a:moveTo>
                <a:cubicBezTo>
                  <a:pt x="243906" y="5767043"/>
                  <a:pt x="216996" y="5786240"/>
                  <a:pt x="229680" y="5821377"/>
                </a:cubicBezTo>
                <a:cubicBezTo>
                  <a:pt x="205684" y="5807494"/>
                  <a:pt x="202598" y="5780069"/>
                  <a:pt x="200884" y="5752816"/>
                </a:cubicBezTo>
                <a:close/>
                <a:moveTo>
                  <a:pt x="5598105" y="5701147"/>
                </a:moveTo>
                <a:lnTo>
                  <a:pt x="5599446" y="5705103"/>
                </a:lnTo>
                <a:cubicBezTo>
                  <a:pt x="5599028" y="5710534"/>
                  <a:pt x="5597512" y="5718370"/>
                  <a:pt x="5595587" y="5727581"/>
                </a:cubicBezTo>
                <a:lnTo>
                  <a:pt x="5594034" y="5735134"/>
                </a:lnTo>
                <a:lnTo>
                  <a:pt x="5605125" y="5750638"/>
                </a:lnTo>
                <a:lnTo>
                  <a:pt x="5616829" y="5754085"/>
                </a:lnTo>
                <a:lnTo>
                  <a:pt x="5616588" y="5747953"/>
                </a:lnTo>
                <a:lnTo>
                  <a:pt x="5614694" y="5717337"/>
                </a:lnTo>
                <a:lnTo>
                  <a:pt x="5601780" y="5729504"/>
                </a:lnTo>
                <a:cubicBezTo>
                  <a:pt x="5609836" y="5717335"/>
                  <a:pt x="5607437" y="5707736"/>
                  <a:pt x="5599938" y="5701887"/>
                </a:cubicBezTo>
                <a:close/>
                <a:moveTo>
                  <a:pt x="5585564" y="5696085"/>
                </a:moveTo>
                <a:lnTo>
                  <a:pt x="5583270" y="5709624"/>
                </a:lnTo>
                <a:lnTo>
                  <a:pt x="5594078" y="5699522"/>
                </a:lnTo>
                <a:close/>
                <a:moveTo>
                  <a:pt x="5588634" y="5677969"/>
                </a:moveTo>
                <a:lnTo>
                  <a:pt x="5586634" y="5689772"/>
                </a:lnTo>
                <a:lnTo>
                  <a:pt x="5596017" y="5691432"/>
                </a:lnTo>
                <a:cubicBezTo>
                  <a:pt x="5602107" y="5692765"/>
                  <a:pt x="5607553" y="5694307"/>
                  <a:pt x="5611786" y="5696245"/>
                </a:cubicBezTo>
                <a:lnTo>
                  <a:pt x="5612498" y="5696847"/>
                </a:lnTo>
                <a:lnTo>
                  <a:pt x="5609253" y="5679901"/>
                </a:lnTo>
                <a:lnTo>
                  <a:pt x="5600848" y="5679281"/>
                </a:lnTo>
                <a:close/>
                <a:moveTo>
                  <a:pt x="5708842" y="5664778"/>
                </a:moveTo>
                <a:lnTo>
                  <a:pt x="5722522" y="5672847"/>
                </a:lnTo>
                <a:cubicBezTo>
                  <a:pt x="5728234" y="5689623"/>
                  <a:pt x="5713965" y="5727706"/>
                  <a:pt x="5717821" y="5745446"/>
                </a:cubicBezTo>
                <a:cubicBezTo>
                  <a:pt x="5701881" y="5735162"/>
                  <a:pt x="5712840" y="5713212"/>
                  <a:pt x="5713242" y="5688924"/>
                </a:cubicBezTo>
                <a:close/>
                <a:moveTo>
                  <a:pt x="5708737" y="5664201"/>
                </a:moveTo>
                <a:lnTo>
                  <a:pt x="5708842" y="5664778"/>
                </a:lnTo>
                <a:lnTo>
                  <a:pt x="5708737" y="5664716"/>
                </a:lnTo>
                <a:close/>
                <a:moveTo>
                  <a:pt x="5601504" y="5639162"/>
                </a:moveTo>
                <a:lnTo>
                  <a:pt x="5593083" y="5651710"/>
                </a:lnTo>
                <a:lnTo>
                  <a:pt x="5592163" y="5657140"/>
                </a:lnTo>
                <a:close/>
                <a:moveTo>
                  <a:pt x="5619093" y="5612952"/>
                </a:moveTo>
                <a:lnTo>
                  <a:pt x="5616064" y="5617467"/>
                </a:lnTo>
                <a:lnTo>
                  <a:pt x="5619035" y="5615528"/>
                </a:lnTo>
                <a:close/>
                <a:moveTo>
                  <a:pt x="5610929" y="5565643"/>
                </a:moveTo>
                <a:lnTo>
                  <a:pt x="5604349" y="5566284"/>
                </a:lnTo>
                <a:lnTo>
                  <a:pt x="5605124" y="5568323"/>
                </a:lnTo>
                <a:cubicBezTo>
                  <a:pt x="5607952" y="5576529"/>
                  <a:pt x="5608981" y="5585528"/>
                  <a:pt x="5601782" y="5602497"/>
                </a:cubicBezTo>
                <a:cubicBezTo>
                  <a:pt x="5613437" y="5604811"/>
                  <a:pt x="5615922" y="5596241"/>
                  <a:pt x="5619008" y="5588356"/>
                </a:cubicBezTo>
                <a:lnTo>
                  <a:pt x="5620763" y="5585607"/>
                </a:lnTo>
                <a:lnTo>
                  <a:pt x="5619965" y="5576268"/>
                </a:lnTo>
                <a:cubicBezTo>
                  <a:pt x="5620980" y="5575332"/>
                  <a:pt x="5622829" y="5575054"/>
                  <a:pt x="5625877" y="5575642"/>
                </a:cubicBezTo>
                <a:lnTo>
                  <a:pt x="5633769" y="5578396"/>
                </a:lnTo>
                <a:lnTo>
                  <a:pt x="5637119" y="5578359"/>
                </a:lnTo>
                <a:lnTo>
                  <a:pt x="5627611" y="5568863"/>
                </a:lnTo>
                <a:cubicBezTo>
                  <a:pt x="5622815" y="5566629"/>
                  <a:pt x="5617132" y="5565751"/>
                  <a:pt x="5610929" y="5565643"/>
                </a:cubicBezTo>
                <a:close/>
                <a:moveTo>
                  <a:pt x="338349" y="5519366"/>
                </a:moveTo>
                <a:cubicBezTo>
                  <a:pt x="327551" y="5528107"/>
                  <a:pt x="316067" y="5576443"/>
                  <a:pt x="333378" y="5586042"/>
                </a:cubicBezTo>
                <a:cubicBezTo>
                  <a:pt x="344520" y="5577471"/>
                  <a:pt x="356004" y="5528964"/>
                  <a:pt x="338349" y="5519366"/>
                </a:cubicBezTo>
                <a:close/>
                <a:moveTo>
                  <a:pt x="5570588" y="5385330"/>
                </a:moveTo>
                <a:lnTo>
                  <a:pt x="5566635" y="5389622"/>
                </a:lnTo>
                <a:lnTo>
                  <a:pt x="5583343" y="5400484"/>
                </a:lnTo>
                <a:lnTo>
                  <a:pt x="5586173" y="5400805"/>
                </a:lnTo>
                <a:lnTo>
                  <a:pt x="5586003" y="5396956"/>
                </a:lnTo>
                <a:cubicBezTo>
                  <a:pt x="5583604" y="5391543"/>
                  <a:pt x="5578772" y="5387301"/>
                  <a:pt x="5570588" y="5385330"/>
                </a:cubicBezTo>
                <a:close/>
                <a:moveTo>
                  <a:pt x="5568343" y="5367721"/>
                </a:moveTo>
                <a:lnTo>
                  <a:pt x="5560736" y="5370966"/>
                </a:lnTo>
                <a:cubicBezTo>
                  <a:pt x="5550815" y="5373581"/>
                  <a:pt x="5540515" y="5374757"/>
                  <a:pt x="5530164" y="5374409"/>
                </a:cubicBezTo>
                <a:lnTo>
                  <a:pt x="5506860" y="5370103"/>
                </a:lnTo>
                <a:lnTo>
                  <a:pt x="5502329" y="5377233"/>
                </a:lnTo>
                <a:lnTo>
                  <a:pt x="5505271" y="5385467"/>
                </a:lnTo>
                <a:cubicBezTo>
                  <a:pt x="5512197" y="5392323"/>
                  <a:pt x="5523890" y="5392109"/>
                  <a:pt x="5533773" y="5394252"/>
                </a:cubicBezTo>
                <a:lnTo>
                  <a:pt x="5536548" y="5395604"/>
                </a:lnTo>
                <a:lnTo>
                  <a:pt x="5535277" y="5392186"/>
                </a:lnTo>
                <a:lnTo>
                  <a:pt x="5548914" y="5390946"/>
                </a:lnTo>
                <a:lnTo>
                  <a:pt x="5549484" y="5388788"/>
                </a:lnTo>
                <a:cubicBezTo>
                  <a:pt x="5550715" y="5386207"/>
                  <a:pt x="5552153" y="5384815"/>
                  <a:pt x="5553797" y="5384302"/>
                </a:cubicBezTo>
                <a:lnTo>
                  <a:pt x="5555584" y="5385025"/>
                </a:lnTo>
                <a:lnTo>
                  <a:pt x="5562873" y="5376053"/>
                </a:lnTo>
                <a:close/>
                <a:moveTo>
                  <a:pt x="5613093" y="5338707"/>
                </a:moveTo>
                <a:lnTo>
                  <a:pt x="5613178" y="5338851"/>
                </a:lnTo>
                <a:lnTo>
                  <a:pt x="5612827" y="5338930"/>
                </a:lnTo>
                <a:close/>
                <a:moveTo>
                  <a:pt x="5656458" y="5333907"/>
                </a:moveTo>
                <a:cubicBezTo>
                  <a:pt x="5655815" y="5359618"/>
                  <a:pt x="5635311" y="5365178"/>
                  <a:pt x="5622424" y="5354564"/>
                </a:cubicBezTo>
                <a:lnTo>
                  <a:pt x="5613178" y="5338851"/>
                </a:lnTo>
                <a:lnTo>
                  <a:pt x="5625647" y="5336061"/>
                </a:lnTo>
                <a:cubicBezTo>
                  <a:pt x="5637367" y="5333436"/>
                  <a:pt x="5648359" y="5331765"/>
                  <a:pt x="5656458" y="5333907"/>
                </a:cubicBezTo>
                <a:close/>
                <a:moveTo>
                  <a:pt x="5737020" y="5323111"/>
                </a:moveTo>
                <a:cubicBezTo>
                  <a:pt x="5748675" y="5335109"/>
                  <a:pt x="5754160" y="5351221"/>
                  <a:pt x="5764101" y="5324653"/>
                </a:cubicBezTo>
                <a:cubicBezTo>
                  <a:pt x="5764101" y="5359962"/>
                  <a:pt x="5776442" y="5423038"/>
                  <a:pt x="5772328" y="5486286"/>
                </a:cubicBezTo>
                <a:cubicBezTo>
                  <a:pt x="5778156" y="5508568"/>
                  <a:pt x="5756559" y="5527594"/>
                  <a:pt x="5762730" y="5494856"/>
                </a:cubicBezTo>
                <a:cubicBezTo>
                  <a:pt x="5759473" y="5466575"/>
                  <a:pt x="5747132" y="5419782"/>
                  <a:pt x="5759302" y="5404698"/>
                </a:cubicBezTo>
                <a:cubicBezTo>
                  <a:pt x="5752759" y="5394233"/>
                  <a:pt x="5750374" y="5381697"/>
                  <a:pt x="5752617" y="5369561"/>
                </a:cubicBezTo>
                <a:lnTo>
                  <a:pt x="5752617" y="5368704"/>
                </a:lnTo>
                <a:cubicBezTo>
                  <a:pt x="5743876" y="5368704"/>
                  <a:pt x="5744904" y="5379159"/>
                  <a:pt x="5742504" y="5385844"/>
                </a:cubicBezTo>
                <a:cubicBezTo>
                  <a:pt x="5722622" y="5380702"/>
                  <a:pt x="5741476" y="5341794"/>
                  <a:pt x="5737020" y="5323111"/>
                </a:cubicBezTo>
                <a:close/>
                <a:moveTo>
                  <a:pt x="5583084" y="5244316"/>
                </a:moveTo>
                <a:cubicBezTo>
                  <a:pt x="5600845" y="5249398"/>
                  <a:pt x="5611687" y="5267310"/>
                  <a:pt x="5607952" y="5285402"/>
                </a:cubicBezTo>
                <a:lnTo>
                  <a:pt x="5607609" y="5285744"/>
                </a:lnTo>
                <a:cubicBezTo>
                  <a:pt x="5584127" y="5257806"/>
                  <a:pt x="5582242" y="5253692"/>
                  <a:pt x="5540250" y="5266033"/>
                </a:cubicBezTo>
                <a:cubicBezTo>
                  <a:pt x="5546647" y="5248704"/>
                  <a:pt x="5565323" y="5239235"/>
                  <a:pt x="5583084" y="5244316"/>
                </a:cubicBezTo>
                <a:close/>
                <a:moveTo>
                  <a:pt x="5521094" y="5203973"/>
                </a:moveTo>
                <a:lnTo>
                  <a:pt x="5521083" y="5204919"/>
                </a:lnTo>
                <a:lnTo>
                  <a:pt x="5535918" y="5214311"/>
                </a:lnTo>
                <a:lnTo>
                  <a:pt x="5543056" y="5215523"/>
                </a:lnTo>
                <a:lnTo>
                  <a:pt x="5542501" y="5204373"/>
                </a:lnTo>
                <a:lnTo>
                  <a:pt x="5539031" y="5205608"/>
                </a:lnTo>
                <a:close/>
                <a:moveTo>
                  <a:pt x="5580015" y="5201758"/>
                </a:moveTo>
                <a:cubicBezTo>
                  <a:pt x="5588928" y="5206728"/>
                  <a:pt x="5593384" y="5226440"/>
                  <a:pt x="5598355" y="5211356"/>
                </a:cubicBezTo>
                <a:cubicBezTo>
                  <a:pt x="5618066" y="5211356"/>
                  <a:pt x="5601097" y="5242551"/>
                  <a:pt x="5605211" y="5255578"/>
                </a:cubicBezTo>
                <a:cubicBezTo>
                  <a:pt x="5595098" y="5251979"/>
                  <a:pt x="5583100" y="5238438"/>
                  <a:pt x="5597155" y="5237581"/>
                </a:cubicBezTo>
                <a:cubicBezTo>
                  <a:pt x="5594070" y="5223697"/>
                  <a:pt x="5569216" y="5228839"/>
                  <a:pt x="5580015" y="5201758"/>
                </a:cubicBezTo>
                <a:close/>
                <a:moveTo>
                  <a:pt x="309554" y="5172790"/>
                </a:moveTo>
                <a:cubicBezTo>
                  <a:pt x="319838" y="5201243"/>
                  <a:pt x="320009" y="5256434"/>
                  <a:pt x="332350" y="5302027"/>
                </a:cubicBezTo>
                <a:cubicBezTo>
                  <a:pt x="339035" y="5274774"/>
                  <a:pt x="342806" y="5192844"/>
                  <a:pt x="309554" y="5172790"/>
                </a:cubicBezTo>
                <a:close/>
                <a:moveTo>
                  <a:pt x="5622007" y="5147765"/>
                </a:moveTo>
                <a:cubicBezTo>
                  <a:pt x="5628183" y="5152991"/>
                  <a:pt x="5636255" y="5155412"/>
                  <a:pt x="5644288" y="5154450"/>
                </a:cubicBezTo>
                <a:cubicBezTo>
                  <a:pt x="5640215" y="5163039"/>
                  <a:pt x="5638783" y="5172643"/>
                  <a:pt x="5640176" y="5182046"/>
                </a:cubicBezTo>
                <a:cubicBezTo>
                  <a:pt x="5643604" y="5194044"/>
                  <a:pt x="5658686" y="5187531"/>
                  <a:pt x="5669657" y="5187874"/>
                </a:cubicBezTo>
                <a:cubicBezTo>
                  <a:pt x="5659544" y="5170733"/>
                  <a:pt x="5659716" y="5169705"/>
                  <a:pt x="5675656" y="5178104"/>
                </a:cubicBezTo>
                <a:cubicBezTo>
                  <a:pt x="5681141" y="5195415"/>
                  <a:pt x="5646346" y="5211356"/>
                  <a:pt x="5641033" y="5190959"/>
                </a:cubicBezTo>
                <a:cubicBezTo>
                  <a:pt x="5630406" y="5201414"/>
                  <a:pt x="5637605" y="5229867"/>
                  <a:pt x="5632806" y="5246322"/>
                </a:cubicBezTo>
                <a:cubicBezTo>
                  <a:pt x="5608809" y="5206385"/>
                  <a:pt x="5638119" y="5182903"/>
                  <a:pt x="5622007" y="5147765"/>
                </a:cubicBezTo>
                <a:close/>
                <a:moveTo>
                  <a:pt x="5539220" y="5138510"/>
                </a:moveTo>
                <a:lnTo>
                  <a:pt x="5534279" y="5146889"/>
                </a:lnTo>
                <a:lnTo>
                  <a:pt x="5536904" y="5146500"/>
                </a:lnTo>
                <a:lnTo>
                  <a:pt x="5539405" y="5142234"/>
                </a:lnTo>
                <a:close/>
                <a:moveTo>
                  <a:pt x="5761142" y="5064405"/>
                </a:moveTo>
                <a:cubicBezTo>
                  <a:pt x="5769391" y="5072413"/>
                  <a:pt x="5775671" y="5164949"/>
                  <a:pt x="5745076" y="5155650"/>
                </a:cubicBezTo>
                <a:lnTo>
                  <a:pt x="5745076" y="5154793"/>
                </a:lnTo>
                <a:cubicBezTo>
                  <a:pt x="5762216" y="5138681"/>
                  <a:pt x="5754331" y="5096516"/>
                  <a:pt x="5757588" y="5066692"/>
                </a:cubicBezTo>
                <a:cubicBezTo>
                  <a:pt x="5758745" y="5063843"/>
                  <a:pt x="5759964" y="5063262"/>
                  <a:pt x="5761142" y="5064405"/>
                </a:cubicBezTo>
                <a:close/>
                <a:moveTo>
                  <a:pt x="249905" y="4997102"/>
                </a:moveTo>
                <a:cubicBezTo>
                  <a:pt x="256419" y="5025898"/>
                  <a:pt x="238421" y="5033268"/>
                  <a:pt x="240135" y="5057779"/>
                </a:cubicBezTo>
                <a:cubicBezTo>
                  <a:pt x="227623" y="5053836"/>
                  <a:pt x="219224" y="4988532"/>
                  <a:pt x="249905" y="4997102"/>
                </a:cubicBezTo>
                <a:close/>
                <a:moveTo>
                  <a:pt x="5631025" y="4986944"/>
                </a:moveTo>
                <a:cubicBezTo>
                  <a:pt x="5653449" y="4985747"/>
                  <a:pt x="5684141" y="5001688"/>
                  <a:pt x="5699310" y="5011843"/>
                </a:cubicBezTo>
                <a:cubicBezTo>
                  <a:pt x="5680456" y="5031554"/>
                  <a:pt x="5637262" y="5000016"/>
                  <a:pt x="5612237" y="4994703"/>
                </a:cubicBezTo>
                <a:cubicBezTo>
                  <a:pt x="5616994" y="4989646"/>
                  <a:pt x="5623550" y="4987343"/>
                  <a:pt x="5631025" y="4986944"/>
                </a:cubicBezTo>
                <a:close/>
                <a:moveTo>
                  <a:pt x="304240" y="4966764"/>
                </a:moveTo>
                <a:cubicBezTo>
                  <a:pt x="313153" y="4973106"/>
                  <a:pt x="327379" y="5038582"/>
                  <a:pt x="329950" y="5074233"/>
                </a:cubicBezTo>
                <a:cubicBezTo>
                  <a:pt x="309039" y="5069777"/>
                  <a:pt x="314010" y="4976705"/>
                  <a:pt x="294642" y="5020241"/>
                </a:cubicBezTo>
                <a:cubicBezTo>
                  <a:pt x="262418" y="5001559"/>
                  <a:pt x="321552" y="4997959"/>
                  <a:pt x="304240" y="4966764"/>
                </a:cubicBezTo>
                <a:close/>
                <a:moveTo>
                  <a:pt x="5554438" y="4869886"/>
                </a:moveTo>
                <a:lnTo>
                  <a:pt x="5556874" y="4878492"/>
                </a:lnTo>
                <a:cubicBezTo>
                  <a:pt x="5558717" y="4885863"/>
                  <a:pt x="5560902" y="4889644"/>
                  <a:pt x="5563382" y="4891431"/>
                </a:cubicBezTo>
                <a:lnTo>
                  <a:pt x="5564540" y="4891566"/>
                </a:lnTo>
                <a:lnTo>
                  <a:pt x="5565277" y="4889931"/>
                </a:lnTo>
                <a:cubicBezTo>
                  <a:pt x="5567864" y="4883193"/>
                  <a:pt x="5569642" y="4876862"/>
                  <a:pt x="5569385" y="4872491"/>
                </a:cubicBezTo>
                <a:close/>
                <a:moveTo>
                  <a:pt x="5592123" y="4633558"/>
                </a:moveTo>
                <a:cubicBezTo>
                  <a:pt x="5599437" y="4637870"/>
                  <a:pt x="5563067" y="4705697"/>
                  <a:pt x="5586014" y="4713946"/>
                </a:cubicBezTo>
                <a:cubicBezTo>
                  <a:pt x="5554990" y="4732457"/>
                  <a:pt x="5573673" y="4652069"/>
                  <a:pt x="5586014" y="4635272"/>
                </a:cubicBezTo>
                <a:lnTo>
                  <a:pt x="5586014" y="4635958"/>
                </a:lnTo>
                <a:cubicBezTo>
                  <a:pt x="5589142" y="4633622"/>
                  <a:pt x="5591078" y="4632942"/>
                  <a:pt x="5592123" y="4633558"/>
                </a:cubicBezTo>
                <a:close/>
                <a:moveTo>
                  <a:pt x="5640348" y="4548885"/>
                </a:moveTo>
                <a:lnTo>
                  <a:pt x="5641205" y="4548885"/>
                </a:lnTo>
                <a:cubicBezTo>
                  <a:pt x="5671887" y="4566025"/>
                  <a:pt x="5625608" y="4579223"/>
                  <a:pt x="5632121" y="4600306"/>
                </a:cubicBezTo>
                <a:cubicBezTo>
                  <a:pt x="5612581" y="4601506"/>
                  <a:pt x="5628007" y="4569453"/>
                  <a:pt x="5623208" y="4556770"/>
                </a:cubicBezTo>
                <a:cubicBezTo>
                  <a:pt x="5632807" y="4558998"/>
                  <a:pt x="5639149" y="4555570"/>
                  <a:pt x="5640348" y="4548885"/>
                </a:cubicBezTo>
                <a:close/>
                <a:moveTo>
                  <a:pt x="5639149" y="4298294"/>
                </a:moveTo>
                <a:cubicBezTo>
                  <a:pt x="5659546" y="4335489"/>
                  <a:pt x="5625608" y="4408335"/>
                  <a:pt x="5622008" y="4427703"/>
                </a:cubicBezTo>
                <a:cubicBezTo>
                  <a:pt x="5610696" y="4394451"/>
                  <a:pt x="5642405" y="4331032"/>
                  <a:pt x="5639149" y="4298294"/>
                </a:cubicBezTo>
                <a:close/>
                <a:moveTo>
                  <a:pt x="5628693" y="4229733"/>
                </a:moveTo>
                <a:lnTo>
                  <a:pt x="5629207" y="4229733"/>
                </a:lnTo>
                <a:cubicBezTo>
                  <a:pt x="5645491" y="4205737"/>
                  <a:pt x="5617723" y="4394966"/>
                  <a:pt x="5612067" y="4324519"/>
                </a:cubicBezTo>
                <a:cubicBezTo>
                  <a:pt x="5623551" y="4298294"/>
                  <a:pt x="5617209" y="4255787"/>
                  <a:pt x="5628693" y="4229733"/>
                </a:cubicBezTo>
                <a:close/>
                <a:moveTo>
                  <a:pt x="225052" y="4134090"/>
                </a:moveTo>
                <a:cubicBezTo>
                  <a:pt x="247163" y="4165628"/>
                  <a:pt x="231908" y="4233503"/>
                  <a:pt x="239107" y="4278411"/>
                </a:cubicBezTo>
                <a:cubicBezTo>
                  <a:pt x="217339" y="4247216"/>
                  <a:pt x="232594" y="4179683"/>
                  <a:pt x="225052" y="4134090"/>
                </a:cubicBezTo>
                <a:close/>
                <a:moveTo>
                  <a:pt x="5571959" y="4118836"/>
                </a:moveTo>
                <a:cubicBezTo>
                  <a:pt x="5587728" y="4132719"/>
                  <a:pt x="5592870" y="4157401"/>
                  <a:pt x="5591842" y="4187397"/>
                </a:cubicBezTo>
                <a:lnTo>
                  <a:pt x="5591499" y="4187397"/>
                </a:lnTo>
                <a:cubicBezTo>
                  <a:pt x="5570416" y="4178998"/>
                  <a:pt x="5572130" y="4148317"/>
                  <a:pt x="5571959" y="4118836"/>
                </a:cubicBezTo>
                <a:close/>
                <a:moveTo>
                  <a:pt x="5487629" y="3985142"/>
                </a:moveTo>
                <a:cubicBezTo>
                  <a:pt x="5494828" y="4011538"/>
                  <a:pt x="5494656" y="4001254"/>
                  <a:pt x="5488829" y="4027650"/>
                </a:cubicBezTo>
                <a:lnTo>
                  <a:pt x="5488657" y="4027650"/>
                </a:lnTo>
                <a:cubicBezTo>
                  <a:pt x="5503569" y="4061930"/>
                  <a:pt x="5507340" y="4117293"/>
                  <a:pt x="5506997" y="4035534"/>
                </a:cubicBezTo>
                <a:cubicBezTo>
                  <a:pt x="5489857" y="4024907"/>
                  <a:pt x="5524137" y="3990112"/>
                  <a:pt x="5487629" y="3985142"/>
                </a:cubicBezTo>
                <a:close/>
                <a:moveTo>
                  <a:pt x="5677200" y="3953946"/>
                </a:moveTo>
                <a:cubicBezTo>
                  <a:pt x="5696397" y="3960117"/>
                  <a:pt x="5683713" y="4075642"/>
                  <a:pt x="5690569" y="4125349"/>
                </a:cubicBezTo>
                <a:cubicBezTo>
                  <a:pt x="5654061" y="4088326"/>
                  <a:pt x="5691769" y="4020622"/>
                  <a:pt x="5677200" y="3953946"/>
                </a:cubicBezTo>
                <a:close/>
                <a:moveTo>
                  <a:pt x="176544" y="3912638"/>
                </a:moveTo>
                <a:cubicBezTo>
                  <a:pt x="179886" y="3924419"/>
                  <a:pt x="182237" y="3936459"/>
                  <a:pt x="183571" y="3948633"/>
                </a:cubicBezTo>
                <a:lnTo>
                  <a:pt x="189570" y="3996111"/>
                </a:lnTo>
                <a:cubicBezTo>
                  <a:pt x="193934" y="4033600"/>
                  <a:pt x="203871" y="4070228"/>
                  <a:pt x="219052" y="4104781"/>
                </a:cubicBezTo>
                <a:cubicBezTo>
                  <a:pt x="201911" y="4095354"/>
                  <a:pt x="189742" y="4068786"/>
                  <a:pt x="179629" y="4038276"/>
                </a:cubicBezTo>
                <a:cubicBezTo>
                  <a:pt x="169515" y="4007767"/>
                  <a:pt x="162489" y="3980685"/>
                  <a:pt x="152547" y="3957717"/>
                </a:cubicBezTo>
                <a:cubicBezTo>
                  <a:pt x="151519" y="3929607"/>
                  <a:pt x="181343" y="3945205"/>
                  <a:pt x="176544" y="3912638"/>
                </a:cubicBezTo>
                <a:close/>
                <a:moveTo>
                  <a:pt x="5459428" y="3800188"/>
                </a:moveTo>
                <a:cubicBezTo>
                  <a:pt x="5453370" y="3809572"/>
                  <a:pt x="5446878" y="3898883"/>
                  <a:pt x="5458319" y="3909039"/>
                </a:cubicBezTo>
                <a:cubicBezTo>
                  <a:pt x="5428838" y="3955318"/>
                  <a:pt x="5465861" y="3964573"/>
                  <a:pt x="5462261" y="4044790"/>
                </a:cubicBezTo>
                <a:cubicBezTo>
                  <a:pt x="5436208" y="4048218"/>
                  <a:pt x="5457290" y="4067758"/>
                  <a:pt x="5436208" y="4087812"/>
                </a:cubicBezTo>
                <a:cubicBezTo>
                  <a:pt x="5448549" y="4090726"/>
                  <a:pt x="5456433" y="4132377"/>
                  <a:pt x="5483002" y="4163400"/>
                </a:cubicBezTo>
                <a:cubicBezTo>
                  <a:pt x="5451464" y="4164772"/>
                  <a:pt x="5472717" y="4207280"/>
                  <a:pt x="5492942" y="4222877"/>
                </a:cubicBezTo>
                <a:cubicBezTo>
                  <a:pt x="5458662" y="4227848"/>
                  <a:pt x="5477173" y="4315435"/>
                  <a:pt x="5485743" y="4334118"/>
                </a:cubicBezTo>
                <a:cubicBezTo>
                  <a:pt x="5474088" y="4334118"/>
                  <a:pt x="5473059" y="4323319"/>
                  <a:pt x="5458490" y="4325890"/>
                </a:cubicBezTo>
                <a:cubicBezTo>
                  <a:pt x="5480773" y="4355029"/>
                  <a:pt x="5472374" y="4353657"/>
                  <a:pt x="5450092" y="4377311"/>
                </a:cubicBezTo>
                <a:cubicBezTo>
                  <a:pt x="5469561" y="4411092"/>
                  <a:pt x="5473076" y="4451759"/>
                  <a:pt x="5459690" y="4488380"/>
                </a:cubicBezTo>
                <a:cubicBezTo>
                  <a:pt x="5470317" y="4489751"/>
                  <a:pt x="5485400" y="4486837"/>
                  <a:pt x="5486943" y="4496950"/>
                </a:cubicBezTo>
                <a:cubicBezTo>
                  <a:pt x="5465175" y="4513405"/>
                  <a:pt x="5504769" y="4528317"/>
                  <a:pt x="5460033" y="4514433"/>
                </a:cubicBezTo>
                <a:lnTo>
                  <a:pt x="5459861" y="4514433"/>
                </a:lnTo>
                <a:cubicBezTo>
                  <a:pt x="5480944" y="4561569"/>
                  <a:pt x="5463461" y="4607848"/>
                  <a:pt x="5486600" y="4651555"/>
                </a:cubicBezTo>
                <a:cubicBezTo>
                  <a:pt x="5481972" y="4572539"/>
                  <a:pt x="5530308" y="4457356"/>
                  <a:pt x="5477345" y="4402679"/>
                </a:cubicBezTo>
                <a:cubicBezTo>
                  <a:pt x="5508883" y="4310293"/>
                  <a:pt x="5505455" y="4212250"/>
                  <a:pt x="5499455" y="4095011"/>
                </a:cubicBezTo>
                <a:cubicBezTo>
                  <a:pt x="5471345" y="4099639"/>
                  <a:pt x="5473574" y="4074271"/>
                  <a:pt x="5462604" y="4061930"/>
                </a:cubicBezTo>
                <a:cubicBezTo>
                  <a:pt x="5485229" y="4031078"/>
                  <a:pt x="5477345" y="4010509"/>
                  <a:pt x="5469460" y="3976229"/>
                </a:cubicBezTo>
                <a:cubicBezTo>
                  <a:pt x="5508026" y="3969373"/>
                  <a:pt x="5475459" y="3898926"/>
                  <a:pt x="5483858" y="3865503"/>
                </a:cubicBezTo>
                <a:cubicBezTo>
                  <a:pt x="5477002" y="3863960"/>
                  <a:pt x="5466718" y="3865503"/>
                  <a:pt x="5465689" y="3857618"/>
                </a:cubicBezTo>
                <a:cubicBezTo>
                  <a:pt x="5480087" y="3840478"/>
                  <a:pt x="5464489" y="3846991"/>
                  <a:pt x="5464661" y="3823338"/>
                </a:cubicBezTo>
                <a:cubicBezTo>
                  <a:pt x="5463418" y="3802812"/>
                  <a:pt x="5461447" y="3797059"/>
                  <a:pt x="5459428" y="3800188"/>
                </a:cubicBezTo>
                <a:close/>
                <a:moveTo>
                  <a:pt x="5525336" y="3763347"/>
                </a:moveTo>
                <a:cubicBezTo>
                  <a:pt x="5552589" y="3800884"/>
                  <a:pt x="5533050" y="3831908"/>
                  <a:pt x="5546590" y="3855904"/>
                </a:cubicBezTo>
                <a:cubicBezTo>
                  <a:pt x="5548477" y="3821281"/>
                  <a:pt x="5573844" y="3763518"/>
                  <a:pt x="5525680" y="3763347"/>
                </a:cubicBezTo>
                <a:close/>
                <a:moveTo>
                  <a:pt x="537862" y="3421569"/>
                </a:moveTo>
                <a:cubicBezTo>
                  <a:pt x="550717" y="3443509"/>
                  <a:pt x="547460" y="3528524"/>
                  <a:pt x="561687" y="3544465"/>
                </a:cubicBezTo>
                <a:lnTo>
                  <a:pt x="561687" y="3544808"/>
                </a:lnTo>
                <a:cubicBezTo>
                  <a:pt x="563229" y="3538294"/>
                  <a:pt x="568714" y="3534866"/>
                  <a:pt x="578827" y="3535723"/>
                </a:cubicBezTo>
                <a:cubicBezTo>
                  <a:pt x="544547" y="3518583"/>
                  <a:pt x="573171" y="3437852"/>
                  <a:pt x="537862" y="3421569"/>
                </a:cubicBezTo>
                <a:close/>
                <a:moveTo>
                  <a:pt x="450220" y="3363426"/>
                </a:moveTo>
                <a:lnTo>
                  <a:pt x="439814" y="3375309"/>
                </a:lnTo>
                <a:cubicBezTo>
                  <a:pt x="434379" y="3393718"/>
                  <a:pt x="440088" y="3421767"/>
                  <a:pt x="448706" y="3434533"/>
                </a:cubicBezTo>
                <a:lnTo>
                  <a:pt x="457534" y="3440950"/>
                </a:lnTo>
                <a:lnTo>
                  <a:pt x="456102" y="3435796"/>
                </a:lnTo>
                <a:lnTo>
                  <a:pt x="456444" y="3435111"/>
                </a:lnTo>
                <a:lnTo>
                  <a:pt x="459077" y="3437185"/>
                </a:lnTo>
                <a:lnTo>
                  <a:pt x="461891" y="3426605"/>
                </a:lnTo>
                <a:cubicBezTo>
                  <a:pt x="462108" y="3413129"/>
                  <a:pt x="453089" y="3402287"/>
                  <a:pt x="451215" y="3385385"/>
                </a:cubicBezTo>
                <a:lnTo>
                  <a:pt x="453785" y="3363611"/>
                </a:lnTo>
                <a:lnTo>
                  <a:pt x="451474" y="3364150"/>
                </a:lnTo>
                <a:close/>
                <a:moveTo>
                  <a:pt x="5516424" y="3346153"/>
                </a:moveTo>
                <a:cubicBezTo>
                  <a:pt x="5503569" y="3366378"/>
                  <a:pt x="5503741" y="3516013"/>
                  <a:pt x="5530994" y="3469905"/>
                </a:cubicBezTo>
                <a:cubicBezTo>
                  <a:pt x="5525851" y="3524412"/>
                  <a:pt x="5482144" y="3572747"/>
                  <a:pt x="5528594" y="3611313"/>
                </a:cubicBezTo>
                <a:cubicBezTo>
                  <a:pt x="5540078" y="3591601"/>
                  <a:pt x="5503912" y="3580632"/>
                  <a:pt x="5527051" y="3577032"/>
                </a:cubicBezTo>
                <a:cubicBezTo>
                  <a:pt x="5546934" y="3569490"/>
                  <a:pt x="5529965" y="3642508"/>
                  <a:pt x="5546420" y="3609941"/>
                </a:cubicBezTo>
                <a:cubicBezTo>
                  <a:pt x="5544363" y="3589030"/>
                  <a:pt x="5543506" y="3569319"/>
                  <a:pt x="5553276" y="3558521"/>
                </a:cubicBezTo>
                <a:cubicBezTo>
                  <a:pt x="5540078" y="3558863"/>
                  <a:pt x="5520538" y="3564006"/>
                  <a:pt x="5517281" y="3552864"/>
                </a:cubicBezTo>
                <a:lnTo>
                  <a:pt x="5516939" y="3552864"/>
                </a:lnTo>
                <a:cubicBezTo>
                  <a:pt x="5518653" y="3546351"/>
                  <a:pt x="5516939" y="3535724"/>
                  <a:pt x="5525166" y="3535724"/>
                </a:cubicBezTo>
                <a:cubicBezTo>
                  <a:pt x="5527394" y="3541895"/>
                  <a:pt x="5526023" y="3552864"/>
                  <a:pt x="5534936" y="3551836"/>
                </a:cubicBezTo>
                <a:cubicBezTo>
                  <a:pt x="5563973" y="3484560"/>
                  <a:pt x="5557006" y="3407163"/>
                  <a:pt x="5516424" y="3346153"/>
                </a:cubicBezTo>
                <a:close/>
                <a:moveTo>
                  <a:pt x="576085" y="3245712"/>
                </a:moveTo>
                <a:lnTo>
                  <a:pt x="576085" y="3246053"/>
                </a:lnTo>
                <a:cubicBezTo>
                  <a:pt x="584826" y="3294903"/>
                  <a:pt x="568543" y="3329869"/>
                  <a:pt x="598196" y="3344438"/>
                </a:cubicBezTo>
                <a:cubicBezTo>
                  <a:pt x="583969" y="3302104"/>
                  <a:pt x="606080" y="3274507"/>
                  <a:pt x="576085" y="3245712"/>
                </a:cubicBezTo>
                <a:close/>
                <a:moveTo>
                  <a:pt x="5557561" y="3244856"/>
                </a:moveTo>
                <a:cubicBezTo>
                  <a:pt x="5588585" y="3244856"/>
                  <a:pt x="5588071" y="3277592"/>
                  <a:pt x="5604868" y="3292504"/>
                </a:cubicBezTo>
                <a:cubicBezTo>
                  <a:pt x="5582929" y="3307930"/>
                  <a:pt x="5599212" y="3306387"/>
                  <a:pt x="5587728" y="3326784"/>
                </a:cubicBezTo>
                <a:cubicBezTo>
                  <a:pt x="5576000" y="3329094"/>
                  <a:pt x="5564301" y="3322669"/>
                  <a:pt x="5559961" y="3311530"/>
                </a:cubicBezTo>
                <a:cubicBezTo>
                  <a:pt x="5564246" y="3297989"/>
                  <a:pt x="5569559" y="3309987"/>
                  <a:pt x="5569559" y="3318900"/>
                </a:cubicBezTo>
                <a:lnTo>
                  <a:pt x="5570073" y="3318900"/>
                </a:lnTo>
                <a:cubicBezTo>
                  <a:pt x="5600583" y="3293189"/>
                  <a:pt x="5556190" y="3269708"/>
                  <a:pt x="5557561" y="3244856"/>
                </a:cubicBezTo>
                <a:close/>
                <a:moveTo>
                  <a:pt x="530492" y="3230627"/>
                </a:moveTo>
                <a:cubicBezTo>
                  <a:pt x="499296" y="3242111"/>
                  <a:pt x="513180" y="3291646"/>
                  <a:pt x="507181" y="3323185"/>
                </a:cubicBezTo>
                <a:lnTo>
                  <a:pt x="507352" y="3322670"/>
                </a:lnTo>
                <a:cubicBezTo>
                  <a:pt x="538376" y="3311700"/>
                  <a:pt x="524492" y="3262681"/>
                  <a:pt x="530492" y="3230627"/>
                </a:cubicBezTo>
                <a:close/>
                <a:moveTo>
                  <a:pt x="498953" y="3124359"/>
                </a:moveTo>
                <a:cubicBezTo>
                  <a:pt x="468615" y="3124359"/>
                  <a:pt x="481813" y="3163266"/>
                  <a:pt x="464673" y="3175781"/>
                </a:cubicBezTo>
                <a:cubicBezTo>
                  <a:pt x="488673" y="3183959"/>
                  <a:pt x="508734" y="3200837"/>
                  <a:pt x="520893" y="3223088"/>
                </a:cubicBezTo>
                <a:cubicBezTo>
                  <a:pt x="542661" y="3197204"/>
                  <a:pt x="509066" y="3174239"/>
                  <a:pt x="526892" y="3148185"/>
                </a:cubicBezTo>
                <a:cubicBezTo>
                  <a:pt x="494326" y="3136700"/>
                  <a:pt x="522607" y="3176638"/>
                  <a:pt x="500839" y="3174239"/>
                </a:cubicBezTo>
                <a:cubicBezTo>
                  <a:pt x="460559" y="3154526"/>
                  <a:pt x="517465" y="3176293"/>
                  <a:pt x="498782" y="3124875"/>
                </a:cubicBezTo>
                <a:close/>
                <a:moveTo>
                  <a:pt x="434849" y="3102592"/>
                </a:moveTo>
                <a:cubicBezTo>
                  <a:pt x="427593" y="3123965"/>
                  <a:pt x="425422" y="3146737"/>
                  <a:pt x="428507" y="3169096"/>
                </a:cubicBezTo>
                <a:cubicBezTo>
                  <a:pt x="459874" y="3176293"/>
                  <a:pt x="447361" y="3106192"/>
                  <a:pt x="434849" y="3102592"/>
                </a:cubicBezTo>
                <a:close/>
                <a:moveTo>
                  <a:pt x="569057" y="3080479"/>
                </a:moveTo>
                <a:cubicBezTo>
                  <a:pt x="581912" y="3090421"/>
                  <a:pt x="586197" y="3129158"/>
                  <a:pt x="562201" y="3130359"/>
                </a:cubicBezTo>
                <a:cubicBezTo>
                  <a:pt x="562201" y="3109618"/>
                  <a:pt x="578313" y="3103792"/>
                  <a:pt x="551746" y="3097793"/>
                </a:cubicBezTo>
                <a:cubicBezTo>
                  <a:pt x="562201" y="3154870"/>
                  <a:pt x="523978" y="3192747"/>
                  <a:pt x="566315" y="3229600"/>
                </a:cubicBezTo>
                <a:cubicBezTo>
                  <a:pt x="566315" y="3210061"/>
                  <a:pt x="549174" y="3205948"/>
                  <a:pt x="555345" y="3180409"/>
                </a:cubicBezTo>
                <a:cubicBezTo>
                  <a:pt x="588083" y="3166867"/>
                  <a:pt x="570086" y="3162069"/>
                  <a:pt x="591511" y="3187092"/>
                </a:cubicBezTo>
                <a:cubicBezTo>
                  <a:pt x="591511" y="3151441"/>
                  <a:pt x="592711" y="3084423"/>
                  <a:pt x="569057" y="3080479"/>
                </a:cubicBezTo>
                <a:close/>
                <a:moveTo>
                  <a:pt x="5566645" y="3045688"/>
                </a:moveTo>
                <a:cubicBezTo>
                  <a:pt x="5601097" y="3039173"/>
                  <a:pt x="5578472" y="3090595"/>
                  <a:pt x="5587728" y="3110991"/>
                </a:cubicBezTo>
                <a:cubicBezTo>
                  <a:pt x="5559618" y="3110991"/>
                  <a:pt x="5570588" y="3070541"/>
                  <a:pt x="5566645" y="3045688"/>
                </a:cubicBezTo>
                <a:close/>
                <a:moveTo>
                  <a:pt x="367488" y="3006091"/>
                </a:moveTo>
                <a:lnTo>
                  <a:pt x="367668" y="3006193"/>
                </a:lnTo>
                <a:lnTo>
                  <a:pt x="369218" y="3023873"/>
                </a:lnTo>
                <a:cubicBezTo>
                  <a:pt x="368591" y="3043886"/>
                  <a:pt x="364060" y="3067924"/>
                  <a:pt x="379486" y="3071909"/>
                </a:cubicBezTo>
                <a:cubicBezTo>
                  <a:pt x="370616" y="3047870"/>
                  <a:pt x="388838" y="3026916"/>
                  <a:pt x="383101" y="3014905"/>
                </a:cubicBezTo>
                <a:lnTo>
                  <a:pt x="367668" y="3006193"/>
                </a:lnTo>
                <a:lnTo>
                  <a:pt x="367659" y="3006091"/>
                </a:lnTo>
                <a:close/>
                <a:moveTo>
                  <a:pt x="491311" y="2996992"/>
                </a:moveTo>
                <a:lnTo>
                  <a:pt x="489632" y="3004654"/>
                </a:lnTo>
                <a:lnTo>
                  <a:pt x="483513" y="3020064"/>
                </a:lnTo>
                <a:lnTo>
                  <a:pt x="485584" y="3026317"/>
                </a:lnTo>
                <a:cubicBezTo>
                  <a:pt x="490983" y="3018647"/>
                  <a:pt x="492280" y="3009563"/>
                  <a:pt x="491741" y="2999742"/>
                </a:cubicBezTo>
                <a:close/>
                <a:moveTo>
                  <a:pt x="5527051" y="2989980"/>
                </a:moveTo>
                <a:cubicBezTo>
                  <a:pt x="5536307" y="2993579"/>
                  <a:pt x="5541792" y="3011749"/>
                  <a:pt x="5545391" y="2996836"/>
                </a:cubicBezTo>
                <a:lnTo>
                  <a:pt x="5545391" y="2997522"/>
                </a:lnTo>
                <a:cubicBezTo>
                  <a:pt x="5565788" y="3000265"/>
                  <a:pt x="5550876" y="3038145"/>
                  <a:pt x="5557218" y="3054943"/>
                </a:cubicBezTo>
                <a:cubicBezTo>
                  <a:pt x="5540078" y="3039858"/>
                  <a:pt x="5536136" y="3012777"/>
                  <a:pt x="5527051" y="2989980"/>
                </a:cubicBezTo>
                <a:close/>
                <a:moveTo>
                  <a:pt x="554831" y="2956899"/>
                </a:moveTo>
                <a:cubicBezTo>
                  <a:pt x="568543" y="2980038"/>
                  <a:pt x="532206" y="2999749"/>
                  <a:pt x="556888" y="3006435"/>
                </a:cubicBezTo>
                <a:cubicBezTo>
                  <a:pt x="575913" y="2992036"/>
                  <a:pt x="563058" y="3063168"/>
                  <a:pt x="577456" y="3063511"/>
                </a:cubicBezTo>
                <a:cubicBezTo>
                  <a:pt x="578827" y="3053398"/>
                  <a:pt x="587226" y="3058026"/>
                  <a:pt x="595453" y="3063511"/>
                </a:cubicBezTo>
                <a:cubicBezTo>
                  <a:pt x="576427" y="3033002"/>
                  <a:pt x="599910" y="2960327"/>
                  <a:pt x="554831" y="2956899"/>
                </a:cubicBezTo>
                <a:close/>
                <a:moveTo>
                  <a:pt x="636247" y="2953471"/>
                </a:moveTo>
                <a:cubicBezTo>
                  <a:pt x="621335" y="2996321"/>
                  <a:pt x="636247" y="3073452"/>
                  <a:pt x="601966" y="3012776"/>
                </a:cubicBezTo>
                <a:cubicBezTo>
                  <a:pt x="598030" y="3050130"/>
                  <a:pt x="606073" y="3087766"/>
                  <a:pt x="624934" y="3120247"/>
                </a:cubicBezTo>
                <a:cubicBezTo>
                  <a:pt x="651159" y="3104649"/>
                  <a:pt x="609851" y="3068824"/>
                  <a:pt x="631448" y="3061968"/>
                </a:cubicBezTo>
                <a:cubicBezTo>
                  <a:pt x="672413" y="3124703"/>
                  <a:pt x="627163" y="3256851"/>
                  <a:pt x="652530" y="3350780"/>
                </a:cubicBezTo>
                <a:cubicBezTo>
                  <a:pt x="695038" y="3356265"/>
                  <a:pt x="639332" y="3329869"/>
                  <a:pt x="669670" y="3325241"/>
                </a:cubicBezTo>
                <a:cubicBezTo>
                  <a:pt x="688011" y="3367920"/>
                  <a:pt x="676184" y="3372548"/>
                  <a:pt x="654758" y="3399801"/>
                </a:cubicBezTo>
                <a:cubicBezTo>
                  <a:pt x="671899" y="3400829"/>
                  <a:pt x="674298" y="3389517"/>
                  <a:pt x="690410" y="3390031"/>
                </a:cubicBezTo>
                <a:cubicBezTo>
                  <a:pt x="646874" y="3246053"/>
                  <a:pt x="671556" y="3109277"/>
                  <a:pt x="673270" y="2976610"/>
                </a:cubicBezTo>
                <a:cubicBezTo>
                  <a:pt x="648245" y="2972153"/>
                  <a:pt x="652702" y="2976610"/>
                  <a:pt x="636247" y="2953471"/>
                </a:cubicBezTo>
                <a:close/>
                <a:moveTo>
                  <a:pt x="5536141" y="2925442"/>
                </a:moveTo>
                <a:cubicBezTo>
                  <a:pt x="5546248" y="2931338"/>
                  <a:pt x="5550619" y="2967270"/>
                  <a:pt x="5553447" y="2979867"/>
                </a:cubicBezTo>
                <a:cubicBezTo>
                  <a:pt x="5522252" y="2985181"/>
                  <a:pt x="5546077" y="2935302"/>
                  <a:pt x="5523966" y="2931532"/>
                </a:cubicBezTo>
                <a:cubicBezTo>
                  <a:pt x="5528765" y="2924848"/>
                  <a:pt x="5532772" y="2923476"/>
                  <a:pt x="5536141" y="2925442"/>
                </a:cubicBezTo>
                <a:close/>
                <a:moveTo>
                  <a:pt x="423365" y="2838117"/>
                </a:moveTo>
                <a:lnTo>
                  <a:pt x="423365" y="2838288"/>
                </a:lnTo>
                <a:cubicBezTo>
                  <a:pt x="427821" y="2871197"/>
                  <a:pt x="426450" y="2899308"/>
                  <a:pt x="408624" y="2913533"/>
                </a:cubicBezTo>
                <a:cubicBezTo>
                  <a:pt x="447704" y="2906164"/>
                  <a:pt x="408624" y="2976096"/>
                  <a:pt x="455931" y="2961184"/>
                </a:cubicBezTo>
                <a:cubicBezTo>
                  <a:pt x="441705" y="2945500"/>
                  <a:pt x="444233" y="2921632"/>
                  <a:pt x="444983" y="2898236"/>
                </a:cubicBezTo>
                <a:lnTo>
                  <a:pt x="444200" y="2887794"/>
                </a:lnTo>
                <a:lnTo>
                  <a:pt x="431229" y="2865217"/>
                </a:lnTo>
                <a:lnTo>
                  <a:pt x="426688" y="2841291"/>
                </a:lnTo>
                <a:close/>
                <a:moveTo>
                  <a:pt x="511466" y="2785152"/>
                </a:moveTo>
                <a:cubicBezTo>
                  <a:pt x="532377" y="2817548"/>
                  <a:pt x="526549" y="2829032"/>
                  <a:pt x="533063" y="2866912"/>
                </a:cubicBezTo>
                <a:cubicBezTo>
                  <a:pt x="503581" y="2866912"/>
                  <a:pt x="515922" y="2899821"/>
                  <a:pt x="489355" y="2902049"/>
                </a:cubicBezTo>
                <a:cubicBezTo>
                  <a:pt x="467758" y="2866227"/>
                  <a:pt x="499982" y="2824233"/>
                  <a:pt x="466730" y="2795266"/>
                </a:cubicBezTo>
                <a:cubicBezTo>
                  <a:pt x="463387" y="2879082"/>
                  <a:pt x="456767" y="2922886"/>
                  <a:pt x="467839" y="2972740"/>
                </a:cubicBezTo>
                <a:lnTo>
                  <a:pt x="478140" y="3003842"/>
                </a:lnTo>
                <a:lnTo>
                  <a:pt x="483955" y="2989716"/>
                </a:lnTo>
                <a:cubicBezTo>
                  <a:pt x="485990" y="2984397"/>
                  <a:pt x="487511" y="2979137"/>
                  <a:pt x="487468" y="2974038"/>
                </a:cubicBezTo>
                <a:lnTo>
                  <a:pt x="487895" y="2975164"/>
                </a:lnTo>
                <a:lnTo>
                  <a:pt x="486891" y="2968747"/>
                </a:lnTo>
                <a:cubicBezTo>
                  <a:pt x="483013" y="2947514"/>
                  <a:pt x="480871" y="2926046"/>
                  <a:pt x="498611" y="2909762"/>
                </a:cubicBezTo>
                <a:cubicBezTo>
                  <a:pt x="493640" y="2946271"/>
                  <a:pt x="515751" y="2902393"/>
                  <a:pt x="517465" y="2925532"/>
                </a:cubicBezTo>
                <a:cubicBezTo>
                  <a:pt x="500325" y="2945243"/>
                  <a:pt x="516265" y="2983981"/>
                  <a:pt x="529635" y="2999578"/>
                </a:cubicBezTo>
                <a:cubicBezTo>
                  <a:pt x="533920" y="2966155"/>
                  <a:pt x="514208" y="2912162"/>
                  <a:pt x="534091" y="2891765"/>
                </a:cubicBezTo>
                <a:cubicBezTo>
                  <a:pt x="538590" y="2925832"/>
                  <a:pt x="547236" y="2931263"/>
                  <a:pt x="550988" y="2921509"/>
                </a:cubicBezTo>
                <a:lnTo>
                  <a:pt x="552740" y="2907459"/>
                </a:lnTo>
                <a:lnTo>
                  <a:pt x="552774" y="2907534"/>
                </a:lnTo>
                <a:lnTo>
                  <a:pt x="552774" y="2907192"/>
                </a:lnTo>
                <a:lnTo>
                  <a:pt x="552740" y="2907459"/>
                </a:lnTo>
                <a:lnTo>
                  <a:pt x="540848" y="2880796"/>
                </a:lnTo>
                <a:cubicBezTo>
                  <a:pt x="537948" y="2846407"/>
                  <a:pt x="553631" y="2795436"/>
                  <a:pt x="511466" y="2785152"/>
                </a:cubicBezTo>
                <a:close/>
                <a:moveTo>
                  <a:pt x="5210642" y="2770927"/>
                </a:moveTo>
                <a:cubicBezTo>
                  <a:pt x="5229496" y="2803151"/>
                  <a:pt x="5196758" y="2850114"/>
                  <a:pt x="5232753" y="2861085"/>
                </a:cubicBezTo>
                <a:cubicBezTo>
                  <a:pt x="5237038" y="2848744"/>
                  <a:pt x="5220241" y="2818749"/>
                  <a:pt x="5239780" y="2819262"/>
                </a:cubicBezTo>
                <a:cubicBezTo>
                  <a:pt x="5235324" y="2844630"/>
                  <a:pt x="5251264" y="2893308"/>
                  <a:pt x="5269262" y="2867770"/>
                </a:cubicBezTo>
                <a:cubicBezTo>
                  <a:pt x="5257435" y="2867770"/>
                  <a:pt x="5256578" y="2845316"/>
                  <a:pt x="5268062" y="2842916"/>
                </a:cubicBezTo>
                <a:cubicBezTo>
                  <a:pt x="5270290" y="2849258"/>
                  <a:pt x="5269090" y="2860056"/>
                  <a:pt x="5277832" y="2860056"/>
                </a:cubicBezTo>
                <a:cubicBezTo>
                  <a:pt x="5266951" y="2823198"/>
                  <a:pt x="5243080" y="2791533"/>
                  <a:pt x="5210642" y="2770927"/>
                </a:cubicBezTo>
                <a:close/>
                <a:moveTo>
                  <a:pt x="5448377" y="2744531"/>
                </a:moveTo>
                <a:cubicBezTo>
                  <a:pt x="5451120" y="2767842"/>
                  <a:pt x="5443235" y="2801609"/>
                  <a:pt x="5468946" y="2801609"/>
                </a:cubicBezTo>
                <a:cubicBezTo>
                  <a:pt x="5469289" y="2775383"/>
                  <a:pt x="5467060" y="2751730"/>
                  <a:pt x="5448377" y="2744531"/>
                </a:cubicBezTo>
                <a:close/>
                <a:moveTo>
                  <a:pt x="5406499" y="2720751"/>
                </a:moveTo>
                <a:lnTo>
                  <a:pt x="5406727" y="2721221"/>
                </a:lnTo>
                <a:lnTo>
                  <a:pt x="5406212" y="2721221"/>
                </a:lnTo>
                <a:close/>
                <a:moveTo>
                  <a:pt x="661786" y="2712136"/>
                </a:moveTo>
                <a:lnTo>
                  <a:pt x="653313" y="2712539"/>
                </a:lnTo>
                <a:lnTo>
                  <a:pt x="653217" y="2718475"/>
                </a:lnTo>
                <a:lnTo>
                  <a:pt x="649413" y="2712725"/>
                </a:lnTo>
                <a:lnTo>
                  <a:pt x="643789" y="2712993"/>
                </a:lnTo>
                <a:cubicBezTo>
                  <a:pt x="649959" y="2730134"/>
                  <a:pt x="631619" y="2770927"/>
                  <a:pt x="663843" y="2761671"/>
                </a:cubicBezTo>
                <a:close/>
                <a:moveTo>
                  <a:pt x="5333366" y="2707166"/>
                </a:moveTo>
                <a:lnTo>
                  <a:pt x="5333366" y="2707553"/>
                </a:lnTo>
                <a:lnTo>
                  <a:pt x="5333159" y="2707256"/>
                </a:lnTo>
                <a:close/>
                <a:moveTo>
                  <a:pt x="625449" y="2705279"/>
                </a:moveTo>
                <a:cubicBezTo>
                  <a:pt x="610365" y="2746587"/>
                  <a:pt x="618421" y="2804865"/>
                  <a:pt x="639332" y="2820804"/>
                </a:cubicBezTo>
                <a:cubicBezTo>
                  <a:pt x="628886" y="2811513"/>
                  <a:pt x="612950" y="2812195"/>
                  <a:pt x="603338" y="2822346"/>
                </a:cubicBezTo>
                <a:cubicBezTo>
                  <a:pt x="603338" y="2833831"/>
                  <a:pt x="606594" y="2853714"/>
                  <a:pt x="613108" y="2838459"/>
                </a:cubicBezTo>
                <a:cubicBezTo>
                  <a:pt x="614822" y="2831946"/>
                  <a:pt x="613108" y="2822175"/>
                  <a:pt x="621335" y="2821319"/>
                </a:cubicBezTo>
                <a:cubicBezTo>
                  <a:pt x="615679" y="2844973"/>
                  <a:pt x="653044" y="2868969"/>
                  <a:pt x="667442" y="2844115"/>
                </a:cubicBezTo>
                <a:cubicBezTo>
                  <a:pt x="650302" y="2844115"/>
                  <a:pt x="676869" y="2816177"/>
                  <a:pt x="665214" y="2794580"/>
                </a:cubicBezTo>
                <a:cubicBezTo>
                  <a:pt x="613793" y="2800408"/>
                  <a:pt x="646874" y="2703566"/>
                  <a:pt x="625449" y="2705279"/>
                </a:cubicBezTo>
                <a:close/>
                <a:moveTo>
                  <a:pt x="362517" y="2666885"/>
                </a:moveTo>
                <a:cubicBezTo>
                  <a:pt x="369544" y="2703737"/>
                  <a:pt x="340063" y="2732875"/>
                  <a:pt x="374687" y="2749158"/>
                </a:cubicBezTo>
                <a:lnTo>
                  <a:pt x="375029" y="2749158"/>
                </a:lnTo>
                <a:cubicBezTo>
                  <a:pt x="369202" y="2719506"/>
                  <a:pt x="407424" y="2670142"/>
                  <a:pt x="362517" y="2666885"/>
                </a:cubicBezTo>
                <a:close/>
                <a:moveTo>
                  <a:pt x="541290" y="2634832"/>
                </a:moveTo>
                <a:cubicBezTo>
                  <a:pt x="524150" y="2633290"/>
                  <a:pt x="521750" y="2644602"/>
                  <a:pt x="505638" y="2644260"/>
                </a:cubicBezTo>
                <a:lnTo>
                  <a:pt x="505638" y="2644602"/>
                </a:lnTo>
                <a:cubicBezTo>
                  <a:pt x="506308" y="2666978"/>
                  <a:pt x="517087" y="2687844"/>
                  <a:pt x="534948" y="2701337"/>
                </a:cubicBezTo>
                <a:cubicBezTo>
                  <a:pt x="544718" y="2669971"/>
                  <a:pt x="528778" y="2658657"/>
                  <a:pt x="541290" y="2634832"/>
                </a:cubicBezTo>
                <a:close/>
                <a:moveTo>
                  <a:pt x="5365761" y="2615294"/>
                </a:moveTo>
                <a:cubicBezTo>
                  <a:pt x="5358449" y="2636658"/>
                  <a:pt x="5356391" y="2659470"/>
                  <a:pt x="5359762" y="2681798"/>
                </a:cubicBezTo>
                <a:cubicBezTo>
                  <a:pt x="5390786" y="2690025"/>
                  <a:pt x="5374674" y="2697567"/>
                  <a:pt x="5414268" y="2687797"/>
                </a:cubicBezTo>
                <a:cubicBezTo>
                  <a:pt x="5413583" y="2693967"/>
                  <a:pt x="5414611" y="2701552"/>
                  <a:pt x="5414290" y="2707979"/>
                </a:cubicBezTo>
                <a:lnTo>
                  <a:pt x="5406499" y="2720751"/>
                </a:lnTo>
                <a:lnTo>
                  <a:pt x="5399592" y="2706501"/>
                </a:lnTo>
                <a:cubicBezTo>
                  <a:pt x="5394900" y="2704080"/>
                  <a:pt x="5387958" y="2703995"/>
                  <a:pt x="5378959" y="2705794"/>
                </a:cubicBezTo>
                <a:cubicBezTo>
                  <a:pt x="5383105" y="2723461"/>
                  <a:pt x="5398381" y="2736294"/>
                  <a:pt x="5416497" y="2737332"/>
                </a:cubicBezTo>
                <a:cubicBezTo>
                  <a:pt x="5423718" y="2715949"/>
                  <a:pt x="5425775" y="2693159"/>
                  <a:pt x="5422496" y="2670828"/>
                </a:cubicBezTo>
                <a:cubicBezTo>
                  <a:pt x="5375017" y="2701852"/>
                  <a:pt x="5381873" y="2640319"/>
                  <a:pt x="5365761" y="2615294"/>
                </a:cubicBezTo>
                <a:close/>
                <a:moveTo>
                  <a:pt x="5534764" y="2574842"/>
                </a:moveTo>
                <a:lnTo>
                  <a:pt x="5536136" y="2574842"/>
                </a:lnTo>
                <a:cubicBezTo>
                  <a:pt x="5555676" y="2569356"/>
                  <a:pt x="5542992" y="2647003"/>
                  <a:pt x="5558075" y="2656773"/>
                </a:cubicBezTo>
                <a:cubicBezTo>
                  <a:pt x="5566817" y="2656773"/>
                  <a:pt x="5564588" y="2646488"/>
                  <a:pt x="5566303" y="2639633"/>
                </a:cubicBezTo>
                <a:cubicBezTo>
                  <a:pt x="5583443" y="2661228"/>
                  <a:pt x="5571445" y="2676826"/>
                  <a:pt x="5569388" y="2705623"/>
                </a:cubicBezTo>
                <a:cubicBezTo>
                  <a:pt x="5523280" y="2663630"/>
                  <a:pt x="5530822" y="2645632"/>
                  <a:pt x="5534764" y="2574842"/>
                </a:cubicBezTo>
                <a:close/>
                <a:moveTo>
                  <a:pt x="646212" y="2556650"/>
                </a:moveTo>
                <a:lnTo>
                  <a:pt x="646799" y="2585873"/>
                </a:lnTo>
                <a:cubicBezTo>
                  <a:pt x="645985" y="2595148"/>
                  <a:pt x="644431" y="2603798"/>
                  <a:pt x="642975" y="2612529"/>
                </a:cubicBezTo>
                <a:lnTo>
                  <a:pt x="640859" y="2630217"/>
                </a:lnTo>
                <a:lnTo>
                  <a:pt x="656538" y="2646143"/>
                </a:lnTo>
                <a:lnTo>
                  <a:pt x="657380" y="2655593"/>
                </a:lnTo>
                <a:lnTo>
                  <a:pt x="658602" y="2654322"/>
                </a:lnTo>
                <a:cubicBezTo>
                  <a:pt x="665838" y="2636822"/>
                  <a:pt x="665736" y="2609521"/>
                  <a:pt x="659646" y="2586066"/>
                </a:cubicBezTo>
                <a:lnTo>
                  <a:pt x="646884" y="2557053"/>
                </a:lnTo>
                <a:close/>
                <a:moveTo>
                  <a:pt x="5235153" y="2521364"/>
                </a:moveTo>
                <a:cubicBezTo>
                  <a:pt x="5235153" y="2552903"/>
                  <a:pt x="5237381" y="2573814"/>
                  <a:pt x="5254350" y="2545361"/>
                </a:cubicBezTo>
                <a:cubicBezTo>
                  <a:pt x="5265834" y="2571071"/>
                  <a:pt x="5241152" y="2566101"/>
                  <a:pt x="5237209" y="2579642"/>
                </a:cubicBezTo>
                <a:cubicBezTo>
                  <a:pt x="5263605" y="2568501"/>
                  <a:pt x="5251436" y="2638776"/>
                  <a:pt x="5265662" y="2611522"/>
                </a:cubicBezTo>
                <a:cubicBezTo>
                  <a:pt x="5258806" y="2586669"/>
                  <a:pt x="5274061" y="2539877"/>
                  <a:pt x="5252807" y="2529249"/>
                </a:cubicBezTo>
                <a:cubicBezTo>
                  <a:pt x="5252636" y="2533877"/>
                  <a:pt x="5251950" y="2538676"/>
                  <a:pt x="5244923" y="2537477"/>
                </a:cubicBezTo>
                <a:cubicBezTo>
                  <a:pt x="5242694" y="2531134"/>
                  <a:pt x="5244923" y="2521193"/>
                  <a:pt x="5235153" y="2521364"/>
                </a:cubicBezTo>
                <a:close/>
                <a:moveTo>
                  <a:pt x="5206357" y="2481256"/>
                </a:moveTo>
                <a:cubicBezTo>
                  <a:pt x="5203443" y="2510052"/>
                  <a:pt x="5191959" y="2525650"/>
                  <a:pt x="5208757" y="2547246"/>
                </a:cubicBezTo>
                <a:lnTo>
                  <a:pt x="5209442" y="2547246"/>
                </a:lnTo>
                <a:cubicBezTo>
                  <a:pt x="5203100" y="2525479"/>
                  <a:pt x="5233439" y="2494626"/>
                  <a:pt x="5206357" y="2481256"/>
                </a:cubicBezTo>
                <a:close/>
                <a:moveTo>
                  <a:pt x="5203614" y="2423151"/>
                </a:moveTo>
                <a:cubicBezTo>
                  <a:pt x="5202929" y="2437549"/>
                  <a:pt x="5144995" y="2442348"/>
                  <a:pt x="5177390" y="2457603"/>
                </a:cubicBezTo>
                <a:lnTo>
                  <a:pt x="5178075" y="2457603"/>
                </a:lnTo>
                <a:cubicBezTo>
                  <a:pt x="5178075" y="2452461"/>
                  <a:pt x="5178932" y="2447661"/>
                  <a:pt x="5186646" y="2448862"/>
                </a:cubicBezTo>
                <a:cubicBezTo>
                  <a:pt x="5184246" y="2459145"/>
                  <a:pt x="5190416" y="2500282"/>
                  <a:pt x="5196930" y="2473372"/>
                </a:cubicBezTo>
                <a:cubicBezTo>
                  <a:pt x="5198472" y="2466858"/>
                  <a:pt x="5196930" y="2457089"/>
                  <a:pt x="5205157" y="2456232"/>
                </a:cubicBezTo>
                <a:cubicBezTo>
                  <a:pt x="5205157" y="2461202"/>
                  <a:pt x="5206871" y="2466002"/>
                  <a:pt x="5214413" y="2464116"/>
                </a:cubicBezTo>
                <a:cubicBezTo>
                  <a:pt x="5208928" y="2452289"/>
                  <a:pt x="5222983" y="2420922"/>
                  <a:pt x="5203614" y="2423151"/>
                </a:cubicBezTo>
                <a:close/>
                <a:moveTo>
                  <a:pt x="495525" y="2404467"/>
                </a:moveTo>
                <a:lnTo>
                  <a:pt x="495728" y="2404846"/>
                </a:lnTo>
                <a:lnTo>
                  <a:pt x="497331" y="2424328"/>
                </a:lnTo>
                <a:cubicBezTo>
                  <a:pt x="496736" y="2446439"/>
                  <a:pt x="492140" y="2472599"/>
                  <a:pt x="507695" y="2478513"/>
                </a:cubicBezTo>
                <a:cubicBezTo>
                  <a:pt x="513009" y="2466258"/>
                  <a:pt x="515194" y="2451560"/>
                  <a:pt x="513437" y="2438019"/>
                </a:cubicBezTo>
                <a:lnTo>
                  <a:pt x="495728" y="2404846"/>
                </a:lnTo>
                <a:lnTo>
                  <a:pt x="495697" y="2404467"/>
                </a:lnTo>
                <a:close/>
                <a:moveTo>
                  <a:pt x="449247" y="2382013"/>
                </a:moveTo>
                <a:cubicBezTo>
                  <a:pt x="433649" y="2445090"/>
                  <a:pt x="439477" y="2483484"/>
                  <a:pt x="428850" y="2540218"/>
                </a:cubicBezTo>
                <a:cubicBezTo>
                  <a:pt x="432166" y="2530321"/>
                  <a:pt x="438087" y="2521498"/>
                  <a:pt x="445990" y="2514679"/>
                </a:cubicBezTo>
                <a:cubicBezTo>
                  <a:pt x="443419" y="2524792"/>
                  <a:pt x="449589" y="2566100"/>
                  <a:pt x="455931" y="2539018"/>
                </a:cubicBezTo>
                <a:cubicBezTo>
                  <a:pt x="456960" y="2529249"/>
                  <a:pt x="453360" y="2515536"/>
                  <a:pt x="463987" y="2513822"/>
                </a:cubicBezTo>
                <a:cubicBezTo>
                  <a:pt x="460902" y="2587525"/>
                  <a:pt x="393027" y="2598152"/>
                  <a:pt x="414795" y="2631919"/>
                </a:cubicBezTo>
                <a:cubicBezTo>
                  <a:pt x="407596" y="2609808"/>
                  <a:pt x="432792" y="2614778"/>
                  <a:pt x="440848" y="2605865"/>
                </a:cubicBezTo>
                <a:cubicBezTo>
                  <a:pt x="440848" y="2640146"/>
                  <a:pt x="446161" y="2625577"/>
                  <a:pt x="459017" y="2613407"/>
                </a:cubicBezTo>
                <a:cubicBezTo>
                  <a:pt x="448390" y="2664828"/>
                  <a:pt x="459017" y="2661229"/>
                  <a:pt x="453532" y="2696366"/>
                </a:cubicBezTo>
                <a:cubicBezTo>
                  <a:pt x="454408" y="2684562"/>
                  <a:pt x="446172" y="2674026"/>
                  <a:pt x="434506" y="2672028"/>
                </a:cubicBezTo>
                <a:lnTo>
                  <a:pt x="434506" y="2672370"/>
                </a:lnTo>
                <a:cubicBezTo>
                  <a:pt x="438791" y="2702537"/>
                  <a:pt x="471529" y="2704251"/>
                  <a:pt x="464673" y="2745731"/>
                </a:cubicBezTo>
                <a:cubicBezTo>
                  <a:pt x="515065" y="2696881"/>
                  <a:pt x="440677" y="2591468"/>
                  <a:pt x="520379" y="2569357"/>
                </a:cubicBezTo>
                <a:cubicBezTo>
                  <a:pt x="489869" y="2603637"/>
                  <a:pt x="522950" y="2590610"/>
                  <a:pt x="540262" y="2609979"/>
                </a:cubicBezTo>
                <a:cubicBezTo>
                  <a:pt x="542318" y="2575699"/>
                  <a:pt x="521750" y="2573984"/>
                  <a:pt x="547118" y="2559929"/>
                </a:cubicBezTo>
                <a:cubicBezTo>
                  <a:pt x="539919" y="2558559"/>
                  <a:pt x="536319" y="2553588"/>
                  <a:pt x="537348" y="2543818"/>
                </a:cubicBezTo>
                <a:cubicBezTo>
                  <a:pt x="507181" y="2546046"/>
                  <a:pt x="490383" y="2562329"/>
                  <a:pt x="473929" y="2538333"/>
                </a:cubicBezTo>
                <a:cubicBezTo>
                  <a:pt x="470246" y="2523981"/>
                  <a:pt x="472931" y="2508738"/>
                  <a:pt x="481299" y="2496511"/>
                </a:cubicBezTo>
                <a:cubicBezTo>
                  <a:pt x="465530" y="2493939"/>
                  <a:pt x="458502" y="2509709"/>
                  <a:pt x="454217" y="2497710"/>
                </a:cubicBezTo>
                <a:cubicBezTo>
                  <a:pt x="483184" y="2472857"/>
                  <a:pt x="472729" y="2390412"/>
                  <a:pt x="449247" y="2382013"/>
                </a:cubicBezTo>
                <a:close/>
                <a:moveTo>
                  <a:pt x="5240402" y="2375522"/>
                </a:moveTo>
                <a:cubicBezTo>
                  <a:pt x="5235967" y="2379614"/>
                  <a:pt x="5234638" y="2407296"/>
                  <a:pt x="5249722" y="2446290"/>
                </a:cubicBezTo>
                <a:cubicBezTo>
                  <a:pt x="5252378" y="2390927"/>
                  <a:pt x="5244837" y="2371430"/>
                  <a:pt x="5240402" y="2375522"/>
                </a:cubicBezTo>
                <a:close/>
                <a:moveTo>
                  <a:pt x="5351535" y="2317223"/>
                </a:moveTo>
                <a:cubicBezTo>
                  <a:pt x="5344850" y="2344648"/>
                  <a:pt x="5328910" y="2397955"/>
                  <a:pt x="5355820" y="2408067"/>
                </a:cubicBezTo>
                <a:cubicBezTo>
                  <a:pt x="5356677" y="2398297"/>
                  <a:pt x="5353078" y="2384756"/>
                  <a:pt x="5363705" y="2382871"/>
                </a:cubicBezTo>
                <a:cubicBezTo>
                  <a:pt x="5354449" y="2429835"/>
                  <a:pt x="5386844" y="2480399"/>
                  <a:pt x="5369361" y="2506795"/>
                </a:cubicBezTo>
                <a:cubicBezTo>
                  <a:pt x="5359419" y="2499596"/>
                  <a:pt x="5365076" y="2476457"/>
                  <a:pt x="5341251" y="2483313"/>
                </a:cubicBezTo>
                <a:cubicBezTo>
                  <a:pt x="5343821" y="2509366"/>
                  <a:pt x="5343821" y="2533191"/>
                  <a:pt x="5325825" y="2541762"/>
                </a:cubicBezTo>
                <a:cubicBezTo>
                  <a:pt x="5319825" y="2527364"/>
                  <a:pt x="5350678" y="2506453"/>
                  <a:pt x="5323939" y="2500625"/>
                </a:cubicBezTo>
                <a:cubicBezTo>
                  <a:pt x="5322225" y="2512280"/>
                  <a:pt x="5304571" y="2510738"/>
                  <a:pt x="5297715" y="2517765"/>
                </a:cubicBezTo>
                <a:cubicBezTo>
                  <a:pt x="5295315" y="2511423"/>
                  <a:pt x="5296686" y="2501482"/>
                  <a:pt x="5287945" y="2501482"/>
                </a:cubicBezTo>
                <a:cubicBezTo>
                  <a:pt x="5270804" y="2564558"/>
                  <a:pt x="5302685" y="2601753"/>
                  <a:pt x="5295315" y="2658487"/>
                </a:cubicBezTo>
                <a:cubicBezTo>
                  <a:pt x="5296685" y="2649231"/>
                  <a:pt x="5304741" y="2645289"/>
                  <a:pt x="5312455" y="2641347"/>
                </a:cubicBezTo>
                <a:cubicBezTo>
                  <a:pt x="5305256" y="2673057"/>
                  <a:pt x="5316355" y="2686426"/>
                  <a:pt x="5327753" y="2699495"/>
                </a:cubicBezTo>
                <a:lnTo>
                  <a:pt x="5333159" y="2707256"/>
                </a:lnTo>
                <a:lnTo>
                  <a:pt x="5320223" y="2712885"/>
                </a:lnTo>
                <a:cubicBezTo>
                  <a:pt x="5295583" y="2716681"/>
                  <a:pt x="5309606" y="2661358"/>
                  <a:pt x="5288459" y="2709051"/>
                </a:cubicBezTo>
                <a:cubicBezTo>
                  <a:pt x="5284225" y="2699538"/>
                  <a:pt x="5277615" y="2691274"/>
                  <a:pt x="5269262" y="2685055"/>
                </a:cubicBezTo>
                <a:cubicBezTo>
                  <a:pt x="5267205" y="2726877"/>
                  <a:pt x="5255721" y="2667914"/>
                  <a:pt x="5241323" y="2669628"/>
                </a:cubicBezTo>
                <a:cubicBezTo>
                  <a:pt x="5251264" y="2722935"/>
                  <a:pt x="5236524" y="2719679"/>
                  <a:pt x="5217498" y="2736818"/>
                </a:cubicBezTo>
                <a:cubicBezTo>
                  <a:pt x="5247151" y="2733562"/>
                  <a:pt x="5231039" y="2820805"/>
                  <a:pt x="5264805" y="2784639"/>
                </a:cubicBezTo>
                <a:cubicBezTo>
                  <a:pt x="5244065" y="2774355"/>
                  <a:pt x="5253493" y="2722763"/>
                  <a:pt x="5270804" y="2718135"/>
                </a:cubicBezTo>
                <a:cubicBezTo>
                  <a:pt x="5273033" y="2724478"/>
                  <a:pt x="5271661" y="2735276"/>
                  <a:pt x="5280574" y="2734247"/>
                </a:cubicBezTo>
                <a:cubicBezTo>
                  <a:pt x="5282288" y="2727734"/>
                  <a:pt x="5280574" y="2717964"/>
                  <a:pt x="5288802" y="2717107"/>
                </a:cubicBezTo>
                <a:lnTo>
                  <a:pt x="5290687" y="2758415"/>
                </a:lnTo>
                <a:cubicBezTo>
                  <a:pt x="5301054" y="2761239"/>
                  <a:pt x="5310581" y="2766532"/>
                  <a:pt x="5318454" y="2773841"/>
                </a:cubicBezTo>
                <a:cubicBezTo>
                  <a:pt x="5340737" y="2805551"/>
                  <a:pt x="5283145" y="2717964"/>
                  <a:pt x="5333366" y="2707680"/>
                </a:cubicBezTo>
                <a:lnTo>
                  <a:pt x="5333366" y="2707553"/>
                </a:lnTo>
                <a:lnTo>
                  <a:pt x="5342825" y="2721129"/>
                </a:lnTo>
                <a:cubicBezTo>
                  <a:pt x="5346425" y="2729770"/>
                  <a:pt x="5347850" y="2740589"/>
                  <a:pt x="5344850" y="2755844"/>
                </a:cubicBezTo>
                <a:cubicBezTo>
                  <a:pt x="5361991" y="2753273"/>
                  <a:pt x="5365247" y="2764414"/>
                  <a:pt x="5381359" y="2762701"/>
                </a:cubicBezTo>
                <a:cubicBezTo>
                  <a:pt x="5381359" y="2747103"/>
                  <a:pt x="5373646" y="2745560"/>
                  <a:pt x="5362848" y="2755159"/>
                </a:cubicBezTo>
                <a:cubicBezTo>
                  <a:pt x="5361134" y="2734762"/>
                  <a:pt x="5340737" y="2680084"/>
                  <a:pt x="5370046" y="2713336"/>
                </a:cubicBezTo>
                <a:cubicBezTo>
                  <a:pt x="5371932" y="2680941"/>
                  <a:pt x="5343136" y="2662943"/>
                  <a:pt x="5332852" y="2690197"/>
                </a:cubicBezTo>
                <a:cubicBezTo>
                  <a:pt x="5332852" y="2681798"/>
                  <a:pt x="5324968" y="2680599"/>
                  <a:pt x="5323082" y="2673913"/>
                </a:cubicBezTo>
                <a:cubicBezTo>
                  <a:pt x="5348621" y="2659516"/>
                  <a:pt x="5299429" y="2610666"/>
                  <a:pt x="5339194" y="2631920"/>
                </a:cubicBezTo>
                <a:cubicBezTo>
                  <a:pt x="5333195" y="2614780"/>
                  <a:pt x="5314512" y="2565073"/>
                  <a:pt x="5335252" y="2549303"/>
                </a:cubicBezTo>
                <a:cubicBezTo>
                  <a:pt x="5336794" y="2559245"/>
                  <a:pt x="5338851" y="2568672"/>
                  <a:pt x="5354106" y="2565073"/>
                </a:cubicBezTo>
                <a:cubicBezTo>
                  <a:pt x="5368504" y="2544333"/>
                  <a:pt x="5325825" y="2529592"/>
                  <a:pt x="5369875" y="2514680"/>
                </a:cubicBezTo>
                <a:cubicBezTo>
                  <a:pt x="5372618" y="2529764"/>
                  <a:pt x="5382045" y="2581870"/>
                  <a:pt x="5390101" y="2563530"/>
                </a:cubicBezTo>
                <a:cubicBezTo>
                  <a:pt x="5380673" y="2528049"/>
                  <a:pt x="5376903" y="2490855"/>
                  <a:pt x="5404156" y="2481085"/>
                </a:cubicBezTo>
                <a:lnTo>
                  <a:pt x="5404156" y="2480571"/>
                </a:lnTo>
                <a:cubicBezTo>
                  <a:pt x="5352735" y="2458288"/>
                  <a:pt x="5404156" y="2372244"/>
                  <a:pt x="5369875" y="2324594"/>
                </a:cubicBezTo>
                <a:cubicBezTo>
                  <a:pt x="5368675" y="2376015"/>
                  <a:pt x="5365247" y="2324594"/>
                  <a:pt x="5351535" y="2317223"/>
                </a:cubicBezTo>
                <a:close/>
                <a:moveTo>
                  <a:pt x="508552" y="2288428"/>
                </a:moveTo>
                <a:cubicBezTo>
                  <a:pt x="503410" y="2319966"/>
                  <a:pt x="502553" y="2297512"/>
                  <a:pt x="473929" y="2322536"/>
                </a:cubicBezTo>
                <a:lnTo>
                  <a:pt x="473929" y="2322879"/>
                </a:lnTo>
                <a:cubicBezTo>
                  <a:pt x="504610" y="2329564"/>
                  <a:pt x="475300" y="2396068"/>
                  <a:pt x="513180" y="2395726"/>
                </a:cubicBezTo>
                <a:cubicBezTo>
                  <a:pt x="486613" y="2356817"/>
                  <a:pt x="542490" y="2300597"/>
                  <a:pt x="508552" y="2288428"/>
                </a:cubicBezTo>
                <a:close/>
                <a:moveTo>
                  <a:pt x="319152" y="2287743"/>
                </a:moveTo>
                <a:cubicBezTo>
                  <a:pt x="331664" y="2291171"/>
                  <a:pt x="344006" y="2361273"/>
                  <a:pt x="312810" y="2354246"/>
                </a:cubicBezTo>
                <a:cubicBezTo>
                  <a:pt x="305269" y="2323908"/>
                  <a:pt x="326694" y="2318080"/>
                  <a:pt x="319152" y="2287743"/>
                </a:cubicBezTo>
                <a:close/>
                <a:moveTo>
                  <a:pt x="693153" y="2172560"/>
                </a:moveTo>
                <a:cubicBezTo>
                  <a:pt x="678755" y="2214724"/>
                  <a:pt x="705322" y="2260488"/>
                  <a:pt x="669670" y="2256375"/>
                </a:cubicBezTo>
                <a:cubicBezTo>
                  <a:pt x="668471" y="2285686"/>
                  <a:pt x="663500" y="2275744"/>
                  <a:pt x="705665" y="2254833"/>
                </a:cubicBezTo>
                <a:cubicBezTo>
                  <a:pt x="685440" y="2224152"/>
                  <a:pt x="714921" y="2195184"/>
                  <a:pt x="693153" y="2172560"/>
                </a:cubicBezTo>
                <a:close/>
                <a:moveTo>
                  <a:pt x="488095" y="2162715"/>
                </a:moveTo>
                <a:cubicBezTo>
                  <a:pt x="486232" y="2164029"/>
                  <a:pt x="485927" y="2180700"/>
                  <a:pt x="487984" y="2222609"/>
                </a:cubicBezTo>
                <a:cubicBezTo>
                  <a:pt x="477014" y="2223980"/>
                  <a:pt x="466730" y="2226037"/>
                  <a:pt x="470843" y="2239749"/>
                </a:cubicBezTo>
                <a:cubicBezTo>
                  <a:pt x="480785" y="2247977"/>
                  <a:pt x="479756" y="2310367"/>
                  <a:pt x="491069" y="2288598"/>
                </a:cubicBezTo>
                <a:cubicBezTo>
                  <a:pt x="478557" y="2241291"/>
                  <a:pt x="504781" y="2263231"/>
                  <a:pt x="506495" y="2238378"/>
                </a:cubicBezTo>
                <a:lnTo>
                  <a:pt x="506667" y="2238378"/>
                </a:lnTo>
                <a:cubicBezTo>
                  <a:pt x="498632" y="2200990"/>
                  <a:pt x="491200" y="2160523"/>
                  <a:pt x="488095" y="2162715"/>
                </a:cubicBezTo>
                <a:close/>
                <a:moveTo>
                  <a:pt x="5350114" y="2162667"/>
                </a:moveTo>
                <a:cubicBezTo>
                  <a:pt x="5346460" y="2163545"/>
                  <a:pt x="5341851" y="2165660"/>
                  <a:pt x="5336109" y="2169303"/>
                </a:cubicBezTo>
                <a:cubicBezTo>
                  <a:pt x="5356677" y="2174617"/>
                  <a:pt x="5324625" y="2210782"/>
                  <a:pt x="5347764" y="2226723"/>
                </a:cubicBezTo>
                <a:cubicBezTo>
                  <a:pt x="5353549" y="2213225"/>
                  <a:pt x="5369939" y="2171285"/>
                  <a:pt x="5358394" y="2163451"/>
                </a:cubicBezTo>
                <a:cubicBezTo>
                  <a:pt x="5356469" y="2162146"/>
                  <a:pt x="5353769" y="2161788"/>
                  <a:pt x="5350114" y="2162667"/>
                </a:cubicBezTo>
                <a:close/>
                <a:moveTo>
                  <a:pt x="5456475" y="2115333"/>
                </a:moveTo>
                <a:lnTo>
                  <a:pt x="5447073" y="2130892"/>
                </a:lnTo>
                <a:cubicBezTo>
                  <a:pt x="5441987" y="2135712"/>
                  <a:pt x="5435747" y="2139465"/>
                  <a:pt x="5429073" y="2142840"/>
                </a:cubicBezTo>
                <a:lnTo>
                  <a:pt x="5410583" y="2152741"/>
                </a:lnTo>
                <a:lnTo>
                  <a:pt x="5409372" y="2162260"/>
                </a:lnTo>
                <a:cubicBezTo>
                  <a:pt x="5405708" y="2186057"/>
                  <a:pt x="5402312" y="2206969"/>
                  <a:pt x="5400898" y="2224152"/>
                </a:cubicBezTo>
                <a:cubicBezTo>
                  <a:pt x="5429693" y="2183529"/>
                  <a:pt x="5390785" y="2246606"/>
                  <a:pt x="5411353" y="2256719"/>
                </a:cubicBezTo>
                <a:cubicBezTo>
                  <a:pt x="5404154" y="2243692"/>
                  <a:pt x="5427636" y="2220038"/>
                  <a:pt x="5428493" y="2239578"/>
                </a:cubicBezTo>
                <a:cubicBezTo>
                  <a:pt x="5353590" y="2414238"/>
                  <a:pt x="5466888" y="2484170"/>
                  <a:pt x="5418552" y="2604323"/>
                </a:cubicBezTo>
                <a:cubicBezTo>
                  <a:pt x="5469973" y="2639462"/>
                  <a:pt x="5414953" y="2685398"/>
                  <a:pt x="5450947" y="2718992"/>
                </a:cubicBezTo>
                <a:cubicBezTo>
                  <a:pt x="5447519" y="2700138"/>
                  <a:pt x="5450947" y="2687797"/>
                  <a:pt x="5468087" y="2684712"/>
                </a:cubicBezTo>
                <a:cubicBezTo>
                  <a:pt x="5470488" y="2691054"/>
                  <a:pt x="5469116" y="2701852"/>
                  <a:pt x="5477859" y="2701852"/>
                </a:cubicBezTo>
                <a:cubicBezTo>
                  <a:pt x="5468946" y="2622835"/>
                  <a:pt x="5408097" y="2441319"/>
                  <a:pt x="5475802" y="2461888"/>
                </a:cubicBezTo>
                <a:cubicBezTo>
                  <a:pt x="5503741" y="2417152"/>
                  <a:pt x="5460376" y="2370530"/>
                  <a:pt x="5449920" y="2297341"/>
                </a:cubicBezTo>
                <a:cubicBezTo>
                  <a:pt x="5443835" y="2253633"/>
                  <a:pt x="5451163" y="2194327"/>
                  <a:pt x="5454912" y="2144601"/>
                </a:cubicBezTo>
                <a:close/>
                <a:moveTo>
                  <a:pt x="5288287" y="2112570"/>
                </a:moveTo>
                <a:cubicBezTo>
                  <a:pt x="5234638" y="2131939"/>
                  <a:pt x="5305428" y="2227066"/>
                  <a:pt x="5288287" y="2112570"/>
                </a:cubicBezTo>
                <a:close/>
                <a:moveTo>
                  <a:pt x="428678" y="2100399"/>
                </a:moveTo>
                <a:cubicBezTo>
                  <a:pt x="407832" y="2129495"/>
                  <a:pt x="450369" y="2268823"/>
                  <a:pt x="436641" y="2279087"/>
                </a:cubicBezTo>
                <a:lnTo>
                  <a:pt x="427224" y="2275000"/>
                </a:lnTo>
                <a:lnTo>
                  <a:pt x="427136" y="2274373"/>
                </a:lnTo>
                <a:lnTo>
                  <a:pt x="426964" y="2274887"/>
                </a:lnTo>
                <a:lnTo>
                  <a:pt x="427224" y="2275000"/>
                </a:lnTo>
                <a:lnTo>
                  <a:pt x="431027" y="2302033"/>
                </a:lnTo>
                <a:cubicBezTo>
                  <a:pt x="430810" y="2327004"/>
                  <a:pt x="423579" y="2343491"/>
                  <a:pt x="457131" y="2347733"/>
                </a:cubicBezTo>
                <a:cubicBezTo>
                  <a:pt x="458160" y="2257575"/>
                  <a:pt x="462788" y="2202897"/>
                  <a:pt x="428678" y="2100399"/>
                </a:cubicBezTo>
                <a:close/>
                <a:moveTo>
                  <a:pt x="5511625" y="2078975"/>
                </a:moveTo>
                <a:lnTo>
                  <a:pt x="5511625" y="2079318"/>
                </a:lnTo>
                <a:cubicBezTo>
                  <a:pt x="5532193" y="2128509"/>
                  <a:pt x="5498256" y="2200327"/>
                  <a:pt x="5502198" y="2262032"/>
                </a:cubicBezTo>
                <a:cubicBezTo>
                  <a:pt x="5483344" y="2231693"/>
                  <a:pt x="5476145" y="2099543"/>
                  <a:pt x="5511625" y="2078975"/>
                </a:cubicBezTo>
                <a:close/>
                <a:moveTo>
                  <a:pt x="5645148" y="2047780"/>
                </a:moveTo>
                <a:cubicBezTo>
                  <a:pt x="5682514" y="2049151"/>
                  <a:pt x="5658346" y="2163304"/>
                  <a:pt x="5646690" y="2080861"/>
                </a:cubicBezTo>
                <a:cubicBezTo>
                  <a:pt x="5644291" y="2060463"/>
                  <a:pt x="5661774" y="2069205"/>
                  <a:pt x="5645662" y="2048465"/>
                </a:cubicBezTo>
                <a:close/>
                <a:moveTo>
                  <a:pt x="5292744" y="2030639"/>
                </a:moveTo>
                <a:cubicBezTo>
                  <a:pt x="5323082" y="2049322"/>
                  <a:pt x="5279889" y="2160391"/>
                  <a:pt x="5292744" y="2030639"/>
                </a:cubicBezTo>
                <a:close/>
                <a:moveTo>
                  <a:pt x="5285032" y="1973373"/>
                </a:moveTo>
                <a:lnTo>
                  <a:pt x="5265211" y="1979987"/>
                </a:lnTo>
                <a:lnTo>
                  <a:pt x="5269902" y="1988774"/>
                </a:lnTo>
                <a:cubicBezTo>
                  <a:pt x="5281271" y="2029943"/>
                  <a:pt x="5240938" y="2076318"/>
                  <a:pt x="5305599" y="2112570"/>
                </a:cubicBezTo>
                <a:lnTo>
                  <a:pt x="5306285" y="2112570"/>
                </a:lnTo>
                <a:lnTo>
                  <a:pt x="5312969" y="2253120"/>
                </a:lnTo>
                <a:cubicBezTo>
                  <a:pt x="5303287" y="2253769"/>
                  <a:pt x="5293659" y="2251242"/>
                  <a:pt x="5285545" y="2245921"/>
                </a:cubicBezTo>
                <a:cubicBezTo>
                  <a:pt x="5276975" y="2285686"/>
                  <a:pt x="5309541" y="2312596"/>
                  <a:pt x="5289659" y="2336935"/>
                </a:cubicBezTo>
                <a:cubicBezTo>
                  <a:pt x="5300286" y="2336935"/>
                  <a:pt x="5315198" y="2334364"/>
                  <a:pt x="5317083" y="2343963"/>
                </a:cubicBezTo>
                <a:cubicBezTo>
                  <a:pt x="5299943" y="2396754"/>
                  <a:pt x="5296515" y="2433607"/>
                  <a:pt x="5331138" y="2451089"/>
                </a:cubicBezTo>
                <a:cubicBezTo>
                  <a:pt x="5325996" y="2307797"/>
                  <a:pt x="5331138" y="2276944"/>
                  <a:pt x="5326339" y="2153192"/>
                </a:cubicBezTo>
                <a:cubicBezTo>
                  <a:pt x="5335974" y="2152970"/>
                  <a:pt x="5345286" y="2149667"/>
                  <a:pt x="5352906" y="2143765"/>
                </a:cubicBezTo>
                <a:cubicBezTo>
                  <a:pt x="5358391" y="2094915"/>
                  <a:pt x="5322911" y="2087374"/>
                  <a:pt x="5304056" y="2063035"/>
                </a:cubicBezTo>
                <a:cubicBezTo>
                  <a:pt x="5313714" y="2062382"/>
                  <a:pt x="5323326" y="2064847"/>
                  <a:pt x="5331481" y="2070062"/>
                </a:cubicBezTo>
                <a:cubicBezTo>
                  <a:pt x="5321711" y="2042295"/>
                  <a:pt x="5316569" y="2010071"/>
                  <a:pt x="5309199" y="1979904"/>
                </a:cubicBezTo>
                <a:cubicBezTo>
                  <a:pt x="5270633" y="1968763"/>
                  <a:pt x="5309199" y="2022755"/>
                  <a:pt x="5284174" y="2022412"/>
                </a:cubicBezTo>
                <a:cubicBezTo>
                  <a:pt x="5282203" y="2007800"/>
                  <a:pt x="5282738" y="1994152"/>
                  <a:pt x="5284032" y="1981425"/>
                </a:cubicBezTo>
                <a:close/>
                <a:moveTo>
                  <a:pt x="5515739" y="1971848"/>
                </a:moveTo>
                <a:cubicBezTo>
                  <a:pt x="5530994" y="1958822"/>
                  <a:pt x="5504769" y="2019155"/>
                  <a:pt x="5509397" y="2030125"/>
                </a:cubicBezTo>
                <a:cubicBezTo>
                  <a:pt x="5485229" y="2037153"/>
                  <a:pt x="5514025" y="1990874"/>
                  <a:pt x="5489857" y="1997902"/>
                </a:cubicBezTo>
                <a:cubicBezTo>
                  <a:pt x="5486257" y="1978190"/>
                  <a:pt x="5515396" y="1986932"/>
                  <a:pt x="5515739" y="1971848"/>
                </a:cubicBezTo>
                <a:close/>
                <a:moveTo>
                  <a:pt x="5235495" y="1949909"/>
                </a:moveTo>
                <a:lnTo>
                  <a:pt x="5254274" y="1964802"/>
                </a:lnTo>
                <a:lnTo>
                  <a:pt x="5254647" y="1963926"/>
                </a:lnTo>
                <a:cubicBezTo>
                  <a:pt x="5258822" y="1959402"/>
                  <a:pt x="5263895" y="1957394"/>
                  <a:pt x="5269755" y="1956183"/>
                </a:cubicBezTo>
                <a:lnTo>
                  <a:pt x="5277308" y="1955058"/>
                </a:lnTo>
                <a:lnTo>
                  <a:pt x="5268782" y="1952367"/>
                </a:lnTo>
                <a:cubicBezTo>
                  <a:pt x="5259567" y="1951162"/>
                  <a:pt x="5256835" y="1956079"/>
                  <a:pt x="5235495" y="1949909"/>
                </a:cubicBezTo>
                <a:close/>
                <a:moveTo>
                  <a:pt x="204141" y="1920084"/>
                </a:moveTo>
                <a:cubicBezTo>
                  <a:pt x="246820" y="1940652"/>
                  <a:pt x="189400" y="1991559"/>
                  <a:pt x="200027" y="2036123"/>
                </a:cubicBezTo>
                <a:lnTo>
                  <a:pt x="200027" y="2036295"/>
                </a:lnTo>
                <a:cubicBezTo>
                  <a:pt x="171574" y="1998929"/>
                  <a:pt x="206026" y="1939452"/>
                  <a:pt x="204141" y="1920084"/>
                </a:cubicBezTo>
                <a:close/>
                <a:moveTo>
                  <a:pt x="5279995" y="1906112"/>
                </a:moveTo>
                <a:lnTo>
                  <a:pt x="5273164" y="1908509"/>
                </a:lnTo>
                <a:lnTo>
                  <a:pt x="5269549" y="1906786"/>
                </a:lnTo>
                <a:lnTo>
                  <a:pt x="5270376" y="1928055"/>
                </a:lnTo>
                <a:lnTo>
                  <a:pt x="5280457" y="1954589"/>
                </a:lnTo>
                <a:lnTo>
                  <a:pt x="5287497" y="1953540"/>
                </a:lnTo>
                <a:lnTo>
                  <a:pt x="5288438" y="1945967"/>
                </a:lnTo>
                <a:cubicBezTo>
                  <a:pt x="5289498" y="1935040"/>
                  <a:pt x="5289568" y="1924991"/>
                  <a:pt x="5286898" y="1915778"/>
                </a:cubicBezTo>
                <a:close/>
                <a:moveTo>
                  <a:pt x="246394" y="1903059"/>
                </a:moveTo>
                <a:cubicBezTo>
                  <a:pt x="249498" y="1905761"/>
                  <a:pt x="251748" y="1924198"/>
                  <a:pt x="251277" y="1967734"/>
                </a:cubicBezTo>
                <a:cubicBezTo>
                  <a:pt x="251105" y="2000300"/>
                  <a:pt x="238079" y="2027039"/>
                  <a:pt x="245792" y="2050693"/>
                </a:cubicBezTo>
                <a:cubicBezTo>
                  <a:pt x="220081" y="2028453"/>
                  <a:pt x="237082" y="1894952"/>
                  <a:pt x="246394" y="1903059"/>
                </a:cubicBezTo>
                <a:close/>
                <a:moveTo>
                  <a:pt x="5268919" y="1890603"/>
                </a:moveTo>
                <a:lnTo>
                  <a:pt x="5269026" y="1893347"/>
                </a:lnTo>
                <a:lnTo>
                  <a:pt x="5270384" y="1892654"/>
                </a:lnTo>
                <a:close/>
                <a:moveTo>
                  <a:pt x="5237913" y="1877914"/>
                </a:moveTo>
                <a:cubicBezTo>
                  <a:pt x="5235948" y="1878463"/>
                  <a:pt x="5233867" y="1880298"/>
                  <a:pt x="5231725" y="1883747"/>
                </a:cubicBezTo>
                <a:lnTo>
                  <a:pt x="5231553" y="1884604"/>
                </a:lnTo>
                <a:cubicBezTo>
                  <a:pt x="5250065" y="1880662"/>
                  <a:pt x="5214413" y="1937225"/>
                  <a:pt x="5243380" y="1942196"/>
                </a:cubicBezTo>
                <a:cubicBezTo>
                  <a:pt x="5259727" y="1933197"/>
                  <a:pt x="5251666" y="1874068"/>
                  <a:pt x="5237913" y="1877914"/>
                </a:cubicBezTo>
                <a:close/>
                <a:moveTo>
                  <a:pt x="5557047" y="1870378"/>
                </a:moveTo>
                <a:cubicBezTo>
                  <a:pt x="5564993" y="1875327"/>
                  <a:pt x="5574265" y="1877720"/>
                  <a:pt x="5583614" y="1877234"/>
                </a:cubicBezTo>
                <a:lnTo>
                  <a:pt x="5584471" y="1877234"/>
                </a:lnTo>
                <a:cubicBezTo>
                  <a:pt x="5570073" y="1894374"/>
                  <a:pt x="5585671" y="1887690"/>
                  <a:pt x="5585842" y="1910315"/>
                </a:cubicBezTo>
                <a:cubicBezTo>
                  <a:pt x="5578301" y="1912200"/>
                  <a:pt x="5577272" y="1907401"/>
                  <a:pt x="5576587" y="1902430"/>
                </a:cubicBezTo>
                <a:cubicBezTo>
                  <a:pt x="5567845" y="1902430"/>
                  <a:pt x="5570073" y="1912886"/>
                  <a:pt x="5568359" y="1919571"/>
                </a:cubicBezTo>
                <a:cubicBezTo>
                  <a:pt x="5547790" y="1934311"/>
                  <a:pt x="5572130" y="1881519"/>
                  <a:pt x="5557047" y="1870378"/>
                </a:cubicBezTo>
                <a:close/>
                <a:moveTo>
                  <a:pt x="5286773" y="1865104"/>
                </a:moveTo>
                <a:lnTo>
                  <a:pt x="5286766" y="1865104"/>
                </a:lnTo>
                <a:lnTo>
                  <a:pt x="5269887" y="1866400"/>
                </a:lnTo>
                <a:lnTo>
                  <a:pt x="5267890" y="1882376"/>
                </a:lnTo>
                <a:lnTo>
                  <a:pt x="5268919" y="1881691"/>
                </a:lnTo>
                <a:lnTo>
                  <a:pt x="5283877" y="1876780"/>
                </a:lnTo>
                <a:lnTo>
                  <a:pt x="5284174" y="1874831"/>
                </a:lnTo>
                <a:lnTo>
                  <a:pt x="5284807" y="1875512"/>
                </a:lnTo>
                <a:close/>
                <a:moveTo>
                  <a:pt x="5534639" y="1861342"/>
                </a:moveTo>
                <a:cubicBezTo>
                  <a:pt x="5536575" y="1868075"/>
                  <a:pt x="5530822" y="1896260"/>
                  <a:pt x="5540592" y="1912200"/>
                </a:cubicBezTo>
                <a:cubicBezTo>
                  <a:pt x="5531679" y="1912200"/>
                  <a:pt x="5533050" y="1902430"/>
                  <a:pt x="5530822" y="1895060"/>
                </a:cubicBezTo>
                <a:cubicBezTo>
                  <a:pt x="5522081" y="1895060"/>
                  <a:pt x="5524309" y="1905687"/>
                  <a:pt x="5522595" y="1912200"/>
                </a:cubicBezTo>
                <a:cubicBezTo>
                  <a:pt x="5503055" y="1932254"/>
                  <a:pt x="5521909" y="1872092"/>
                  <a:pt x="5528765" y="1863008"/>
                </a:cubicBezTo>
                <a:lnTo>
                  <a:pt x="5529280" y="1863008"/>
                </a:lnTo>
                <a:cubicBezTo>
                  <a:pt x="5532494" y="1859237"/>
                  <a:pt x="5533993" y="1859098"/>
                  <a:pt x="5534639" y="1861342"/>
                </a:cubicBezTo>
                <a:close/>
                <a:moveTo>
                  <a:pt x="5501893" y="1847332"/>
                </a:moveTo>
                <a:lnTo>
                  <a:pt x="5501855" y="1847582"/>
                </a:lnTo>
                <a:lnTo>
                  <a:pt x="5500998" y="1847582"/>
                </a:lnTo>
                <a:close/>
                <a:moveTo>
                  <a:pt x="5417901" y="1812948"/>
                </a:moveTo>
                <a:lnTo>
                  <a:pt x="5403393" y="1825892"/>
                </a:lnTo>
                <a:lnTo>
                  <a:pt x="5406234" y="1838304"/>
                </a:lnTo>
                <a:cubicBezTo>
                  <a:pt x="5414739" y="1870635"/>
                  <a:pt x="5421124" y="1896345"/>
                  <a:pt x="5403297" y="1892832"/>
                </a:cubicBezTo>
                <a:cubicBezTo>
                  <a:pt x="5423609" y="1959936"/>
                  <a:pt x="5424423" y="2025583"/>
                  <a:pt x="5419453" y="2083047"/>
                </a:cubicBezTo>
                <a:lnTo>
                  <a:pt x="5413669" y="2128493"/>
                </a:lnTo>
                <a:lnTo>
                  <a:pt x="5433573" y="2124482"/>
                </a:lnTo>
                <a:lnTo>
                  <a:pt x="5456565" y="2113655"/>
                </a:lnTo>
                <a:lnTo>
                  <a:pt x="5456787" y="2109494"/>
                </a:lnTo>
                <a:cubicBezTo>
                  <a:pt x="5457461" y="2076969"/>
                  <a:pt x="5453732" y="2053372"/>
                  <a:pt x="5438435" y="2049322"/>
                </a:cubicBezTo>
                <a:cubicBezTo>
                  <a:pt x="5445292" y="2034239"/>
                  <a:pt x="5466718" y="2015899"/>
                  <a:pt x="5437236" y="2032525"/>
                </a:cubicBezTo>
                <a:lnTo>
                  <a:pt x="5436892" y="2032182"/>
                </a:lnTo>
                <a:cubicBezTo>
                  <a:pt x="5434322" y="1986075"/>
                  <a:pt x="5433036" y="1932040"/>
                  <a:pt x="5427980" y="1880534"/>
                </a:cubicBezTo>
                <a:close/>
                <a:moveTo>
                  <a:pt x="5615981" y="1800352"/>
                </a:moveTo>
                <a:lnTo>
                  <a:pt x="5616009" y="1800446"/>
                </a:lnTo>
                <a:lnTo>
                  <a:pt x="5616009" y="1801303"/>
                </a:lnTo>
                <a:close/>
                <a:moveTo>
                  <a:pt x="5478373" y="1757424"/>
                </a:moveTo>
                <a:lnTo>
                  <a:pt x="5478716" y="1757424"/>
                </a:lnTo>
                <a:lnTo>
                  <a:pt x="5478672" y="1757780"/>
                </a:lnTo>
                <a:close/>
                <a:moveTo>
                  <a:pt x="400789" y="1707743"/>
                </a:moveTo>
                <a:lnTo>
                  <a:pt x="400624" y="1707947"/>
                </a:lnTo>
                <a:cubicBezTo>
                  <a:pt x="395460" y="1714262"/>
                  <a:pt x="389997" y="1721937"/>
                  <a:pt x="394089" y="1725553"/>
                </a:cubicBezTo>
                <a:lnTo>
                  <a:pt x="395855" y="1725760"/>
                </a:lnTo>
                <a:close/>
                <a:moveTo>
                  <a:pt x="5394707" y="1700125"/>
                </a:moveTo>
                <a:lnTo>
                  <a:pt x="5395029" y="1707289"/>
                </a:lnTo>
                <a:cubicBezTo>
                  <a:pt x="5396614" y="1718644"/>
                  <a:pt x="5401071" y="1727086"/>
                  <a:pt x="5413926" y="1727086"/>
                </a:cubicBezTo>
                <a:lnTo>
                  <a:pt x="5412564" y="1711665"/>
                </a:lnTo>
                <a:lnTo>
                  <a:pt x="5403126" y="1702765"/>
                </a:lnTo>
                <a:close/>
                <a:moveTo>
                  <a:pt x="350789" y="1698533"/>
                </a:moveTo>
                <a:lnTo>
                  <a:pt x="348291" y="1711637"/>
                </a:lnTo>
                <a:cubicBezTo>
                  <a:pt x="346577" y="1726570"/>
                  <a:pt x="348119" y="1740883"/>
                  <a:pt x="359603" y="1746967"/>
                </a:cubicBezTo>
                <a:lnTo>
                  <a:pt x="362839" y="1704962"/>
                </a:lnTo>
                <a:close/>
                <a:moveTo>
                  <a:pt x="5286254" y="1698214"/>
                </a:moveTo>
                <a:lnTo>
                  <a:pt x="5284344" y="1701372"/>
                </a:lnTo>
                <a:lnTo>
                  <a:pt x="5286725" y="1702228"/>
                </a:lnTo>
                <a:close/>
                <a:moveTo>
                  <a:pt x="5728415" y="1695619"/>
                </a:moveTo>
                <a:lnTo>
                  <a:pt x="5728621" y="1696405"/>
                </a:lnTo>
                <a:lnTo>
                  <a:pt x="5728621" y="1697605"/>
                </a:lnTo>
                <a:close/>
                <a:moveTo>
                  <a:pt x="467547" y="1688832"/>
                </a:moveTo>
                <a:cubicBezTo>
                  <a:pt x="448015" y="1693533"/>
                  <a:pt x="423879" y="1719757"/>
                  <a:pt x="440334" y="1727085"/>
                </a:cubicBezTo>
                <a:cubicBezTo>
                  <a:pt x="484213" y="1715086"/>
                  <a:pt x="440334" y="1838667"/>
                  <a:pt x="463816" y="1858551"/>
                </a:cubicBezTo>
                <a:cubicBezTo>
                  <a:pt x="463816" y="1847238"/>
                  <a:pt x="486441" y="1848952"/>
                  <a:pt x="482327" y="1866092"/>
                </a:cubicBezTo>
                <a:cubicBezTo>
                  <a:pt x="468787" y="1864207"/>
                  <a:pt x="466216" y="1857522"/>
                  <a:pt x="454732" y="1867977"/>
                </a:cubicBezTo>
                <a:lnTo>
                  <a:pt x="455246" y="1867977"/>
                </a:lnTo>
                <a:cubicBezTo>
                  <a:pt x="469129" y="1924026"/>
                  <a:pt x="444619" y="1975447"/>
                  <a:pt x="479242" y="2007842"/>
                </a:cubicBezTo>
                <a:cubicBezTo>
                  <a:pt x="458845" y="1936196"/>
                  <a:pt x="521750" y="1863692"/>
                  <a:pt x="470501" y="1801131"/>
                </a:cubicBezTo>
                <a:cubicBezTo>
                  <a:pt x="514380" y="1783133"/>
                  <a:pt x="420794" y="1712173"/>
                  <a:pt x="483870" y="1692804"/>
                </a:cubicBezTo>
                <a:cubicBezTo>
                  <a:pt x="480056" y="1688091"/>
                  <a:pt x="474057" y="1687266"/>
                  <a:pt x="467547" y="1688832"/>
                </a:cubicBezTo>
                <a:close/>
                <a:moveTo>
                  <a:pt x="5231553" y="1685092"/>
                </a:moveTo>
                <a:lnTo>
                  <a:pt x="5231513" y="1685964"/>
                </a:lnTo>
                <a:lnTo>
                  <a:pt x="5220015" y="1690161"/>
                </a:lnTo>
                <a:lnTo>
                  <a:pt x="5219262" y="1691573"/>
                </a:lnTo>
                <a:cubicBezTo>
                  <a:pt x="5218772" y="1695212"/>
                  <a:pt x="5219511" y="1700043"/>
                  <a:pt x="5222296" y="1706857"/>
                </a:cubicBezTo>
                <a:lnTo>
                  <a:pt x="5234607" y="1704577"/>
                </a:lnTo>
                <a:lnTo>
                  <a:pt x="5230929" y="1698665"/>
                </a:lnTo>
                <a:lnTo>
                  <a:pt x="5231513" y="1685964"/>
                </a:lnTo>
                <a:lnTo>
                  <a:pt x="5231553" y="1685949"/>
                </a:lnTo>
                <a:close/>
                <a:moveTo>
                  <a:pt x="5393357" y="1670008"/>
                </a:moveTo>
                <a:lnTo>
                  <a:pt x="5394342" y="1691967"/>
                </a:lnTo>
                <a:lnTo>
                  <a:pt x="5410105" y="1690588"/>
                </a:lnTo>
                <a:close/>
                <a:moveTo>
                  <a:pt x="5276461" y="1649440"/>
                </a:moveTo>
                <a:cubicBezTo>
                  <a:pt x="5275432" y="1658471"/>
                  <a:pt x="5275043" y="1665688"/>
                  <a:pt x="5274869" y="1671498"/>
                </a:cubicBezTo>
                <a:lnTo>
                  <a:pt x="5274649" y="1681653"/>
                </a:lnTo>
                <a:lnTo>
                  <a:pt x="5278821" y="1679751"/>
                </a:lnTo>
                <a:lnTo>
                  <a:pt x="5283009" y="1680274"/>
                </a:lnTo>
                <a:close/>
                <a:moveTo>
                  <a:pt x="400054" y="1638470"/>
                </a:moveTo>
                <a:cubicBezTo>
                  <a:pt x="383600" y="1638470"/>
                  <a:pt x="379314" y="1658695"/>
                  <a:pt x="380621" y="1680227"/>
                </a:cubicBezTo>
                <a:lnTo>
                  <a:pt x="384756" y="1704195"/>
                </a:lnTo>
                <a:lnTo>
                  <a:pt x="390179" y="1706814"/>
                </a:lnTo>
                <a:lnTo>
                  <a:pt x="402368" y="1701976"/>
                </a:lnTo>
                <a:lnTo>
                  <a:pt x="407096" y="1684713"/>
                </a:lnTo>
                <a:cubicBezTo>
                  <a:pt x="408001" y="1669143"/>
                  <a:pt x="405674" y="1653386"/>
                  <a:pt x="400054" y="1638470"/>
                </a:cubicBezTo>
                <a:close/>
                <a:moveTo>
                  <a:pt x="5185699" y="1638362"/>
                </a:moveTo>
                <a:lnTo>
                  <a:pt x="5187617" y="1651763"/>
                </a:lnTo>
                <a:cubicBezTo>
                  <a:pt x="5190657" y="1662054"/>
                  <a:pt x="5196618" y="1662238"/>
                  <a:pt x="5203785" y="1661050"/>
                </a:cubicBezTo>
                <a:lnTo>
                  <a:pt x="5218185" y="1659535"/>
                </a:lnTo>
                <a:lnTo>
                  <a:pt x="5202822" y="1649204"/>
                </a:lnTo>
                <a:lnTo>
                  <a:pt x="5197307" y="1645713"/>
                </a:lnTo>
                <a:lnTo>
                  <a:pt x="5192758" y="1645127"/>
                </a:lnTo>
                <a:lnTo>
                  <a:pt x="5186951" y="1639155"/>
                </a:lnTo>
                <a:close/>
                <a:moveTo>
                  <a:pt x="5741819" y="1604876"/>
                </a:moveTo>
                <a:cubicBezTo>
                  <a:pt x="5771129" y="1659725"/>
                  <a:pt x="5755531" y="1712859"/>
                  <a:pt x="5769586" y="1803188"/>
                </a:cubicBezTo>
                <a:lnTo>
                  <a:pt x="5769072" y="1802503"/>
                </a:lnTo>
                <a:cubicBezTo>
                  <a:pt x="5725536" y="1751082"/>
                  <a:pt x="5762901" y="1670180"/>
                  <a:pt x="5741819" y="1604876"/>
                </a:cubicBezTo>
                <a:close/>
                <a:moveTo>
                  <a:pt x="5597498" y="1594763"/>
                </a:moveTo>
                <a:cubicBezTo>
                  <a:pt x="5642491" y="1637442"/>
                  <a:pt x="5620766" y="1688220"/>
                  <a:pt x="5614322" y="1743987"/>
                </a:cubicBezTo>
                <a:lnTo>
                  <a:pt x="5615981" y="1800352"/>
                </a:lnTo>
                <a:lnTo>
                  <a:pt x="5601041" y="1750254"/>
                </a:lnTo>
                <a:cubicBezTo>
                  <a:pt x="5593545" y="1703100"/>
                  <a:pt x="5604440" y="1661610"/>
                  <a:pt x="5597498" y="1594763"/>
                </a:cubicBezTo>
                <a:close/>
                <a:moveTo>
                  <a:pt x="5504908" y="1553203"/>
                </a:moveTo>
                <a:lnTo>
                  <a:pt x="5499332" y="1559726"/>
                </a:lnTo>
                <a:cubicBezTo>
                  <a:pt x="5496831" y="1566542"/>
                  <a:pt x="5496456" y="1576034"/>
                  <a:pt x="5499970" y="1589960"/>
                </a:cubicBezTo>
                <a:lnTo>
                  <a:pt x="5502254" y="1592795"/>
                </a:lnTo>
                <a:lnTo>
                  <a:pt x="5504927" y="1581426"/>
                </a:lnTo>
                <a:cubicBezTo>
                  <a:pt x="5505331" y="1572384"/>
                  <a:pt x="5504630" y="1563482"/>
                  <a:pt x="5504448" y="1556069"/>
                </a:cubicBezTo>
                <a:close/>
                <a:moveTo>
                  <a:pt x="5522479" y="1538852"/>
                </a:moveTo>
                <a:lnTo>
                  <a:pt x="5520313" y="1540167"/>
                </a:lnTo>
                <a:lnTo>
                  <a:pt x="5522595" y="1540257"/>
                </a:lnTo>
                <a:close/>
                <a:moveTo>
                  <a:pt x="5197305" y="1534461"/>
                </a:moveTo>
                <a:lnTo>
                  <a:pt x="5198026" y="1555772"/>
                </a:lnTo>
                <a:lnTo>
                  <a:pt x="5208523" y="1551515"/>
                </a:lnTo>
                <a:lnTo>
                  <a:pt x="5208778" y="1551432"/>
                </a:lnTo>
                <a:lnTo>
                  <a:pt x="5207043" y="1545399"/>
                </a:lnTo>
                <a:lnTo>
                  <a:pt x="5206871" y="1546256"/>
                </a:lnTo>
                <a:lnTo>
                  <a:pt x="5207392" y="1540468"/>
                </a:lnTo>
                <a:lnTo>
                  <a:pt x="5202072" y="1547281"/>
                </a:lnTo>
                <a:lnTo>
                  <a:pt x="5201729" y="1547281"/>
                </a:lnTo>
                <a:cubicBezTo>
                  <a:pt x="5200615" y="1543853"/>
                  <a:pt x="5200186" y="1539568"/>
                  <a:pt x="5199115" y="1536140"/>
                </a:cubicBezTo>
                <a:close/>
                <a:moveTo>
                  <a:pt x="5207900" y="1528770"/>
                </a:moveTo>
                <a:lnTo>
                  <a:pt x="5207550" y="1538710"/>
                </a:lnTo>
                <a:lnTo>
                  <a:pt x="5208433" y="1528890"/>
                </a:lnTo>
                <a:close/>
                <a:moveTo>
                  <a:pt x="498884" y="1525728"/>
                </a:moveTo>
                <a:lnTo>
                  <a:pt x="504267" y="1543341"/>
                </a:lnTo>
                <a:lnTo>
                  <a:pt x="505843" y="1526467"/>
                </a:lnTo>
                <a:close/>
                <a:moveTo>
                  <a:pt x="409783" y="1476754"/>
                </a:moveTo>
                <a:lnTo>
                  <a:pt x="405252" y="1489269"/>
                </a:lnTo>
                <a:lnTo>
                  <a:pt x="405604" y="1501381"/>
                </a:lnTo>
                <a:lnTo>
                  <a:pt x="409483" y="1501688"/>
                </a:lnTo>
                <a:lnTo>
                  <a:pt x="405737" y="1505970"/>
                </a:lnTo>
                <a:lnTo>
                  <a:pt x="405903" y="1511717"/>
                </a:lnTo>
                <a:cubicBezTo>
                  <a:pt x="406353" y="1526672"/>
                  <a:pt x="404596" y="1539742"/>
                  <a:pt x="387199" y="1539742"/>
                </a:cubicBezTo>
                <a:lnTo>
                  <a:pt x="393908" y="1519493"/>
                </a:lnTo>
                <a:lnTo>
                  <a:pt x="390310" y="1523606"/>
                </a:lnTo>
                <a:lnTo>
                  <a:pt x="369280" y="1530308"/>
                </a:lnTo>
                <a:lnTo>
                  <a:pt x="369218" y="1530834"/>
                </a:lnTo>
                <a:cubicBezTo>
                  <a:pt x="371108" y="1543920"/>
                  <a:pt x="377000" y="1555682"/>
                  <a:pt x="388399" y="1563567"/>
                </a:cubicBezTo>
                <a:cubicBezTo>
                  <a:pt x="335778" y="1537514"/>
                  <a:pt x="366802" y="1623215"/>
                  <a:pt x="336978" y="1640183"/>
                </a:cubicBezTo>
                <a:cubicBezTo>
                  <a:pt x="331150" y="1601789"/>
                  <a:pt x="352233" y="1586706"/>
                  <a:pt x="324980" y="1566309"/>
                </a:cubicBezTo>
                <a:cubicBezTo>
                  <a:pt x="329436" y="1617730"/>
                  <a:pt x="319666" y="1632470"/>
                  <a:pt x="329436" y="1673779"/>
                </a:cubicBezTo>
                <a:cubicBezTo>
                  <a:pt x="345034" y="1676349"/>
                  <a:pt x="351890" y="1660409"/>
                  <a:pt x="356518" y="1672579"/>
                </a:cubicBezTo>
                <a:cubicBezTo>
                  <a:pt x="355747" y="1676864"/>
                  <a:pt x="354118" y="1682895"/>
                  <a:pt x="352468" y="1689722"/>
                </a:cubicBezTo>
                <a:lnTo>
                  <a:pt x="352008" y="1692137"/>
                </a:lnTo>
                <a:lnTo>
                  <a:pt x="357741" y="1689952"/>
                </a:lnTo>
                <a:lnTo>
                  <a:pt x="364581" y="1693781"/>
                </a:lnTo>
                <a:lnTo>
                  <a:pt x="378500" y="1652953"/>
                </a:lnTo>
                <a:cubicBezTo>
                  <a:pt x="388827" y="1626257"/>
                  <a:pt x="396283" y="1605903"/>
                  <a:pt x="380171" y="1596990"/>
                </a:cubicBezTo>
                <a:cubicBezTo>
                  <a:pt x="393969" y="1586449"/>
                  <a:pt x="404511" y="1562410"/>
                  <a:pt x="410231" y="1537449"/>
                </a:cubicBezTo>
                <a:lnTo>
                  <a:pt x="414017" y="1508430"/>
                </a:lnTo>
                <a:lnTo>
                  <a:pt x="413854" y="1502644"/>
                </a:lnTo>
                <a:lnTo>
                  <a:pt x="414785" y="1502545"/>
                </a:lnTo>
                <a:lnTo>
                  <a:pt x="415001" y="1500890"/>
                </a:lnTo>
                <a:lnTo>
                  <a:pt x="412146" y="1478490"/>
                </a:lnTo>
                <a:close/>
                <a:moveTo>
                  <a:pt x="390470" y="1462559"/>
                </a:moveTo>
                <a:lnTo>
                  <a:pt x="374044" y="1490163"/>
                </a:lnTo>
                <a:lnTo>
                  <a:pt x="373019" y="1498802"/>
                </a:lnTo>
                <a:lnTo>
                  <a:pt x="400054" y="1500942"/>
                </a:lnTo>
                <a:lnTo>
                  <a:pt x="408073" y="1476740"/>
                </a:lnTo>
                <a:lnTo>
                  <a:pt x="408475" y="1475793"/>
                </a:lnTo>
                <a:close/>
                <a:moveTo>
                  <a:pt x="5516823" y="1461435"/>
                </a:moveTo>
                <a:lnTo>
                  <a:pt x="5502712" y="1467536"/>
                </a:lnTo>
                <a:lnTo>
                  <a:pt x="5492438" y="1471651"/>
                </a:lnTo>
                <a:lnTo>
                  <a:pt x="5497864" y="1476522"/>
                </a:lnTo>
                <a:cubicBezTo>
                  <a:pt x="5500824" y="1480049"/>
                  <a:pt x="5504255" y="1483094"/>
                  <a:pt x="5510939" y="1482837"/>
                </a:cubicBezTo>
                <a:lnTo>
                  <a:pt x="5511260" y="1495461"/>
                </a:lnTo>
                <a:lnTo>
                  <a:pt x="5521052" y="1497060"/>
                </a:lnTo>
                <a:cubicBezTo>
                  <a:pt x="5521909" y="1508630"/>
                  <a:pt x="5514796" y="1512658"/>
                  <a:pt x="5507683" y="1516664"/>
                </a:cubicBezTo>
                <a:lnTo>
                  <a:pt x="5500520" y="1521798"/>
                </a:lnTo>
                <a:lnTo>
                  <a:pt x="5498309" y="1525524"/>
                </a:lnTo>
                <a:lnTo>
                  <a:pt x="5496646" y="1535621"/>
                </a:lnTo>
                <a:lnTo>
                  <a:pt x="5506828" y="1533357"/>
                </a:lnTo>
                <a:cubicBezTo>
                  <a:pt x="5510152" y="1530275"/>
                  <a:pt x="5512793" y="1525738"/>
                  <a:pt x="5515246" y="1521849"/>
                </a:cubicBezTo>
                <a:lnTo>
                  <a:pt x="5520632" y="1516222"/>
                </a:lnTo>
                <a:lnTo>
                  <a:pt x="5521395" y="1489607"/>
                </a:lnTo>
                <a:lnTo>
                  <a:pt x="5520518" y="1478710"/>
                </a:lnTo>
                <a:lnTo>
                  <a:pt x="5519938" y="1478034"/>
                </a:lnTo>
                <a:lnTo>
                  <a:pt x="5517475" y="1462460"/>
                </a:lnTo>
                <a:close/>
                <a:moveTo>
                  <a:pt x="5744390" y="1456441"/>
                </a:moveTo>
                <a:cubicBezTo>
                  <a:pt x="5755531" y="1482494"/>
                  <a:pt x="5755017" y="1526887"/>
                  <a:pt x="5759302" y="1580022"/>
                </a:cubicBezTo>
                <a:cubicBezTo>
                  <a:pt x="5738048" y="1563568"/>
                  <a:pt x="5733934" y="1494835"/>
                  <a:pt x="5744390" y="1456441"/>
                </a:cubicBezTo>
                <a:close/>
                <a:moveTo>
                  <a:pt x="344411" y="1441059"/>
                </a:moveTo>
                <a:lnTo>
                  <a:pt x="337404" y="1441414"/>
                </a:lnTo>
                <a:lnTo>
                  <a:pt x="342861" y="1444983"/>
                </a:lnTo>
                <a:cubicBezTo>
                  <a:pt x="346685" y="1449291"/>
                  <a:pt x="349380" y="1454601"/>
                  <a:pt x="350536" y="1460454"/>
                </a:cubicBezTo>
                <a:cubicBezTo>
                  <a:pt x="352850" y="1472159"/>
                  <a:pt x="348645" y="1484199"/>
                  <a:pt x="339549" y="1491920"/>
                </a:cubicBezTo>
                <a:cubicBezTo>
                  <a:pt x="353604" y="1484507"/>
                  <a:pt x="361874" y="1472230"/>
                  <a:pt x="367367" y="1457616"/>
                </a:cubicBezTo>
                <a:lnTo>
                  <a:pt x="368998" y="1450550"/>
                </a:lnTo>
                <a:close/>
                <a:moveTo>
                  <a:pt x="5586856" y="1420361"/>
                </a:moveTo>
                <a:lnTo>
                  <a:pt x="5593427" y="1425931"/>
                </a:lnTo>
                <a:lnTo>
                  <a:pt x="5602093" y="1432915"/>
                </a:lnTo>
                <a:lnTo>
                  <a:pt x="5602297" y="1432527"/>
                </a:lnTo>
                <a:cubicBezTo>
                  <a:pt x="5602769" y="1429506"/>
                  <a:pt x="5601740" y="1426828"/>
                  <a:pt x="5598601" y="1424519"/>
                </a:cubicBezTo>
                <a:close/>
                <a:moveTo>
                  <a:pt x="5500343" y="1417532"/>
                </a:moveTo>
                <a:lnTo>
                  <a:pt x="5495726" y="1418472"/>
                </a:lnTo>
                <a:cubicBezTo>
                  <a:pt x="5481457" y="1421471"/>
                  <a:pt x="5466716" y="1427470"/>
                  <a:pt x="5477172" y="1447525"/>
                </a:cubicBezTo>
                <a:cubicBezTo>
                  <a:pt x="5480900" y="1450953"/>
                  <a:pt x="5483996" y="1452431"/>
                  <a:pt x="5486963" y="1452838"/>
                </a:cubicBezTo>
                <a:lnTo>
                  <a:pt x="5494716" y="1451881"/>
                </a:lnTo>
                <a:close/>
                <a:moveTo>
                  <a:pt x="5466683" y="1392867"/>
                </a:moveTo>
                <a:cubicBezTo>
                  <a:pt x="5465250" y="1392658"/>
                  <a:pt x="5463675" y="1395164"/>
                  <a:pt x="5462090" y="1401935"/>
                </a:cubicBezTo>
                <a:lnTo>
                  <a:pt x="5462986" y="1417414"/>
                </a:lnTo>
                <a:lnTo>
                  <a:pt x="5472514" y="1414241"/>
                </a:lnTo>
                <a:lnTo>
                  <a:pt x="5470424" y="1400092"/>
                </a:lnTo>
                <a:cubicBezTo>
                  <a:pt x="5469407" y="1396000"/>
                  <a:pt x="5468116" y="1393075"/>
                  <a:pt x="5466683" y="1392867"/>
                </a:cubicBezTo>
                <a:close/>
                <a:moveTo>
                  <a:pt x="5502404" y="1373527"/>
                </a:moveTo>
                <a:lnTo>
                  <a:pt x="5493971" y="1382049"/>
                </a:lnTo>
                <a:lnTo>
                  <a:pt x="5491959" y="1380642"/>
                </a:lnTo>
                <a:lnTo>
                  <a:pt x="5491356" y="1381582"/>
                </a:lnTo>
                <a:cubicBezTo>
                  <a:pt x="5488971" y="1386049"/>
                  <a:pt x="5486208" y="1391895"/>
                  <a:pt x="5483028" y="1399288"/>
                </a:cubicBezTo>
                <a:lnTo>
                  <a:pt x="5477610" y="1412793"/>
                </a:lnTo>
                <a:lnTo>
                  <a:pt x="5501748" y="1408958"/>
                </a:lnTo>
                <a:lnTo>
                  <a:pt x="5502837" y="1402307"/>
                </a:lnTo>
                <a:cubicBezTo>
                  <a:pt x="5503831" y="1393194"/>
                  <a:pt x="5504324" y="1385427"/>
                  <a:pt x="5504145" y="1379780"/>
                </a:cubicBezTo>
                <a:close/>
                <a:moveTo>
                  <a:pt x="5593556" y="1317773"/>
                </a:moveTo>
                <a:cubicBezTo>
                  <a:pt x="5602126" y="1317773"/>
                  <a:pt x="5598698" y="1326172"/>
                  <a:pt x="5594584" y="1326686"/>
                </a:cubicBezTo>
                <a:cubicBezTo>
                  <a:pt x="5598869" y="1386848"/>
                  <a:pt x="5650976" y="1375192"/>
                  <a:pt x="5666916" y="1418386"/>
                </a:cubicBezTo>
                <a:cubicBezTo>
                  <a:pt x="5653375" y="1421129"/>
                  <a:pt x="5649776" y="1409302"/>
                  <a:pt x="5635378" y="1412901"/>
                </a:cubicBezTo>
                <a:cubicBezTo>
                  <a:pt x="5646348" y="1464322"/>
                  <a:pt x="5673429" y="1469635"/>
                  <a:pt x="5664688" y="1527570"/>
                </a:cubicBezTo>
                <a:cubicBezTo>
                  <a:pt x="5652175" y="1524999"/>
                  <a:pt x="5654746" y="1500145"/>
                  <a:pt x="5631778" y="1513000"/>
                </a:cubicBezTo>
                <a:cubicBezTo>
                  <a:pt x="5639748" y="1497317"/>
                  <a:pt x="5638977" y="1477091"/>
                  <a:pt x="5630921" y="1463594"/>
                </a:cubicBezTo>
                <a:lnTo>
                  <a:pt x="5616502" y="1452141"/>
                </a:lnTo>
                <a:lnTo>
                  <a:pt x="5614277" y="1460126"/>
                </a:lnTo>
                <a:cubicBezTo>
                  <a:pt x="5606845" y="1484707"/>
                  <a:pt x="5597584" y="1517385"/>
                  <a:pt x="5612238" y="1535800"/>
                </a:cubicBezTo>
                <a:cubicBezTo>
                  <a:pt x="5593984" y="1528173"/>
                  <a:pt x="5592356" y="1503834"/>
                  <a:pt x="5590942" y="1479302"/>
                </a:cubicBezTo>
                <a:lnTo>
                  <a:pt x="5588061" y="1454254"/>
                </a:lnTo>
                <a:lnTo>
                  <a:pt x="5586357" y="1454552"/>
                </a:lnTo>
                <a:lnTo>
                  <a:pt x="5587896" y="1452822"/>
                </a:lnTo>
                <a:lnTo>
                  <a:pt x="5586930" y="1444424"/>
                </a:lnTo>
                <a:cubicBezTo>
                  <a:pt x="5584278" y="1434126"/>
                  <a:pt x="5579629" y="1425845"/>
                  <a:pt x="5570930" y="1421646"/>
                </a:cubicBezTo>
                <a:cubicBezTo>
                  <a:pt x="5573116" y="1414405"/>
                  <a:pt x="5576458" y="1413162"/>
                  <a:pt x="5580395" y="1414886"/>
                </a:cubicBezTo>
                <a:lnTo>
                  <a:pt x="5582842" y="1416960"/>
                </a:lnTo>
                <a:lnTo>
                  <a:pt x="5585706" y="1408506"/>
                </a:lnTo>
                <a:cubicBezTo>
                  <a:pt x="5592881" y="1403935"/>
                  <a:pt x="5608853" y="1413801"/>
                  <a:pt x="5612581" y="1415472"/>
                </a:cubicBezTo>
                <a:lnTo>
                  <a:pt x="5608468" y="1379478"/>
                </a:lnTo>
                <a:cubicBezTo>
                  <a:pt x="5600669" y="1364321"/>
                  <a:pt x="5584483" y="1355382"/>
                  <a:pt x="5567502" y="1356853"/>
                </a:cubicBezTo>
                <a:cubicBezTo>
                  <a:pt x="5572473" y="1340912"/>
                  <a:pt x="5593556" y="1339541"/>
                  <a:pt x="5593556" y="1318287"/>
                </a:cubicBezTo>
                <a:close/>
                <a:moveTo>
                  <a:pt x="5692798" y="1316919"/>
                </a:moveTo>
                <a:cubicBezTo>
                  <a:pt x="5713623" y="1414362"/>
                  <a:pt x="5713912" y="1521927"/>
                  <a:pt x="5719842" y="1613006"/>
                </a:cubicBezTo>
                <a:lnTo>
                  <a:pt x="5728415" y="1695619"/>
                </a:lnTo>
                <a:lnTo>
                  <a:pt x="5706175" y="1610837"/>
                </a:lnTo>
                <a:cubicBezTo>
                  <a:pt x="5693087" y="1514407"/>
                  <a:pt x="5703210" y="1393150"/>
                  <a:pt x="5692798" y="1316919"/>
                </a:cubicBezTo>
                <a:close/>
                <a:moveTo>
                  <a:pt x="485028" y="1304375"/>
                </a:moveTo>
                <a:lnTo>
                  <a:pt x="485198" y="1309500"/>
                </a:lnTo>
                <a:lnTo>
                  <a:pt x="480019" y="1322560"/>
                </a:lnTo>
                <a:lnTo>
                  <a:pt x="509165" y="1320880"/>
                </a:lnTo>
                <a:lnTo>
                  <a:pt x="508550" y="1318650"/>
                </a:lnTo>
                <a:lnTo>
                  <a:pt x="498205" y="1313307"/>
                </a:lnTo>
                <a:cubicBezTo>
                  <a:pt x="494316" y="1311700"/>
                  <a:pt x="491242" y="1310618"/>
                  <a:pt x="488799" y="1309075"/>
                </a:cubicBezTo>
                <a:close/>
                <a:moveTo>
                  <a:pt x="5745761" y="1290694"/>
                </a:moveTo>
                <a:cubicBezTo>
                  <a:pt x="5769929" y="1357027"/>
                  <a:pt x="5748161" y="1389079"/>
                  <a:pt x="5753131" y="1447700"/>
                </a:cubicBezTo>
                <a:cubicBezTo>
                  <a:pt x="5726907" y="1407077"/>
                  <a:pt x="5747132" y="1337659"/>
                  <a:pt x="5745761" y="1290694"/>
                </a:cubicBezTo>
                <a:close/>
                <a:moveTo>
                  <a:pt x="448904" y="1288637"/>
                </a:moveTo>
                <a:cubicBezTo>
                  <a:pt x="444619" y="1296478"/>
                  <a:pt x="441716" y="1305413"/>
                  <a:pt x="439469" y="1314853"/>
                </a:cubicBezTo>
                <a:lnTo>
                  <a:pt x="437761" y="1323940"/>
                </a:lnTo>
                <a:lnTo>
                  <a:pt x="448855" y="1324356"/>
                </a:lnTo>
                <a:lnTo>
                  <a:pt x="456270" y="1323929"/>
                </a:lnTo>
                <a:lnTo>
                  <a:pt x="456531" y="1315582"/>
                </a:lnTo>
                <a:cubicBezTo>
                  <a:pt x="455530" y="1306101"/>
                  <a:pt x="453103" y="1297078"/>
                  <a:pt x="448904" y="1288637"/>
                </a:cubicBezTo>
                <a:close/>
                <a:moveTo>
                  <a:pt x="285386" y="1278867"/>
                </a:moveTo>
                <a:cubicBezTo>
                  <a:pt x="284015" y="1296992"/>
                  <a:pt x="281561" y="1321160"/>
                  <a:pt x="278160" y="1348009"/>
                </a:cubicBezTo>
                <a:lnTo>
                  <a:pt x="274697" y="1370863"/>
                </a:lnTo>
                <a:lnTo>
                  <a:pt x="286954" y="1366398"/>
                </a:lnTo>
                <a:cubicBezTo>
                  <a:pt x="297546" y="1363987"/>
                  <a:pt x="308398" y="1362766"/>
                  <a:pt x="318297" y="1362680"/>
                </a:cubicBezTo>
                <a:lnTo>
                  <a:pt x="318297" y="1363023"/>
                </a:lnTo>
                <a:cubicBezTo>
                  <a:pt x="312640" y="1369622"/>
                  <a:pt x="305120" y="1374207"/>
                  <a:pt x="296837" y="1377967"/>
                </a:cubicBezTo>
                <a:lnTo>
                  <a:pt x="272187" y="1387428"/>
                </a:lnTo>
                <a:lnTo>
                  <a:pt x="265246" y="1433236"/>
                </a:lnTo>
                <a:cubicBezTo>
                  <a:pt x="254919" y="1490935"/>
                  <a:pt x="241335" y="1545912"/>
                  <a:pt x="225566" y="1571280"/>
                </a:cubicBezTo>
                <a:cubicBezTo>
                  <a:pt x="238164" y="1516860"/>
                  <a:pt x="243949" y="1465524"/>
                  <a:pt x="251169" y="1416910"/>
                </a:cubicBezTo>
                <a:lnTo>
                  <a:pt x="254987" y="1395981"/>
                </a:lnTo>
                <a:lnTo>
                  <a:pt x="246782" y="1400143"/>
                </a:lnTo>
                <a:cubicBezTo>
                  <a:pt x="239848" y="1405359"/>
                  <a:pt x="234352" y="1412130"/>
                  <a:pt x="231396" y="1421643"/>
                </a:cubicBezTo>
                <a:cubicBezTo>
                  <a:pt x="227625" y="1401589"/>
                  <a:pt x="239451" y="1386934"/>
                  <a:pt x="257170" y="1377249"/>
                </a:cubicBezTo>
                <a:lnTo>
                  <a:pt x="258492" y="1376768"/>
                </a:lnTo>
                <a:lnTo>
                  <a:pt x="264108" y="1345984"/>
                </a:lnTo>
                <a:cubicBezTo>
                  <a:pt x="269467" y="1322992"/>
                  <a:pt x="276216" y="1300635"/>
                  <a:pt x="285386" y="1278867"/>
                </a:cubicBezTo>
                <a:close/>
                <a:moveTo>
                  <a:pt x="5668287" y="1194195"/>
                </a:moveTo>
                <a:cubicBezTo>
                  <a:pt x="5672058" y="1253500"/>
                  <a:pt x="5626979" y="1336459"/>
                  <a:pt x="5658346" y="1368511"/>
                </a:cubicBezTo>
                <a:cubicBezTo>
                  <a:pt x="5590813" y="1371939"/>
                  <a:pt x="5687141" y="1234817"/>
                  <a:pt x="5634521" y="1229161"/>
                </a:cubicBezTo>
                <a:lnTo>
                  <a:pt x="5634007" y="1228475"/>
                </a:lnTo>
                <a:cubicBezTo>
                  <a:pt x="5626465" y="1201051"/>
                  <a:pt x="5647719" y="1197623"/>
                  <a:pt x="5668287" y="1194195"/>
                </a:cubicBezTo>
                <a:close/>
                <a:moveTo>
                  <a:pt x="5893510" y="1168484"/>
                </a:moveTo>
                <a:cubicBezTo>
                  <a:pt x="5916478" y="1204136"/>
                  <a:pt x="5896081" y="1271326"/>
                  <a:pt x="5881683" y="1301493"/>
                </a:cubicBezTo>
                <a:cubicBezTo>
                  <a:pt x="5852374" y="1275097"/>
                  <a:pt x="5890939" y="1215620"/>
                  <a:pt x="5893510" y="1168484"/>
                </a:cubicBezTo>
                <a:close/>
                <a:moveTo>
                  <a:pt x="197115" y="1161111"/>
                </a:moveTo>
                <a:cubicBezTo>
                  <a:pt x="183231" y="1176879"/>
                  <a:pt x="171576" y="1195391"/>
                  <a:pt x="147580" y="1199505"/>
                </a:cubicBezTo>
                <a:cubicBezTo>
                  <a:pt x="158892" y="1180651"/>
                  <a:pt x="170376" y="1162482"/>
                  <a:pt x="197115" y="1161111"/>
                </a:cubicBezTo>
                <a:close/>
                <a:moveTo>
                  <a:pt x="341178" y="1135616"/>
                </a:moveTo>
                <a:lnTo>
                  <a:pt x="331465" y="1144651"/>
                </a:lnTo>
                <a:cubicBezTo>
                  <a:pt x="319807" y="1159322"/>
                  <a:pt x="305956" y="1182622"/>
                  <a:pt x="306470" y="1155111"/>
                </a:cubicBezTo>
                <a:cubicBezTo>
                  <a:pt x="296700" y="1158540"/>
                  <a:pt x="301671" y="1177908"/>
                  <a:pt x="301156" y="1191449"/>
                </a:cubicBezTo>
                <a:cubicBezTo>
                  <a:pt x="297942" y="1190569"/>
                  <a:pt x="294501" y="1191174"/>
                  <a:pt x="291781" y="1193098"/>
                </a:cubicBezTo>
                <a:cubicBezTo>
                  <a:pt x="289058" y="1195024"/>
                  <a:pt x="287342" y="1198066"/>
                  <a:pt x="287101" y="1201390"/>
                </a:cubicBezTo>
                <a:cubicBezTo>
                  <a:pt x="274503" y="1175037"/>
                  <a:pt x="283213" y="1147238"/>
                  <a:pt x="309614" y="1137950"/>
                </a:cubicBezTo>
                <a:close/>
                <a:moveTo>
                  <a:pt x="341779" y="1135057"/>
                </a:moveTo>
                <a:lnTo>
                  <a:pt x="341779" y="1135572"/>
                </a:lnTo>
                <a:lnTo>
                  <a:pt x="341178" y="1135616"/>
                </a:lnTo>
                <a:close/>
                <a:moveTo>
                  <a:pt x="5756388" y="1132832"/>
                </a:moveTo>
                <a:cubicBezTo>
                  <a:pt x="5746104" y="1139689"/>
                  <a:pt x="5788612" y="1237217"/>
                  <a:pt x="5744561" y="1265841"/>
                </a:cubicBezTo>
                <a:cubicBezTo>
                  <a:pt x="5771986" y="1247501"/>
                  <a:pt x="5728792" y="1151001"/>
                  <a:pt x="5756388" y="1132832"/>
                </a:cubicBezTo>
                <a:close/>
                <a:moveTo>
                  <a:pt x="5531183" y="1120172"/>
                </a:moveTo>
                <a:lnTo>
                  <a:pt x="5521986" y="1123662"/>
                </a:lnTo>
                <a:lnTo>
                  <a:pt x="5516610" y="1121145"/>
                </a:lnTo>
                <a:lnTo>
                  <a:pt x="5515902" y="1129228"/>
                </a:lnTo>
                <a:lnTo>
                  <a:pt x="5515144" y="1144873"/>
                </a:lnTo>
                <a:lnTo>
                  <a:pt x="5518214" y="1161901"/>
                </a:lnTo>
                <a:lnTo>
                  <a:pt x="5523150" y="1154747"/>
                </a:lnTo>
                <a:cubicBezTo>
                  <a:pt x="5525733" y="1148994"/>
                  <a:pt x="5527870" y="1142043"/>
                  <a:pt x="5529598" y="1134338"/>
                </a:cubicBezTo>
                <a:close/>
                <a:moveTo>
                  <a:pt x="5472203" y="1113289"/>
                </a:moveTo>
                <a:lnTo>
                  <a:pt x="5461691" y="1123078"/>
                </a:lnTo>
                <a:lnTo>
                  <a:pt x="5468496" y="1185822"/>
                </a:lnTo>
                <a:lnTo>
                  <a:pt x="5472545" y="1185792"/>
                </a:lnTo>
                <a:cubicBezTo>
                  <a:pt x="5474474" y="1188192"/>
                  <a:pt x="5475116" y="1190126"/>
                  <a:pt x="5474734" y="1191670"/>
                </a:cubicBezTo>
                <a:lnTo>
                  <a:pt x="5474602" y="1191789"/>
                </a:lnTo>
                <a:lnTo>
                  <a:pt x="5477195" y="1194773"/>
                </a:lnTo>
                <a:cubicBezTo>
                  <a:pt x="5481158" y="1202593"/>
                  <a:pt x="5482744" y="1214506"/>
                  <a:pt x="5470660" y="1219391"/>
                </a:cubicBezTo>
                <a:cubicBezTo>
                  <a:pt x="5485229" y="1215791"/>
                  <a:pt x="5489514" y="1208892"/>
                  <a:pt x="5492492" y="1203065"/>
                </a:cubicBezTo>
                <a:lnTo>
                  <a:pt x="5493738" y="1201067"/>
                </a:lnTo>
                <a:lnTo>
                  <a:pt x="5489343" y="1202076"/>
                </a:lnTo>
                <a:cubicBezTo>
                  <a:pt x="5495006" y="1195366"/>
                  <a:pt x="5499000" y="1187554"/>
                  <a:pt x="5501162" y="1179265"/>
                </a:cubicBezTo>
                <a:lnTo>
                  <a:pt x="5501452" y="1170233"/>
                </a:lnTo>
                <a:lnTo>
                  <a:pt x="5494616" y="1136789"/>
                </a:lnTo>
                <a:lnTo>
                  <a:pt x="5491663" y="1130061"/>
                </a:lnTo>
                <a:cubicBezTo>
                  <a:pt x="5486571" y="1123173"/>
                  <a:pt x="5479957" y="1117410"/>
                  <a:pt x="5472203" y="1113289"/>
                </a:cubicBezTo>
                <a:close/>
                <a:moveTo>
                  <a:pt x="5458483" y="1091700"/>
                </a:moveTo>
                <a:lnTo>
                  <a:pt x="5458426" y="1092981"/>
                </a:lnTo>
                <a:lnTo>
                  <a:pt x="5458607" y="1094652"/>
                </a:lnTo>
                <a:lnTo>
                  <a:pt x="5462947" y="1096149"/>
                </a:lnTo>
                <a:close/>
                <a:moveTo>
                  <a:pt x="5524652" y="1010108"/>
                </a:moveTo>
                <a:cubicBezTo>
                  <a:pt x="5524138" y="1027248"/>
                  <a:pt x="5523291" y="1042171"/>
                  <a:pt x="5522292" y="1055792"/>
                </a:cubicBezTo>
                <a:lnTo>
                  <a:pt x="5521976" y="1059444"/>
                </a:lnTo>
                <a:lnTo>
                  <a:pt x="5523108" y="1061376"/>
                </a:lnTo>
                <a:lnTo>
                  <a:pt x="5535126" y="1084936"/>
                </a:lnTo>
                <a:lnTo>
                  <a:pt x="5535386" y="1082612"/>
                </a:lnTo>
                <a:cubicBezTo>
                  <a:pt x="5536393" y="1046831"/>
                  <a:pt x="5532108" y="1013193"/>
                  <a:pt x="5524994" y="1010108"/>
                </a:cubicBezTo>
                <a:close/>
                <a:moveTo>
                  <a:pt x="449420" y="991443"/>
                </a:moveTo>
                <a:cubicBezTo>
                  <a:pt x="422809" y="991422"/>
                  <a:pt x="397313" y="996992"/>
                  <a:pt x="373488" y="1013876"/>
                </a:cubicBezTo>
                <a:cubicBezTo>
                  <a:pt x="373488" y="1005134"/>
                  <a:pt x="381887" y="1006334"/>
                  <a:pt x="387372" y="1003934"/>
                </a:cubicBezTo>
                <a:cubicBezTo>
                  <a:pt x="386258" y="998921"/>
                  <a:pt x="383312" y="996564"/>
                  <a:pt x="379426" y="995576"/>
                </a:cubicBezTo>
                <a:lnTo>
                  <a:pt x="369899" y="995472"/>
                </a:lnTo>
                <a:lnTo>
                  <a:pt x="359740" y="1028504"/>
                </a:lnTo>
                <a:lnTo>
                  <a:pt x="351357" y="1066234"/>
                </a:lnTo>
                <a:lnTo>
                  <a:pt x="365770" y="1055494"/>
                </a:lnTo>
                <a:cubicBezTo>
                  <a:pt x="379712" y="1044889"/>
                  <a:pt x="393092" y="1035215"/>
                  <a:pt x="407983" y="1027117"/>
                </a:cubicBezTo>
                <a:lnTo>
                  <a:pt x="446294" y="1012973"/>
                </a:lnTo>
                <a:lnTo>
                  <a:pt x="452453" y="991705"/>
                </a:lnTo>
                <a:close/>
                <a:moveTo>
                  <a:pt x="568136" y="944187"/>
                </a:moveTo>
                <a:lnTo>
                  <a:pt x="565543" y="956629"/>
                </a:lnTo>
                <a:lnTo>
                  <a:pt x="560820" y="979020"/>
                </a:lnTo>
                <a:lnTo>
                  <a:pt x="569509" y="977517"/>
                </a:lnTo>
                <a:cubicBezTo>
                  <a:pt x="579311" y="974185"/>
                  <a:pt x="589397" y="970012"/>
                  <a:pt x="600567" y="967391"/>
                </a:cubicBezTo>
                <a:lnTo>
                  <a:pt x="610432" y="967175"/>
                </a:lnTo>
                <a:lnTo>
                  <a:pt x="612687" y="956629"/>
                </a:lnTo>
                <a:lnTo>
                  <a:pt x="584271" y="945529"/>
                </a:lnTo>
                <a:close/>
                <a:moveTo>
                  <a:pt x="5553295" y="899077"/>
                </a:moveTo>
                <a:cubicBezTo>
                  <a:pt x="5546056" y="893758"/>
                  <a:pt x="5533779" y="964558"/>
                  <a:pt x="5551390" y="992453"/>
                </a:cubicBezTo>
                <a:cubicBezTo>
                  <a:pt x="5542820" y="974799"/>
                  <a:pt x="5557390" y="954402"/>
                  <a:pt x="5557561" y="934177"/>
                </a:cubicBezTo>
                <a:cubicBezTo>
                  <a:pt x="5557561" y="911080"/>
                  <a:pt x="5555708" y="900849"/>
                  <a:pt x="5553295" y="899077"/>
                </a:cubicBezTo>
                <a:close/>
                <a:moveTo>
                  <a:pt x="5599212" y="857731"/>
                </a:moveTo>
                <a:cubicBezTo>
                  <a:pt x="5618066" y="899725"/>
                  <a:pt x="5564931" y="930234"/>
                  <a:pt x="5602983" y="940518"/>
                </a:cubicBezTo>
                <a:cubicBezTo>
                  <a:pt x="5600926" y="912923"/>
                  <a:pt x="5643262" y="872643"/>
                  <a:pt x="5599212" y="857731"/>
                </a:cubicBezTo>
                <a:close/>
                <a:moveTo>
                  <a:pt x="502210" y="855673"/>
                </a:moveTo>
                <a:cubicBezTo>
                  <a:pt x="494840" y="874870"/>
                  <a:pt x="468615" y="922349"/>
                  <a:pt x="505295" y="930062"/>
                </a:cubicBezTo>
                <a:cubicBezTo>
                  <a:pt x="501182" y="889782"/>
                  <a:pt x="515065" y="870928"/>
                  <a:pt x="502210" y="855673"/>
                </a:cubicBezTo>
                <a:close/>
                <a:moveTo>
                  <a:pt x="593149" y="808296"/>
                </a:moveTo>
                <a:lnTo>
                  <a:pt x="588511" y="846401"/>
                </a:lnTo>
                <a:lnTo>
                  <a:pt x="574336" y="914432"/>
                </a:lnTo>
                <a:lnTo>
                  <a:pt x="579935" y="911786"/>
                </a:lnTo>
                <a:lnTo>
                  <a:pt x="624677" y="906880"/>
                </a:lnTo>
                <a:lnTo>
                  <a:pt x="633644" y="872822"/>
                </a:lnTo>
                <a:lnTo>
                  <a:pt x="631532" y="871274"/>
                </a:lnTo>
                <a:cubicBezTo>
                  <a:pt x="631347" y="868794"/>
                  <a:pt x="632981" y="865762"/>
                  <a:pt x="635670" y="862998"/>
                </a:cubicBezTo>
                <a:lnTo>
                  <a:pt x="636344" y="862569"/>
                </a:lnTo>
                <a:lnTo>
                  <a:pt x="637618" y="857730"/>
                </a:lnTo>
                <a:cubicBezTo>
                  <a:pt x="624592" y="865272"/>
                  <a:pt x="625791" y="884983"/>
                  <a:pt x="620478" y="899895"/>
                </a:cubicBezTo>
                <a:cubicBezTo>
                  <a:pt x="616879" y="888797"/>
                  <a:pt x="614897" y="874795"/>
                  <a:pt x="614889" y="859913"/>
                </a:cubicBezTo>
                <a:lnTo>
                  <a:pt x="617012" y="844544"/>
                </a:lnTo>
                <a:lnTo>
                  <a:pt x="613795" y="842130"/>
                </a:lnTo>
                <a:cubicBezTo>
                  <a:pt x="613581" y="837159"/>
                  <a:pt x="615338" y="834278"/>
                  <a:pt x="618286" y="832649"/>
                </a:cubicBezTo>
                <a:lnTo>
                  <a:pt x="618664" y="832586"/>
                </a:lnTo>
                <a:lnTo>
                  <a:pt x="621142" y="814644"/>
                </a:lnTo>
                <a:lnTo>
                  <a:pt x="621544" y="813881"/>
                </a:lnTo>
                <a:lnTo>
                  <a:pt x="607581" y="810613"/>
                </a:lnTo>
                <a:close/>
                <a:moveTo>
                  <a:pt x="452162" y="791738"/>
                </a:moveTo>
                <a:cubicBezTo>
                  <a:pt x="457866" y="802589"/>
                  <a:pt x="469629" y="808844"/>
                  <a:pt x="481815" y="807507"/>
                </a:cubicBezTo>
                <a:cubicBezTo>
                  <a:pt x="464675" y="813249"/>
                  <a:pt x="438364" y="810678"/>
                  <a:pt x="411540" y="804700"/>
                </a:cubicBezTo>
                <a:lnTo>
                  <a:pt x="383161" y="796871"/>
                </a:lnTo>
                <a:lnTo>
                  <a:pt x="395493" y="828445"/>
                </a:lnTo>
                <a:lnTo>
                  <a:pt x="401084" y="824476"/>
                </a:lnTo>
                <a:cubicBezTo>
                  <a:pt x="401084" y="832189"/>
                  <a:pt x="404512" y="832874"/>
                  <a:pt x="408797" y="832874"/>
                </a:cubicBezTo>
                <a:cubicBezTo>
                  <a:pt x="406098" y="840073"/>
                  <a:pt x="403409" y="844080"/>
                  <a:pt x="400463" y="846134"/>
                </a:cubicBezTo>
                <a:lnTo>
                  <a:pt x="397327" y="846625"/>
                </a:lnTo>
                <a:lnTo>
                  <a:pt x="399114" y="865976"/>
                </a:lnTo>
                <a:cubicBezTo>
                  <a:pt x="398570" y="891373"/>
                  <a:pt x="392909" y="918096"/>
                  <a:pt x="385292" y="945424"/>
                </a:cubicBezTo>
                <a:lnTo>
                  <a:pt x="374078" y="981883"/>
                </a:lnTo>
                <a:lnTo>
                  <a:pt x="391132" y="978042"/>
                </a:lnTo>
                <a:cubicBezTo>
                  <a:pt x="407447" y="973200"/>
                  <a:pt x="423924" y="967725"/>
                  <a:pt x="440078" y="963440"/>
                </a:cubicBezTo>
                <a:lnTo>
                  <a:pt x="461629" y="960018"/>
                </a:lnTo>
                <a:lnTo>
                  <a:pt x="472075" y="923942"/>
                </a:lnTo>
                <a:lnTo>
                  <a:pt x="485152" y="842957"/>
                </a:lnTo>
                <a:lnTo>
                  <a:pt x="478842" y="847596"/>
                </a:lnTo>
                <a:cubicBezTo>
                  <a:pt x="460957" y="850722"/>
                  <a:pt x="437721" y="833431"/>
                  <a:pt x="416510" y="841787"/>
                </a:cubicBezTo>
                <a:cubicBezTo>
                  <a:pt x="422510" y="825333"/>
                  <a:pt x="436093" y="822290"/>
                  <a:pt x="451155" y="824133"/>
                </a:cubicBezTo>
                <a:lnTo>
                  <a:pt x="486656" y="833642"/>
                </a:lnTo>
                <a:lnTo>
                  <a:pt x="491069" y="806309"/>
                </a:lnTo>
                <a:lnTo>
                  <a:pt x="490934" y="798529"/>
                </a:lnTo>
                <a:lnTo>
                  <a:pt x="478545" y="797043"/>
                </a:lnTo>
                <a:cubicBezTo>
                  <a:pt x="471027" y="795980"/>
                  <a:pt x="462489" y="794437"/>
                  <a:pt x="452162" y="791738"/>
                </a:cubicBezTo>
                <a:close/>
                <a:moveTo>
                  <a:pt x="5503741" y="754375"/>
                </a:moveTo>
                <a:cubicBezTo>
                  <a:pt x="5495171" y="789041"/>
                  <a:pt x="5487029" y="826129"/>
                  <a:pt x="5480066" y="864201"/>
                </a:cubicBezTo>
                <a:lnTo>
                  <a:pt x="5468938" y="941769"/>
                </a:lnTo>
                <a:lnTo>
                  <a:pt x="5483000" y="940172"/>
                </a:lnTo>
                <a:cubicBezTo>
                  <a:pt x="5491398" y="960912"/>
                  <a:pt x="5451461" y="985937"/>
                  <a:pt x="5487799" y="985080"/>
                </a:cubicBezTo>
                <a:cubicBezTo>
                  <a:pt x="5487799" y="997249"/>
                  <a:pt x="5459346" y="1005134"/>
                  <a:pt x="5489856" y="1002220"/>
                </a:cubicBezTo>
                <a:cubicBezTo>
                  <a:pt x="5468088" y="1039243"/>
                  <a:pt x="5514196" y="1045928"/>
                  <a:pt x="5465345" y="1050385"/>
                </a:cubicBezTo>
                <a:cubicBezTo>
                  <a:pt x="5469887" y="1060754"/>
                  <a:pt x="5480386" y="1060754"/>
                  <a:pt x="5489899" y="1056426"/>
                </a:cubicBezTo>
                <a:lnTo>
                  <a:pt x="5497319" y="1051163"/>
                </a:lnTo>
                <a:lnTo>
                  <a:pt x="5501494" y="1018868"/>
                </a:lnTo>
                <a:cubicBezTo>
                  <a:pt x="5517854" y="923662"/>
                  <a:pt x="5548091" y="832792"/>
                  <a:pt x="5503741" y="754375"/>
                </a:cubicBezTo>
                <a:close/>
                <a:moveTo>
                  <a:pt x="599046" y="718685"/>
                </a:moveTo>
                <a:lnTo>
                  <a:pt x="587722" y="727512"/>
                </a:lnTo>
                <a:lnTo>
                  <a:pt x="596310" y="735691"/>
                </a:lnTo>
                <a:lnTo>
                  <a:pt x="596290" y="736761"/>
                </a:lnTo>
                <a:lnTo>
                  <a:pt x="602252" y="741367"/>
                </a:lnTo>
                <a:cubicBezTo>
                  <a:pt x="625279" y="745738"/>
                  <a:pt x="662430" y="729090"/>
                  <a:pt x="657160" y="722662"/>
                </a:cubicBezTo>
                <a:cubicBezTo>
                  <a:pt x="635691" y="734232"/>
                  <a:pt x="614320" y="716781"/>
                  <a:pt x="599046" y="718685"/>
                </a:cubicBezTo>
                <a:close/>
                <a:moveTo>
                  <a:pt x="493224" y="704333"/>
                </a:moveTo>
                <a:lnTo>
                  <a:pt x="478387" y="719406"/>
                </a:lnTo>
                <a:lnTo>
                  <a:pt x="489433" y="721389"/>
                </a:lnTo>
                <a:lnTo>
                  <a:pt x="489398" y="719730"/>
                </a:lnTo>
                <a:close/>
                <a:moveTo>
                  <a:pt x="1414447" y="682383"/>
                </a:moveTo>
                <a:cubicBezTo>
                  <a:pt x="1378026" y="681933"/>
                  <a:pt x="1343413" y="685340"/>
                  <a:pt x="1394706" y="688553"/>
                </a:cubicBezTo>
                <a:cubicBezTo>
                  <a:pt x="1404133" y="689153"/>
                  <a:pt x="1419645" y="693224"/>
                  <a:pt x="1437492" y="694124"/>
                </a:cubicBezTo>
                <a:lnTo>
                  <a:pt x="1441843" y="693836"/>
                </a:lnTo>
                <a:lnTo>
                  <a:pt x="1440019" y="692648"/>
                </a:lnTo>
                <a:cubicBezTo>
                  <a:pt x="1434684" y="692155"/>
                  <a:pt x="1428299" y="692755"/>
                  <a:pt x="1423157" y="692327"/>
                </a:cubicBezTo>
                <a:lnTo>
                  <a:pt x="1424830" y="682960"/>
                </a:lnTo>
                <a:close/>
                <a:moveTo>
                  <a:pt x="2266287" y="681676"/>
                </a:moveTo>
                <a:cubicBezTo>
                  <a:pt x="2258146" y="681012"/>
                  <a:pt x="2251548" y="682126"/>
                  <a:pt x="2252404" y="691810"/>
                </a:cubicBezTo>
                <a:cubicBezTo>
                  <a:pt x="2265259" y="692838"/>
                  <a:pt x="2268688" y="750944"/>
                  <a:pt x="2282913" y="719063"/>
                </a:cubicBezTo>
                <a:lnTo>
                  <a:pt x="2282913" y="718377"/>
                </a:lnTo>
                <a:cubicBezTo>
                  <a:pt x="2278286" y="718377"/>
                  <a:pt x="2274001" y="717178"/>
                  <a:pt x="2275201" y="709464"/>
                </a:cubicBezTo>
                <a:cubicBezTo>
                  <a:pt x="2284457" y="712207"/>
                  <a:pt x="2321307" y="707065"/>
                  <a:pt x="2297311" y="699866"/>
                </a:cubicBezTo>
                <a:cubicBezTo>
                  <a:pt x="2291483" y="698152"/>
                  <a:pt x="2282742" y="699866"/>
                  <a:pt x="2282228" y="691124"/>
                </a:cubicBezTo>
                <a:cubicBezTo>
                  <a:pt x="2286684" y="691124"/>
                  <a:pt x="2290970" y="689753"/>
                  <a:pt x="2289427" y="682212"/>
                </a:cubicBezTo>
                <a:cubicBezTo>
                  <a:pt x="2284114" y="684783"/>
                  <a:pt x="2274429" y="682340"/>
                  <a:pt x="2266287" y="681676"/>
                </a:cubicBezTo>
                <a:close/>
                <a:moveTo>
                  <a:pt x="2316508" y="680034"/>
                </a:moveTo>
                <a:cubicBezTo>
                  <a:pt x="2311870" y="680969"/>
                  <a:pt x="2307810" y="684054"/>
                  <a:pt x="2304681" y="690782"/>
                </a:cubicBezTo>
                <a:cubicBezTo>
                  <a:pt x="2331078" y="694381"/>
                  <a:pt x="2344447" y="706379"/>
                  <a:pt x="2364329" y="690096"/>
                </a:cubicBezTo>
                <a:lnTo>
                  <a:pt x="2364329" y="689410"/>
                </a:lnTo>
                <a:cubicBezTo>
                  <a:pt x="2349547" y="693781"/>
                  <a:pt x="2330424" y="677230"/>
                  <a:pt x="2316508" y="680034"/>
                </a:cubicBezTo>
                <a:close/>
                <a:moveTo>
                  <a:pt x="390114" y="662500"/>
                </a:moveTo>
                <a:cubicBezTo>
                  <a:pt x="391828" y="670213"/>
                  <a:pt x="387886" y="671242"/>
                  <a:pt x="383772" y="671927"/>
                </a:cubicBezTo>
                <a:cubicBezTo>
                  <a:pt x="383772" y="680669"/>
                  <a:pt x="392685" y="678441"/>
                  <a:pt x="398342" y="680155"/>
                </a:cubicBezTo>
                <a:cubicBezTo>
                  <a:pt x="391314" y="712893"/>
                  <a:pt x="375545" y="684440"/>
                  <a:pt x="357548" y="700894"/>
                </a:cubicBezTo>
                <a:cubicBezTo>
                  <a:pt x="365604" y="684782"/>
                  <a:pt x="369717" y="664557"/>
                  <a:pt x="390114" y="662500"/>
                </a:cubicBezTo>
                <a:close/>
                <a:moveTo>
                  <a:pt x="2356102" y="653587"/>
                </a:moveTo>
                <a:lnTo>
                  <a:pt x="2356102" y="654273"/>
                </a:lnTo>
                <a:lnTo>
                  <a:pt x="2355954" y="653619"/>
                </a:lnTo>
                <a:close/>
                <a:moveTo>
                  <a:pt x="2242015" y="645179"/>
                </a:moveTo>
                <a:cubicBezTo>
                  <a:pt x="2181535" y="646238"/>
                  <a:pt x="2211717" y="670985"/>
                  <a:pt x="2273658" y="646388"/>
                </a:cubicBezTo>
                <a:cubicBezTo>
                  <a:pt x="2261146" y="645360"/>
                  <a:pt x="2250655" y="645028"/>
                  <a:pt x="2242015" y="645179"/>
                </a:cubicBezTo>
                <a:close/>
                <a:moveTo>
                  <a:pt x="2381084" y="633833"/>
                </a:moveTo>
                <a:cubicBezTo>
                  <a:pt x="2366515" y="633105"/>
                  <a:pt x="2353531" y="634219"/>
                  <a:pt x="2348561" y="644674"/>
                </a:cubicBezTo>
                <a:cubicBezTo>
                  <a:pt x="2350789" y="645188"/>
                  <a:pt x="2352974" y="645660"/>
                  <a:pt x="2354452" y="646967"/>
                </a:cubicBezTo>
                <a:lnTo>
                  <a:pt x="2355954" y="653619"/>
                </a:lnTo>
                <a:lnTo>
                  <a:pt x="2346610" y="655601"/>
                </a:lnTo>
                <a:cubicBezTo>
                  <a:pt x="2343632" y="656501"/>
                  <a:pt x="2341361" y="658301"/>
                  <a:pt x="2341361" y="663014"/>
                </a:cubicBezTo>
                <a:cubicBezTo>
                  <a:pt x="2369815" y="663014"/>
                  <a:pt x="2388840" y="663014"/>
                  <a:pt x="2363473" y="644503"/>
                </a:cubicBezTo>
                <a:cubicBezTo>
                  <a:pt x="2386783" y="633705"/>
                  <a:pt x="2381984" y="658044"/>
                  <a:pt x="2393811" y="661643"/>
                </a:cubicBezTo>
                <a:cubicBezTo>
                  <a:pt x="2384212" y="635076"/>
                  <a:pt x="2447631" y="648959"/>
                  <a:pt x="2423121" y="634047"/>
                </a:cubicBezTo>
                <a:cubicBezTo>
                  <a:pt x="2411808" y="637133"/>
                  <a:pt x="2395653" y="634562"/>
                  <a:pt x="2381084" y="633833"/>
                </a:cubicBezTo>
                <a:close/>
                <a:moveTo>
                  <a:pt x="2646972" y="631305"/>
                </a:moveTo>
                <a:cubicBezTo>
                  <a:pt x="2612850" y="641913"/>
                  <a:pt x="2583930" y="664902"/>
                  <a:pt x="2565899" y="695752"/>
                </a:cubicBezTo>
                <a:cubicBezTo>
                  <a:pt x="2595209" y="678612"/>
                  <a:pt x="2636688" y="712893"/>
                  <a:pt x="2647487" y="676727"/>
                </a:cubicBezTo>
                <a:cubicBezTo>
                  <a:pt x="2636517" y="671927"/>
                  <a:pt x="2609093" y="687696"/>
                  <a:pt x="2610121" y="668157"/>
                </a:cubicBezTo>
                <a:cubicBezTo>
                  <a:pt x="2632917" y="673641"/>
                  <a:pt x="2677140" y="659415"/>
                  <a:pt x="2654514" y="640561"/>
                </a:cubicBezTo>
                <a:cubicBezTo>
                  <a:pt x="2654514" y="652387"/>
                  <a:pt x="2633946" y="652387"/>
                  <a:pt x="2632232" y="640561"/>
                </a:cubicBezTo>
                <a:cubicBezTo>
                  <a:pt x="2637888" y="638504"/>
                  <a:pt x="2646801" y="640561"/>
                  <a:pt x="2646972" y="631305"/>
                </a:cubicBezTo>
                <a:close/>
                <a:moveTo>
                  <a:pt x="1552396" y="611798"/>
                </a:moveTo>
                <a:lnTo>
                  <a:pt x="1543997" y="613822"/>
                </a:lnTo>
                <a:lnTo>
                  <a:pt x="1553069" y="614079"/>
                </a:lnTo>
                <a:lnTo>
                  <a:pt x="1552555" y="611955"/>
                </a:lnTo>
                <a:close/>
                <a:moveTo>
                  <a:pt x="1627063" y="598366"/>
                </a:moveTo>
                <a:lnTo>
                  <a:pt x="1625822" y="598532"/>
                </a:lnTo>
                <a:lnTo>
                  <a:pt x="1626269" y="601483"/>
                </a:lnTo>
                <a:close/>
                <a:moveTo>
                  <a:pt x="2001756" y="598262"/>
                </a:moveTo>
                <a:cubicBezTo>
                  <a:pt x="1994197" y="597981"/>
                  <a:pt x="1984159" y="598631"/>
                  <a:pt x="1971133" y="600624"/>
                </a:cubicBezTo>
                <a:cubicBezTo>
                  <a:pt x="1986130" y="647867"/>
                  <a:pt x="2054670" y="600230"/>
                  <a:pt x="2001756" y="598262"/>
                </a:cubicBezTo>
                <a:close/>
                <a:moveTo>
                  <a:pt x="1919945" y="585074"/>
                </a:moveTo>
                <a:lnTo>
                  <a:pt x="1926265" y="585887"/>
                </a:lnTo>
                <a:lnTo>
                  <a:pt x="1926225" y="586055"/>
                </a:lnTo>
                <a:lnTo>
                  <a:pt x="1926359" y="585899"/>
                </a:lnTo>
                <a:lnTo>
                  <a:pt x="1941432" y="587837"/>
                </a:lnTo>
                <a:cubicBezTo>
                  <a:pt x="1959776" y="593197"/>
                  <a:pt x="1962680" y="603730"/>
                  <a:pt x="1896059" y="595825"/>
                </a:cubicBezTo>
                <a:cubicBezTo>
                  <a:pt x="1900344" y="588283"/>
                  <a:pt x="1909888" y="585390"/>
                  <a:pt x="1919945" y="585074"/>
                </a:cubicBezTo>
                <a:close/>
                <a:moveTo>
                  <a:pt x="2511736" y="570286"/>
                </a:moveTo>
                <a:lnTo>
                  <a:pt x="2512067" y="571077"/>
                </a:lnTo>
                <a:lnTo>
                  <a:pt x="2512033" y="571101"/>
                </a:lnTo>
                <a:close/>
                <a:moveTo>
                  <a:pt x="1999928" y="538405"/>
                </a:moveTo>
                <a:cubicBezTo>
                  <a:pt x="1977646" y="535234"/>
                  <a:pt x="1964791" y="542476"/>
                  <a:pt x="1954721" y="552845"/>
                </a:cubicBezTo>
                <a:lnTo>
                  <a:pt x="1926359" y="585899"/>
                </a:lnTo>
                <a:lnTo>
                  <a:pt x="1926265" y="585887"/>
                </a:lnTo>
                <a:lnTo>
                  <a:pt x="1932739" y="558630"/>
                </a:lnTo>
                <a:cubicBezTo>
                  <a:pt x="1905637" y="567257"/>
                  <a:pt x="1878122" y="574522"/>
                  <a:pt x="1850294" y="580398"/>
                </a:cubicBezTo>
                <a:cubicBezTo>
                  <a:pt x="1840353" y="618964"/>
                  <a:pt x="1889545" y="580398"/>
                  <a:pt x="1889202" y="605766"/>
                </a:cubicBezTo>
                <a:cubicBezTo>
                  <a:pt x="1862549" y="609537"/>
                  <a:pt x="1839367" y="603323"/>
                  <a:pt x="1819441" y="601095"/>
                </a:cubicBezTo>
                <a:lnTo>
                  <a:pt x="1799314" y="602115"/>
                </a:lnTo>
                <a:lnTo>
                  <a:pt x="1800417" y="606111"/>
                </a:lnTo>
                <a:lnTo>
                  <a:pt x="1808575" y="616903"/>
                </a:lnTo>
                <a:lnTo>
                  <a:pt x="1829211" y="608508"/>
                </a:lnTo>
                <a:cubicBezTo>
                  <a:pt x="1827026" y="613908"/>
                  <a:pt x="1826041" y="617678"/>
                  <a:pt x="1825679" y="620740"/>
                </a:cubicBezTo>
                <a:lnTo>
                  <a:pt x="1825821" y="626112"/>
                </a:lnTo>
                <a:lnTo>
                  <a:pt x="1825953" y="626165"/>
                </a:lnTo>
                <a:lnTo>
                  <a:pt x="1825854" y="627363"/>
                </a:lnTo>
                <a:lnTo>
                  <a:pt x="1825890" y="628712"/>
                </a:lnTo>
                <a:cubicBezTo>
                  <a:pt x="1826512" y="633833"/>
                  <a:pt x="1827326" y="639789"/>
                  <a:pt x="1823726" y="653930"/>
                </a:cubicBezTo>
                <a:cubicBezTo>
                  <a:pt x="1866406" y="568914"/>
                  <a:pt x="1927082" y="669185"/>
                  <a:pt x="1971133" y="583484"/>
                </a:cubicBezTo>
                <a:lnTo>
                  <a:pt x="2098998" y="579370"/>
                </a:lnTo>
                <a:cubicBezTo>
                  <a:pt x="2099611" y="588924"/>
                  <a:pt x="2097278" y="598436"/>
                  <a:pt x="2092314" y="606623"/>
                </a:cubicBezTo>
                <a:cubicBezTo>
                  <a:pt x="2128308" y="615879"/>
                  <a:pt x="2153333" y="583655"/>
                  <a:pt x="2175101" y="603880"/>
                </a:cubicBezTo>
                <a:cubicBezTo>
                  <a:pt x="2175101" y="593254"/>
                  <a:pt x="2173045" y="578342"/>
                  <a:pt x="2181957" y="576628"/>
                </a:cubicBezTo>
                <a:cubicBezTo>
                  <a:pt x="2229779" y="595310"/>
                  <a:pt x="2262517" y="600624"/>
                  <a:pt x="2279658" y="566343"/>
                </a:cubicBezTo>
                <a:cubicBezTo>
                  <a:pt x="2149733" y="567200"/>
                  <a:pt x="2121281" y="563087"/>
                  <a:pt x="2008499" y="565315"/>
                </a:cubicBezTo>
                <a:cubicBezTo>
                  <a:pt x="2008364" y="555695"/>
                  <a:pt x="2005382" y="546331"/>
                  <a:pt x="1999928" y="538405"/>
                </a:cubicBezTo>
                <a:close/>
                <a:moveTo>
                  <a:pt x="2032795" y="529770"/>
                </a:moveTo>
                <a:cubicBezTo>
                  <a:pt x="2018525" y="527821"/>
                  <a:pt x="2009699" y="532491"/>
                  <a:pt x="2022897" y="555031"/>
                </a:cubicBezTo>
                <a:cubicBezTo>
                  <a:pt x="2027696" y="533948"/>
                  <a:pt x="2060605" y="566343"/>
                  <a:pt x="2075345" y="544404"/>
                </a:cubicBezTo>
                <a:lnTo>
                  <a:pt x="2075345" y="544232"/>
                </a:lnTo>
                <a:cubicBezTo>
                  <a:pt x="2066775" y="540290"/>
                  <a:pt x="2047064" y="531720"/>
                  <a:pt x="2032795" y="529770"/>
                </a:cubicBezTo>
                <a:close/>
                <a:moveTo>
                  <a:pt x="2307596" y="492983"/>
                </a:moveTo>
                <a:cubicBezTo>
                  <a:pt x="2286513" y="544404"/>
                  <a:pt x="2209381" y="489555"/>
                  <a:pt x="2165331" y="523664"/>
                </a:cubicBezTo>
                <a:cubicBezTo>
                  <a:pt x="2212124" y="525550"/>
                  <a:pt x="2165331" y="528121"/>
                  <a:pt x="2158303" y="541833"/>
                </a:cubicBezTo>
                <a:cubicBezTo>
                  <a:pt x="2183328" y="548689"/>
                  <a:pt x="2231493" y="566001"/>
                  <a:pt x="2241092" y="539605"/>
                </a:cubicBezTo>
                <a:cubicBezTo>
                  <a:pt x="2232178" y="538405"/>
                  <a:pt x="2219837" y="541490"/>
                  <a:pt x="2218294" y="531034"/>
                </a:cubicBezTo>
                <a:cubicBezTo>
                  <a:pt x="2260803" y="541490"/>
                  <a:pt x="2307253" y="510295"/>
                  <a:pt x="2330907" y="528635"/>
                </a:cubicBezTo>
                <a:cubicBezTo>
                  <a:pt x="2324221" y="538405"/>
                  <a:pt x="2303311" y="532063"/>
                  <a:pt x="2309138" y="556231"/>
                </a:cubicBezTo>
                <a:cubicBezTo>
                  <a:pt x="2332791" y="554174"/>
                  <a:pt x="2354388" y="554859"/>
                  <a:pt x="2361930" y="573371"/>
                </a:cubicBezTo>
                <a:cubicBezTo>
                  <a:pt x="2348732" y="579027"/>
                  <a:pt x="2330220" y="547661"/>
                  <a:pt x="2324565" y="573371"/>
                </a:cubicBezTo>
                <a:cubicBezTo>
                  <a:pt x="2335019" y="575428"/>
                  <a:pt x="2333477" y="592911"/>
                  <a:pt x="2339991" y="600110"/>
                </a:cubicBezTo>
                <a:cubicBezTo>
                  <a:pt x="2334334" y="602338"/>
                  <a:pt x="2325250" y="600110"/>
                  <a:pt x="2325250" y="609365"/>
                </a:cubicBezTo>
                <a:cubicBezTo>
                  <a:pt x="2381984" y="628391"/>
                  <a:pt x="2416436" y="597196"/>
                  <a:pt x="2467514" y="606280"/>
                </a:cubicBezTo>
                <a:cubicBezTo>
                  <a:pt x="2459115" y="604566"/>
                  <a:pt x="2455858" y="596510"/>
                  <a:pt x="2452259" y="589140"/>
                </a:cubicBezTo>
                <a:cubicBezTo>
                  <a:pt x="2480798" y="597710"/>
                  <a:pt x="2493138" y="587083"/>
                  <a:pt x="2505201" y="576070"/>
                </a:cubicBezTo>
                <a:lnTo>
                  <a:pt x="2512033" y="571101"/>
                </a:lnTo>
                <a:lnTo>
                  <a:pt x="2516607" y="583647"/>
                </a:lnTo>
                <a:cubicBezTo>
                  <a:pt x="2519479" y="608447"/>
                  <a:pt x="2469742" y="592418"/>
                  <a:pt x="2511736" y="615365"/>
                </a:cubicBezTo>
                <a:cubicBezTo>
                  <a:pt x="2502835" y="619354"/>
                  <a:pt x="2495190" y="625694"/>
                  <a:pt x="2489625" y="633705"/>
                </a:cubicBezTo>
                <a:cubicBezTo>
                  <a:pt x="2527334" y="637133"/>
                  <a:pt x="2474541" y="646560"/>
                  <a:pt x="2475227" y="660958"/>
                </a:cubicBezTo>
                <a:cubicBezTo>
                  <a:pt x="2523391" y="653073"/>
                  <a:pt x="2520135" y="667642"/>
                  <a:pt x="2535218" y="687011"/>
                </a:cubicBezTo>
                <a:cubicBezTo>
                  <a:pt x="2532989" y="657358"/>
                  <a:pt x="2611150" y="676555"/>
                  <a:pt x="2579268" y="641589"/>
                </a:cubicBezTo>
                <a:cubicBezTo>
                  <a:pt x="2569498" y="661815"/>
                  <a:pt x="2523391" y="650673"/>
                  <a:pt x="2519449" y="633362"/>
                </a:cubicBezTo>
                <a:cubicBezTo>
                  <a:pt x="2525277" y="631305"/>
                  <a:pt x="2534190" y="633362"/>
                  <a:pt x="2534361" y="624106"/>
                </a:cubicBezTo>
                <a:cubicBezTo>
                  <a:pt x="2528533" y="622221"/>
                  <a:pt x="2519621" y="624106"/>
                  <a:pt x="2519278" y="615193"/>
                </a:cubicBezTo>
                <a:lnTo>
                  <a:pt x="2556643" y="615193"/>
                </a:lnTo>
                <a:cubicBezTo>
                  <a:pt x="2559205" y="605107"/>
                  <a:pt x="2564208" y="595807"/>
                  <a:pt x="2571212" y="588111"/>
                </a:cubicBezTo>
                <a:cubicBezTo>
                  <a:pt x="2596709" y="569064"/>
                  <a:pt x="2538087" y="608415"/>
                  <a:pt x="2517750" y="584676"/>
                </a:cubicBezTo>
                <a:lnTo>
                  <a:pt x="2512067" y="571077"/>
                </a:lnTo>
                <a:lnTo>
                  <a:pt x="2525076" y="561614"/>
                </a:lnTo>
                <a:cubicBezTo>
                  <a:pt x="2532958" y="558266"/>
                  <a:pt x="2542760" y="557173"/>
                  <a:pt x="2556472" y="560687"/>
                </a:cubicBezTo>
                <a:cubicBezTo>
                  <a:pt x="2554587" y="543547"/>
                  <a:pt x="2564699" y="540804"/>
                  <a:pt x="2563499" y="524521"/>
                </a:cubicBezTo>
                <a:cubicBezTo>
                  <a:pt x="2549445" y="524521"/>
                  <a:pt x="2547731" y="531720"/>
                  <a:pt x="2556300" y="542690"/>
                </a:cubicBezTo>
                <a:cubicBezTo>
                  <a:pt x="2537789" y="543718"/>
                  <a:pt x="2487740" y="562230"/>
                  <a:pt x="2518763" y="534120"/>
                </a:cubicBezTo>
                <a:cubicBezTo>
                  <a:pt x="2489453" y="531034"/>
                  <a:pt x="2472656" y="559316"/>
                  <a:pt x="2496824" y="570457"/>
                </a:cubicBezTo>
                <a:cubicBezTo>
                  <a:pt x="2489282" y="570457"/>
                  <a:pt x="2488082" y="577999"/>
                  <a:pt x="2482083" y="579713"/>
                </a:cubicBezTo>
                <a:cubicBezTo>
                  <a:pt x="2469571" y="553488"/>
                  <a:pt x="2424320" y="601309"/>
                  <a:pt x="2444374" y="562573"/>
                </a:cubicBezTo>
                <a:cubicBezTo>
                  <a:pt x="2427234" y="568057"/>
                  <a:pt x="2383355" y="585369"/>
                  <a:pt x="2369300" y="564115"/>
                </a:cubicBezTo>
                <a:cubicBezTo>
                  <a:pt x="2378385" y="562915"/>
                  <a:pt x="2386440" y="561030"/>
                  <a:pt x="2384041" y="545775"/>
                </a:cubicBezTo>
                <a:cubicBezTo>
                  <a:pt x="2365358" y="530692"/>
                  <a:pt x="2351303" y="573028"/>
                  <a:pt x="2338448" y="528635"/>
                </a:cubicBezTo>
                <a:cubicBezTo>
                  <a:pt x="2352332" y="526064"/>
                  <a:pt x="2399810" y="518179"/>
                  <a:pt x="2383184" y="509609"/>
                </a:cubicBezTo>
                <a:cubicBezTo>
                  <a:pt x="2349931" y="517665"/>
                  <a:pt x="2316166" y="520407"/>
                  <a:pt x="2307596" y="492983"/>
                </a:cubicBezTo>
                <a:close/>
                <a:moveTo>
                  <a:pt x="1564053" y="491624"/>
                </a:moveTo>
                <a:lnTo>
                  <a:pt x="1559767" y="495383"/>
                </a:lnTo>
                <a:lnTo>
                  <a:pt x="1564550" y="495095"/>
                </a:lnTo>
                <a:close/>
                <a:moveTo>
                  <a:pt x="1587532" y="486986"/>
                </a:moveTo>
                <a:cubicBezTo>
                  <a:pt x="1583161" y="486986"/>
                  <a:pt x="1581533" y="489600"/>
                  <a:pt x="1580783" y="493050"/>
                </a:cubicBezTo>
                <a:lnTo>
                  <a:pt x="1580639" y="494129"/>
                </a:lnTo>
                <a:lnTo>
                  <a:pt x="1589979" y="493569"/>
                </a:lnTo>
                <a:lnTo>
                  <a:pt x="1589611" y="493500"/>
                </a:lnTo>
                <a:cubicBezTo>
                  <a:pt x="1588303" y="491914"/>
                  <a:pt x="1587875" y="489472"/>
                  <a:pt x="1587532" y="486986"/>
                </a:cubicBezTo>
                <a:close/>
                <a:moveTo>
                  <a:pt x="2480369" y="480299"/>
                </a:moveTo>
                <a:cubicBezTo>
                  <a:pt x="2507451" y="528978"/>
                  <a:pt x="2452088" y="519722"/>
                  <a:pt x="2428948" y="535319"/>
                </a:cubicBezTo>
                <a:cubicBezTo>
                  <a:pt x="2447981" y="543116"/>
                  <a:pt x="2468697" y="545891"/>
                  <a:pt x="2489111" y="543375"/>
                </a:cubicBezTo>
                <a:cubicBezTo>
                  <a:pt x="2497338" y="512694"/>
                  <a:pt x="2503851" y="528978"/>
                  <a:pt x="2495795" y="489041"/>
                </a:cubicBezTo>
                <a:cubicBezTo>
                  <a:pt x="2506765" y="490583"/>
                  <a:pt x="2523219" y="485613"/>
                  <a:pt x="2525619" y="497782"/>
                </a:cubicBezTo>
                <a:cubicBezTo>
                  <a:pt x="2512079" y="496754"/>
                  <a:pt x="2508479" y="507038"/>
                  <a:pt x="2511050" y="525035"/>
                </a:cubicBezTo>
                <a:cubicBezTo>
                  <a:pt x="2527870" y="520726"/>
                  <a:pt x="2539862" y="505877"/>
                  <a:pt x="2540532" y="488527"/>
                </a:cubicBezTo>
                <a:cubicBezTo>
                  <a:pt x="2521515" y="480670"/>
                  <a:pt x="2500797" y="477838"/>
                  <a:pt x="2480369" y="480299"/>
                </a:cubicBezTo>
                <a:close/>
                <a:moveTo>
                  <a:pt x="1614615" y="473957"/>
                </a:moveTo>
                <a:lnTo>
                  <a:pt x="1587218" y="476799"/>
                </a:lnTo>
                <a:lnTo>
                  <a:pt x="1596022" y="493132"/>
                </a:lnTo>
                <a:lnTo>
                  <a:pt x="1609420" y="487790"/>
                </a:lnTo>
                <a:lnTo>
                  <a:pt x="1612802" y="478786"/>
                </a:lnTo>
                <a:lnTo>
                  <a:pt x="1612043" y="477902"/>
                </a:lnTo>
                <a:lnTo>
                  <a:pt x="1613191" y="477748"/>
                </a:lnTo>
                <a:close/>
                <a:moveTo>
                  <a:pt x="1702626" y="468365"/>
                </a:moveTo>
                <a:lnTo>
                  <a:pt x="1688661" y="470529"/>
                </a:lnTo>
                <a:cubicBezTo>
                  <a:pt x="1678346" y="472909"/>
                  <a:pt x="1668161" y="475827"/>
                  <a:pt x="1658151" y="479271"/>
                </a:cubicBezTo>
                <a:lnTo>
                  <a:pt x="1643362" y="485583"/>
                </a:lnTo>
                <a:lnTo>
                  <a:pt x="1644609" y="486279"/>
                </a:lnTo>
                <a:lnTo>
                  <a:pt x="1653359" y="492087"/>
                </a:lnTo>
                <a:lnTo>
                  <a:pt x="1671564" y="492726"/>
                </a:lnTo>
                <a:lnTo>
                  <a:pt x="1716134" y="481779"/>
                </a:lnTo>
                <a:lnTo>
                  <a:pt x="1711220" y="477816"/>
                </a:lnTo>
                <a:cubicBezTo>
                  <a:pt x="1708060" y="475952"/>
                  <a:pt x="1704905" y="474088"/>
                  <a:pt x="1702905" y="471083"/>
                </a:cubicBezTo>
                <a:close/>
                <a:moveTo>
                  <a:pt x="4073585" y="454632"/>
                </a:moveTo>
                <a:cubicBezTo>
                  <a:pt x="4046365" y="454393"/>
                  <a:pt x="4022029" y="460138"/>
                  <a:pt x="4004996" y="480128"/>
                </a:cubicBezTo>
                <a:cubicBezTo>
                  <a:pt x="3966087" y="464616"/>
                  <a:pt x="3925893" y="457546"/>
                  <a:pt x="3882935" y="454825"/>
                </a:cubicBezTo>
                <a:cubicBezTo>
                  <a:pt x="3839978" y="452104"/>
                  <a:pt x="3794256" y="453732"/>
                  <a:pt x="3744292" y="455617"/>
                </a:cubicBezTo>
                <a:cubicBezTo>
                  <a:pt x="3747892" y="483727"/>
                  <a:pt x="3727152" y="481156"/>
                  <a:pt x="3715496" y="491955"/>
                </a:cubicBezTo>
                <a:cubicBezTo>
                  <a:pt x="3689615" y="468815"/>
                  <a:pt x="3672646" y="476014"/>
                  <a:pt x="3642650" y="483213"/>
                </a:cubicBezTo>
                <a:cubicBezTo>
                  <a:pt x="3637508" y="444476"/>
                  <a:pt x="3576317" y="475157"/>
                  <a:pt x="3547693" y="466073"/>
                </a:cubicBezTo>
                <a:cubicBezTo>
                  <a:pt x="3545979" y="473100"/>
                  <a:pt x="3547693" y="483213"/>
                  <a:pt x="3540323" y="484070"/>
                </a:cubicBezTo>
                <a:cubicBezTo>
                  <a:pt x="3525925" y="469158"/>
                  <a:pt x="3531239" y="484070"/>
                  <a:pt x="3511184" y="484070"/>
                </a:cubicBezTo>
                <a:cubicBezTo>
                  <a:pt x="3440054" y="486470"/>
                  <a:pt x="3572891" y="508066"/>
                  <a:pt x="3584202" y="492983"/>
                </a:cubicBezTo>
                <a:cubicBezTo>
                  <a:pt x="3623453" y="523835"/>
                  <a:pt x="3632366" y="486984"/>
                  <a:pt x="3701099" y="492983"/>
                </a:cubicBezTo>
                <a:cubicBezTo>
                  <a:pt x="3703670" y="519208"/>
                  <a:pt x="3720639" y="498297"/>
                  <a:pt x="3737436" y="519722"/>
                </a:cubicBezTo>
                <a:cubicBezTo>
                  <a:pt x="3740178" y="507552"/>
                  <a:pt x="3775830" y="500353"/>
                  <a:pt x="3802398" y="474129"/>
                </a:cubicBezTo>
                <a:cubicBezTo>
                  <a:pt x="3803426" y="505838"/>
                  <a:pt x="3839935" y="485098"/>
                  <a:pt x="3853818" y="464873"/>
                </a:cubicBezTo>
                <a:cubicBezTo>
                  <a:pt x="3857932" y="500011"/>
                  <a:pt x="3932664" y="482013"/>
                  <a:pt x="3948090" y="472929"/>
                </a:cubicBezTo>
                <a:cubicBezTo>
                  <a:pt x="3948090" y="484584"/>
                  <a:pt x="3938834" y="485613"/>
                  <a:pt x="3941062" y="500182"/>
                </a:cubicBezTo>
                <a:cubicBezTo>
                  <a:pt x="3965744" y="477900"/>
                  <a:pt x="3964545" y="486127"/>
                  <a:pt x="3984427" y="508581"/>
                </a:cubicBezTo>
                <a:cubicBezTo>
                  <a:pt x="4011702" y="489110"/>
                  <a:pt x="4047115" y="485154"/>
                  <a:pt x="4078013" y="498125"/>
                </a:cubicBezTo>
                <a:cubicBezTo>
                  <a:pt x="4079041" y="487498"/>
                  <a:pt x="4076299" y="472586"/>
                  <a:pt x="4084698" y="470872"/>
                </a:cubicBezTo>
                <a:cubicBezTo>
                  <a:pt x="4098067" y="491783"/>
                  <a:pt x="4109894" y="451846"/>
                  <a:pt x="4098924" y="496754"/>
                </a:cubicBezTo>
                <a:cubicBezTo>
                  <a:pt x="4128363" y="480556"/>
                  <a:pt x="4157801" y="485956"/>
                  <a:pt x="4185793" y="479327"/>
                </a:cubicBezTo>
                <a:lnTo>
                  <a:pt x="4196708" y="474604"/>
                </a:lnTo>
                <a:lnTo>
                  <a:pt x="4196791" y="471455"/>
                </a:lnTo>
                <a:lnTo>
                  <a:pt x="4197600" y="466744"/>
                </a:lnTo>
                <a:lnTo>
                  <a:pt x="4159475" y="465039"/>
                </a:lnTo>
                <a:cubicBezTo>
                  <a:pt x="4130908" y="461094"/>
                  <a:pt x="4100805" y="454871"/>
                  <a:pt x="4073585" y="454632"/>
                </a:cubicBezTo>
                <a:close/>
                <a:moveTo>
                  <a:pt x="3693557" y="447047"/>
                </a:moveTo>
                <a:cubicBezTo>
                  <a:pt x="3684301" y="464187"/>
                  <a:pt x="3654820" y="429050"/>
                  <a:pt x="3649849" y="465216"/>
                </a:cubicBezTo>
                <a:cubicBezTo>
                  <a:pt x="3672303" y="458703"/>
                  <a:pt x="3663904" y="458874"/>
                  <a:pt x="3686358" y="465216"/>
                </a:cubicBezTo>
                <a:cubicBezTo>
                  <a:pt x="3715496" y="451161"/>
                  <a:pt x="3763146" y="448076"/>
                  <a:pt x="3693557" y="447047"/>
                </a:cubicBezTo>
                <a:close/>
                <a:moveTo>
                  <a:pt x="2603350" y="440062"/>
                </a:moveTo>
                <a:cubicBezTo>
                  <a:pt x="2587582" y="438820"/>
                  <a:pt x="2559472" y="443191"/>
                  <a:pt x="2547731" y="461616"/>
                </a:cubicBezTo>
                <a:cubicBezTo>
                  <a:pt x="2572413" y="463502"/>
                  <a:pt x="2568813" y="453732"/>
                  <a:pt x="2584925" y="452189"/>
                </a:cubicBezTo>
                <a:cubicBezTo>
                  <a:pt x="2622548" y="448161"/>
                  <a:pt x="2619120" y="441305"/>
                  <a:pt x="2603350" y="440062"/>
                </a:cubicBezTo>
                <a:close/>
                <a:moveTo>
                  <a:pt x="727297" y="415544"/>
                </a:moveTo>
                <a:lnTo>
                  <a:pt x="722121" y="418080"/>
                </a:lnTo>
                <a:lnTo>
                  <a:pt x="726918" y="419057"/>
                </a:lnTo>
                <a:close/>
                <a:moveTo>
                  <a:pt x="1019808" y="414343"/>
                </a:moveTo>
                <a:lnTo>
                  <a:pt x="1006487" y="415006"/>
                </a:lnTo>
                <a:lnTo>
                  <a:pt x="1004634" y="428453"/>
                </a:lnTo>
                <a:cubicBezTo>
                  <a:pt x="1002492" y="434880"/>
                  <a:pt x="999460" y="441372"/>
                  <a:pt x="996760" y="447264"/>
                </a:cubicBezTo>
                <a:lnTo>
                  <a:pt x="995843" y="449637"/>
                </a:lnTo>
                <a:lnTo>
                  <a:pt x="1014239" y="449668"/>
                </a:lnTo>
                <a:lnTo>
                  <a:pt x="1024988" y="444136"/>
                </a:lnTo>
                <a:close/>
                <a:moveTo>
                  <a:pt x="2258098" y="412716"/>
                </a:moveTo>
                <a:cubicBezTo>
                  <a:pt x="2225783" y="412627"/>
                  <a:pt x="2188984" y="437920"/>
                  <a:pt x="2138593" y="444990"/>
                </a:cubicBezTo>
                <a:cubicBezTo>
                  <a:pt x="2058548" y="455617"/>
                  <a:pt x="1921255" y="410710"/>
                  <a:pt x="1911313" y="452532"/>
                </a:cubicBezTo>
                <a:cubicBezTo>
                  <a:pt x="1899486" y="443448"/>
                  <a:pt x="1882518" y="421851"/>
                  <a:pt x="1897772" y="451504"/>
                </a:cubicBezTo>
                <a:lnTo>
                  <a:pt x="1896573" y="451675"/>
                </a:lnTo>
                <a:cubicBezTo>
                  <a:pt x="1854236" y="454075"/>
                  <a:pt x="1804529" y="455103"/>
                  <a:pt x="1757222" y="459902"/>
                </a:cubicBezTo>
                <a:lnTo>
                  <a:pt x="1713170" y="466730"/>
                </a:lnTo>
                <a:lnTo>
                  <a:pt x="1728650" y="478983"/>
                </a:lnTo>
                <a:lnTo>
                  <a:pt x="1755337" y="473123"/>
                </a:lnTo>
                <a:cubicBezTo>
                  <a:pt x="1764550" y="472758"/>
                  <a:pt x="1769649" y="475671"/>
                  <a:pt x="1768020" y="484584"/>
                </a:cubicBezTo>
                <a:cubicBezTo>
                  <a:pt x="1824598" y="467371"/>
                  <a:pt x="1884161" y="462233"/>
                  <a:pt x="1942851" y="469501"/>
                </a:cubicBezTo>
                <a:cubicBezTo>
                  <a:pt x="1995472" y="475500"/>
                  <a:pt x="2040379" y="486641"/>
                  <a:pt x="2071917" y="490583"/>
                </a:cubicBezTo>
                <a:cubicBezTo>
                  <a:pt x="2034894" y="461102"/>
                  <a:pt x="2092314" y="500868"/>
                  <a:pt x="2101741" y="480642"/>
                </a:cubicBezTo>
                <a:cubicBezTo>
                  <a:pt x="2089744" y="487498"/>
                  <a:pt x="2067461" y="463502"/>
                  <a:pt x="2086144" y="463502"/>
                </a:cubicBezTo>
                <a:cubicBezTo>
                  <a:pt x="2143046" y="493370"/>
                  <a:pt x="2209231" y="500302"/>
                  <a:pt x="2271087" y="482870"/>
                </a:cubicBezTo>
                <a:cubicBezTo>
                  <a:pt x="2320794" y="471386"/>
                  <a:pt x="2364501" y="456474"/>
                  <a:pt x="2418664" y="482870"/>
                </a:cubicBezTo>
                <a:cubicBezTo>
                  <a:pt x="2451745" y="432992"/>
                  <a:pt x="2492024" y="489212"/>
                  <a:pt x="2523391" y="454246"/>
                </a:cubicBezTo>
                <a:cubicBezTo>
                  <a:pt x="2506251" y="456988"/>
                  <a:pt x="2495110" y="452361"/>
                  <a:pt x="2493053" y="437106"/>
                </a:cubicBezTo>
                <a:cubicBezTo>
                  <a:pt x="2498881" y="434878"/>
                  <a:pt x="2507793" y="437106"/>
                  <a:pt x="2507965" y="427679"/>
                </a:cubicBezTo>
                <a:cubicBezTo>
                  <a:pt x="2436147" y="433678"/>
                  <a:pt x="2269544" y="490241"/>
                  <a:pt x="2289255" y="422879"/>
                </a:cubicBezTo>
                <a:cubicBezTo>
                  <a:pt x="2279142" y="415595"/>
                  <a:pt x="2268869" y="412745"/>
                  <a:pt x="2258098" y="412716"/>
                </a:cubicBezTo>
                <a:close/>
                <a:moveTo>
                  <a:pt x="1102040" y="399921"/>
                </a:moveTo>
                <a:lnTo>
                  <a:pt x="1056323" y="412529"/>
                </a:lnTo>
                <a:lnTo>
                  <a:pt x="1045678" y="413058"/>
                </a:lnTo>
                <a:lnTo>
                  <a:pt x="1047678" y="440922"/>
                </a:lnTo>
                <a:lnTo>
                  <a:pt x="1048236" y="445040"/>
                </a:lnTo>
                <a:lnTo>
                  <a:pt x="1088245" y="438151"/>
                </a:lnTo>
                <a:lnTo>
                  <a:pt x="1087722" y="433166"/>
                </a:lnTo>
                <a:lnTo>
                  <a:pt x="1096938" y="436654"/>
                </a:lnTo>
                <a:lnTo>
                  <a:pt x="1112234" y="434021"/>
                </a:lnTo>
                <a:cubicBezTo>
                  <a:pt x="1091666" y="440191"/>
                  <a:pt x="1124404" y="408139"/>
                  <a:pt x="1134688" y="431792"/>
                </a:cubicBezTo>
                <a:cubicBezTo>
                  <a:pt x="1132631" y="424850"/>
                  <a:pt x="1129974" y="420437"/>
                  <a:pt x="1127149" y="417432"/>
                </a:cubicBezTo>
                <a:lnTo>
                  <a:pt x="1124569" y="415650"/>
                </a:lnTo>
                <a:lnTo>
                  <a:pt x="1124745" y="423567"/>
                </a:lnTo>
                <a:cubicBezTo>
                  <a:pt x="1123931" y="420354"/>
                  <a:pt x="1119989" y="416122"/>
                  <a:pt x="1115106" y="411607"/>
                </a:cubicBezTo>
                <a:close/>
                <a:moveTo>
                  <a:pt x="1711972" y="396655"/>
                </a:moveTo>
                <a:cubicBezTo>
                  <a:pt x="1691917" y="421337"/>
                  <a:pt x="1662608" y="412081"/>
                  <a:pt x="1643411" y="408996"/>
                </a:cubicBezTo>
                <a:cubicBezTo>
                  <a:pt x="1651638" y="387742"/>
                  <a:pt x="1691403" y="403168"/>
                  <a:pt x="1711972" y="396655"/>
                </a:cubicBezTo>
                <a:close/>
                <a:moveTo>
                  <a:pt x="830022" y="392914"/>
                </a:moveTo>
                <a:lnTo>
                  <a:pt x="831003" y="398671"/>
                </a:lnTo>
                <a:cubicBezTo>
                  <a:pt x="830703" y="405484"/>
                  <a:pt x="829578" y="413680"/>
                  <a:pt x="828572" y="421736"/>
                </a:cubicBezTo>
                <a:lnTo>
                  <a:pt x="827257" y="438678"/>
                </a:lnTo>
                <a:lnTo>
                  <a:pt x="832916" y="439336"/>
                </a:lnTo>
                <a:lnTo>
                  <a:pt x="838060" y="435413"/>
                </a:lnTo>
                <a:cubicBezTo>
                  <a:pt x="843484" y="422003"/>
                  <a:pt x="836445" y="398157"/>
                  <a:pt x="861127" y="401114"/>
                </a:cubicBezTo>
                <a:lnTo>
                  <a:pt x="862979" y="442828"/>
                </a:lnTo>
                <a:lnTo>
                  <a:pt x="879412" y="444736"/>
                </a:lnTo>
                <a:lnTo>
                  <a:pt x="880710" y="441372"/>
                </a:lnTo>
                <a:cubicBezTo>
                  <a:pt x="881953" y="431752"/>
                  <a:pt x="880153" y="419625"/>
                  <a:pt x="879467" y="408655"/>
                </a:cubicBezTo>
                <a:cubicBezTo>
                  <a:pt x="881696" y="418940"/>
                  <a:pt x="920090" y="431795"/>
                  <a:pt x="897979" y="416197"/>
                </a:cubicBezTo>
                <a:cubicBezTo>
                  <a:pt x="913405" y="425367"/>
                  <a:pt x="922554" y="435566"/>
                  <a:pt x="927792" y="447382"/>
                </a:cubicBezTo>
                <a:lnTo>
                  <a:pt x="928125" y="449524"/>
                </a:lnTo>
                <a:lnTo>
                  <a:pt x="983447" y="449616"/>
                </a:lnTo>
                <a:lnTo>
                  <a:pt x="988694" y="434559"/>
                </a:lnTo>
                <a:cubicBezTo>
                  <a:pt x="991565" y="428763"/>
                  <a:pt x="994875" y="422523"/>
                  <a:pt x="996857" y="416028"/>
                </a:cubicBezTo>
                <a:lnTo>
                  <a:pt x="996875" y="414148"/>
                </a:lnTo>
                <a:lnTo>
                  <a:pt x="902223" y="401775"/>
                </a:lnTo>
                <a:cubicBezTo>
                  <a:pt x="885629" y="398888"/>
                  <a:pt x="869305" y="396134"/>
                  <a:pt x="853347" y="394209"/>
                </a:cubicBezTo>
                <a:close/>
                <a:moveTo>
                  <a:pt x="3489673" y="392563"/>
                </a:moveTo>
                <a:cubicBezTo>
                  <a:pt x="3481725" y="391973"/>
                  <a:pt x="3474590" y="392975"/>
                  <a:pt x="3469293" y="397134"/>
                </a:cubicBezTo>
                <a:lnTo>
                  <a:pt x="3460152" y="420107"/>
                </a:lnTo>
                <a:lnTo>
                  <a:pt x="3458735" y="420823"/>
                </a:lnTo>
                <a:lnTo>
                  <a:pt x="3459935" y="420651"/>
                </a:lnTo>
                <a:lnTo>
                  <a:pt x="3460152" y="420107"/>
                </a:lnTo>
                <a:lnTo>
                  <a:pt x="3482381" y="408873"/>
                </a:lnTo>
                <a:cubicBezTo>
                  <a:pt x="3504853" y="403136"/>
                  <a:pt x="3523783" y="412295"/>
                  <a:pt x="3538952" y="402654"/>
                </a:cubicBezTo>
                <a:cubicBezTo>
                  <a:pt x="3524725" y="401283"/>
                  <a:pt x="3505571" y="393741"/>
                  <a:pt x="3489673" y="392563"/>
                </a:cubicBezTo>
                <a:close/>
                <a:moveTo>
                  <a:pt x="4924400" y="392541"/>
                </a:moveTo>
                <a:lnTo>
                  <a:pt x="4911527" y="395117"/>
                </a:lnTo>
                <a:lnTo>
                  <a:pt x="4914535" y="404983"/>
                </a:lnTo>
                <a:lnTo>
                  <a:pt x="4920096" y="401805"/>
                </a:lnTo>
                <a:cubicBezTo>
                  <a:pt x="4922603" y="399328"/>
                  <a:pt x="4924143" y="396269"/>
                  <a:pt x="4924400" y="392541"/>
                </a:cubicBezTo>
                <a:close/>
                <a:moveTo>
                  <a:pt x="806660" y="391617"/>
                </a:moveTo>
                <a:cubicBezTo>
                  <a:pt x="791526" y="392047"/>
                  <a:pt x="776851" y="394003"/>
                  <a:pt x="762730" y="398181"/>
                </a:cubicBezTo>
                <a:lnTo>
                  <a:pt x="760841" y="399106"/>
                </a:lnTo>
                <a:lnTo>
                  <a:pt x="762871" y="425667"/>
                </a:lnTo>
                <a:lnTo>
                  <a:pt x="762811" y="426363"/>
                </a:lnTo>
                <a:lnTo>
                  <a:pt x="811810" y="436337"/>
                </a:lnTo>
                <a:lnTo>
                  <a:pt x="816758" y="422836"/>
                </a:lnTo>
                <a:lnTo>
                  <a:pt x="815577" y="392112"/>
                </a:lnTo>
                <a:close/>
                <a:moveTo>
                  <a:pt x="4656547" y="383641"/>
                </a:moveTo>
                <a:lnTo>
                  <a:pt x="4608504" y="391684"/>
                </a:lnTo>
                <a:cubicBezTo>
                  <a:pt x="4613432" y="396633"/>
                  <a:pt x="4619399" y="400013"/>
                  <a:pt x="4626075" y="402218"/>
                </a:cubicBezTo>
                <a:lnTo>
                  <a:pt x="4645492" y="405320"/>
                </a:lnTo>
                <a:lnTo>
                  <a:pt x="4653044" y="394161"/>
                </a:lnTo>
                <a:close/>
                <a:moveTo>
                  <a:pt x="5233706" y="383577"/>
                </a:moveTo>
                <a:lnTo>
                  <a:pt x="5211348" y="386622"/>
                </a:lnTo>
                <a:lnTo>
                  <a:pt x="5216550" y="402337"/>
                </a:lnTo>
                <a:lnTo>
                  <a:pt x="5217095" y="404531"/>
                </a:lnTo>
                <a:lnTo>
                  <a:pt x="5232805" y="407236"/>
                </a:lnTo>
                <a:lnTo>
                  <a:pt x="5238110" y="407299"/>
                </a:lnTo>
                <a:lnTo>
                  <a:pt x="5233334" y="400430"/>
                </a:lnTo>
                <a:close/>
                <a:moveTo>
                  <a:pt x="3182025" y="381913"/>
                </a:moveTo>
                <a:cubicBezTo>
                  <a:pt x="3149992" y="383549"/>
                  <a:pt x="3118409" y="394012"/>
                  <a:pt x="3091077" y="413110"/>
                </a:cubicBezTo>
                <a:cubicBezTo>
                  <a:pt x="3108217" y="426650"/>
                  <a:pt x="3242425" y="433164"/>
                  <a:pt x="3202145" y="403854"/>
                </a:cubicBezTo>
                <a:cubicBezTo>
                  <a:pt x="3250138" y="411395"/>
                  <a:pt x="3291618" y="457503"/>
                  <a:pt x="3327098" y="412595"/>
                </a:cubicBezTo>
                <a:cubicBezTo>
                  <a:pt x="3309958" y="400254"/>
                  <a:pt x="3299502" y="435906"/>
                  <a:pt x="3297788" y="412595"/>
                </a:cubicBezTo>
                <a:cubicBezTo>
                  <a:pt x="3291960" y="392541"/>
                  <a:pt x="3354865" y="412595"/>
                  <a:pt x="3327098" y="395455"/>
                </a:cubicBezTo>
                <a:cubicBezTo>
                  <a:pt x="3308929" y="396655"/>
                  <a:pt x="3291618" y="396826"/>
                  <a:pt x="3283048" y="386542"/>
                </a:cubicBezTo>
                <a:cubicBezTo>
                  <a:pt x="3282362" y="398540"/>
                  <a:pt x="3286133" y="418251"/>
                  <a:pt x="3276191" y="420994"/>
                </a:cubicBezTo>
                <a:lnTo>
                  <a:pt x="3275677" y="421680"/>
                </a:lnTo>
                <a:cubicBezTo>
                  <a:pt x="3270021" y="419794"/>
                  <a:pt x="3261279" y="421680"/>
                  <a:pt x="3260937" y="412595"/>
                </a:cubicBezTo>
                <a:cubicBezTo>
                  <a:pt x="3266593" y="410710"/>
                  <a:pt x="3275506" y="412595"/>
                  <a:pt x="3275677" y="403682"/>
                </a:cubicBezTo>
                <a:cubicBezTo>
                  <a:pt x="3246541" y="387469"/>
                  <a:pt x="3214058" y="380277"/>
                  <a:pt x="3182025" y="381913"/>
                </a:cubicBezTo>
                <a:close/>
                <a:moveTo>
                  <a:pt x="1394323" y="381579"/>
                </a:moveTo>
                <a:cubicBezTo>
                  <a:pt x="1408375" y="385074"/>
                  <a:pt x="1414931" y="398669"/>
                  <a:pt x="1433443" y="395969"/>
                </a:cubicBezTo>
                <a:cubicBezTo>
                  <a:pt x="1417502" y="410881"/>
                  <a:pt x="1390592" y="414824"/>
                  <a:pt x="1364367" y="419623"/>
                </a:cubicBezTo>
                <a:cubicBezTo>
                  <a:pt x="1356483" y="395626"/>
                  <a:pt x="1378422" y="400254"/>
                  <a:pt x="1377052" y="382428"/>
                </a:cubicBezTo>
                <a:cubicBezTo>
                  <a:pt x="1384122" y="380372"/>
                  <a:pt x="1389639" y="380414"/>
                  <a:pt x="1394323" y="381579"/>
                </a:cubicBezTo>
                <a:close/>
                <a:moveTo>
                  <a:pt x="5280831" y="377158"/>
                </a:moveTo>
                <a:lnTo>
                  <a:pt x="5238286" y="382953"/>
                </a:lnTo>
                <a:lnTo>
                  <a:pt x="5280312" y="406965"/>
                </a:lnTo>
                <a:lnTo>
                  <a:pt x="5280908" y="407803"/>
                </a:lnTo>
                <a:lnTo>
                  <a:pt x="5282159" y="407817"/>
                </a:lnTo>
                <a:lnTo>
                  <a:pt x="5308689" y="412058"/>
                </a:lnTo>
                <a:lnTo>
                  <a:pt x="5309579" y="393296"/>
                </a:lnTo>
                <a:lnTo>
                  <a:pt x="5306873" y="377614"/>
                </a:lnTo>
                <a:close/>
                <a:moveTo>
                  <a:pt x="1035821" y="376059"/>
                </a:moveTo>
                <a:lnTo>
                  <a:pt x="1040902" y="390834"/>
                </a:lnTo>
                <a:lnTo>
                  <a:pt x="1049961" y="391232"/>
                </a:lnTo>
                <a:cubicBezTo>
                  <a:pt x="1060888" y="391545"/>
                  <a:pt x="1072297" y="391641"/>
                  <a:pt x="1084981" y="391341"/>
                </a:cubicBezTo>
                <a:cubicBezTo>
                  <a:pt x="1079410" y="384657"/>
                  <a:pt x="1068044" y="380168"/>
                  <a:pt x="1054067" y="377420"/>
                </a:cubicBezTo>
                <a:close/>
                <a:moveTo>
                  <a:pt x="1004140" y="374272"/>
                </a:moveTo>
                <a:lnTo>
                  <a:pt x="964343" y="378181"/>
                </a:lnTo>
                <a:cubicBezTo>
                  <a:pt x="952658" y="380575"/>
                  <a:pt x="944730" y="383800"/>
                  <a:pt x="943745" y="387399"/>
                </a:cubicBezTo>
                <a:lnTo>
                  <a:pt x="943231" y="387399"/>
                </a:lnTo>
                <a:cubicBezTo>
                  <a:pt x="958400" y="387399"/>
                  <a:pt x="971673" y="387720"/>
                  <a:pt x="983842" y="388184"/>
                </a:cubicBezTo>
                <a:lnTo>
                  <a:pt x="997149" y="388824"/>
                </a:lnTo>
                <a:lnTo>
                  <a:pt x="995507" y="387401"/>
                </a:lnTo>
                <a:close/>
                <a:moveTo>
                  <a:pt x="1977978" y="371850"/>
                </a:moveTo>
                <a:cubicBezTo>
                  <a:pt x="2018279" y="373280"/>
                  <a:pt x="2066004" y="392498"/>
                  <a:pt x="2108426" y="390313"/>
                </a:cubicBezTo>
                <a:cubicBezTo>
                  <a:pt x="2080831" y="408310"/>
                  <a:pt x="1959478" y="413281"/>
                  <a:pt x="1940623" y="377801"/>
                </a:cubicBezTo>
                <a:cubicBezTo>
                  <a:pt x="1951935" y="372873"/>
                  <a:pt x="1964544" y="371373"/>
                  <a:pt x="1977978" y="371850"/>
                </a:cubicBezTo>
                <a:close/>
                <a:moveTo>
                  <a:pt x="1431215" y="369059"/>
                </a:moveTo>
                <a:cubicBezTo>
                  <a:pt x="1405162" y="376772"/>
                  <a:pt x="1356826" y="363231"/>
                  <a:pt x="1345513" y="385171"/>
                </a:cubicBezTo>
                <a:cubicBezTo>
                  <a:pt x="1354940" y="385171"/>
                  <a:pt x="1364025" y="386199"/>
                  <a:pt x="1362653" y="402311"/>
                </a:cubicBezTo>
                <a:cubicBezTo>
                  <a:pt x="1294092" y="390313"/>
                  <a:pt x="1216618" y="385171"/>
                  <a:pt x="1325630" y="423736"/>
                </a:cubicBezTo>
                <a:cubicBezTo>
                  <a:pt x="1315860" y="421851"/>
                  <a:pt x="1277981" y="429393"/>
                  <a:pt x="1303177" y="434706"/>
                </a:cubicBezTo>
                <a:cubicBezTo>
                  <a:pt x="1349970" y="427507"/>
                  <a:pt x="1383564" y="428707"/>
                  <a:pt x="1413046" y="425965"/>
                </a:cubicBezTo>
                <a:cubicBezTo>
                  <a:pt x="1443877" y="423778"/>
                  <a:pt x="1473193" y="411762"/>
                  <a:pt x="1496690" y="391684"/>
                </a:cubicBezTo>
                <a:cubicBezTo>
                  <a:pt x="1465324" y="374887"/>
                  <a:pt x="1417502" y="403168"/>
                  <a:pt x="1431386" y="369059"/>
                </a:cubicBezTo>
                <a:close/>
                <a:moveTo>
                  <a:pt x="1842964" y="367991"/>
                </a:moveTo>
                <a:cubicBezTo>
                  <a:pt x="1854044" y="368738"/>
                  <a:pt x="1887274" y="382814"/>
                  <a:pt x="1894858" y="379343"/>
                </a:cubicBezTo>
                <a:cubicBezTo>
                  <a:pt x="1901372" y="403511"/>
                  <a:pt x="1858693" y="374544"/>
                  <a:pt x="1865035" y="398712"/>
                </a:cubicBezTo>
                <a:cubicBezTo>
                  <a:pt x="1847723" y="402311"/>
                  <a:pt x="1855607" y="373173"/>
                  <a:pt x="1841038" y="372830"/>
                </a:cubicBezTo>
                <a:cubicBezTo>
                  <a:pt x="1838038" y="368973"/>
                  <a:pt x="1839271" y="367741"/>
                  <a:pt x="1842964" y="367991"/>
                </a:cubicBezTo>
                <a:close/>
                <a:moveTo>
                  <a:pt x="3823309" y="364945"/>
                </a:moveTo>
                <a:cubicBezTo>
                  <a:pt x="3816110" y="385856"/>
                  <a:pt x="3790228" y="383800"/>
                  <a:pt x="3765546" y="383285"/>
                </a:cubicBezTo>
                <a:cubicBezTo>
                  <a:pt x="3777030" y="367688"/>
                  <a:pt x="3798113" y="363574"/>
                  <a:pt x="3823309" y="364945"/>
                </a:cubicBezTo>
                <a:close/>
                <a:moveTo>
                  <a:pt x="4199171" y="361994"/>
                </a:moveTo>
                <a:cubicBezTo>
                  <a:pt x="4213239" y="364163"/>
                  <a:pt x="4255629" y="386628"/>
                  <a:pt x="4260900" y="367345"/>
                </a:cubicBezTo>
                <a:cubicBezTo>
                  <a:pt x="4277697" y="396998"/>
                  <a:pt x="4210850" y="380543"/>
                  <a:pt x="4196967" y="368716"/>
                </a:cubicBezTo>
                <a:lnTo>
                  <a:pt x="4196967" y="368888"/>
                </a:lnTo>
                <a:cubicBezTo>
                  <a:pt x="4192939" y="362803"/>
                  <a:pt x="4194481" y="361271"/>
                  <a:pt x="4199171" y="361994"/>
                </a:cubicBezTo>
                <a:close/>
                <a:moveTo>
                  <a:pt x="925576" y="361860"/>
                </a:moveTo>
                <a:cubicBezTo>
                  <a:pt x="918463" y="366488"/>
                  <a:pt x="910150" y="365374"/>
                  <a:pt x="901344" y="363188"/>
                </a:cubicBezTo>
                <a:lnTo>
                  <a:pt x="894773" y="361956"/>
                </a:lnTo>
                <a:lnTo>
                  <a:pt x="895672" y="371345"/>
                </a:lnTo>
                <a:close/>
                <a:moveTo>
                  <a:pt x="2763328" y="360743"/>
                </a:moveTo>
                <a:lnTo>
                  <a:pt x="2758561" y="375093"/>
                </a:lnTo>
                <a:cubicBezTo>
                  <a:pt x="2747522" y="382075"/>
                  <a:pt x="2721876" y="371630"/>
                  <a:pt x="2718790" y="388085"/>
                </a:cubicBezTo>
                <a:cubicBezTo>
                  <a:pt x="2701564" y="372658"/>
                  <a:pt x="2726857" y="366488"/>
                  <a:pt x="2747088" y="363210"/>
                </a:cubicBezTo>
                <a:close/>
                <a:moveTo>
                  <a:pt x="2763355" y="360660"/>
                </a:moveTo>
                <a:lnTo>
                  <a:pt x="2763869" y="360660"/>
                </a:lnTo>
                <a:lnTo>
                  <a:pt x="2763328" y="360743"/>
                </a:lnTo>
                <a:close/>
                <a:moveTo>
                  <a:pt x="2800185" y="358711"/>
                </a:moveTo>
                <a:cubicBezTo>
                  <a:pt x="2810833" y="359589"/>
                  <a:pt x="2822917" y="362289"/>
                  <a:pt x="2830202" y="359460"/>
                </a:cubicBezTo>
                <a:cubicBezTo>
                  <a:pt x="2815975" y="375401"/>
                  <a:pt x="2791465" y="378829"/>
                  <a:pt x="2770725" y="387056"/>
                </a:cubicBezTo>
                <a:cubicBezTo>
                  <a:pt x="2775696" y="378658"/>
                  <a:pt x="2792151" y="373173"/>
                  <a:pt x="2778781" y="368888"/>
                </a:cubicBezTo>
                <a:cubicBezTo>
                  <a:pt x="2780324" y="358775"/>
                  <a:pt x="2789537" y="357832"/>
                  <a:pt x="2800185" y="358711"/>
                </a:cubicBezTo>
                <a:close/>
                <a:moveTo>
                  <a:pt x="874155" y="358089"/>
                </a:moveTo>
                <a:cubicBezTo>
                  <a:pt x="833961" y="359461"/>
                  <a:pt x="838932" y="366659"/>
                  <a:pt x="857894" y="370387"/>
                </a:cubicBezTo>
                <a:lnTo>
                  <a:pt x="885359" y="371819"/>
                </a:lnTo>
                <a:lnTo>
                  <a:pt x="882946" y="367880"/>
                </a:lnTo>
                <a:lnTo>
                  <a:pt x="879995" y="359185"/>
                </a:lnTo>
                <a:close/>
                <a:moveTo>
                  <a:pt x="1686776" y="353418"/>
                </a:moveTo>
                <a:cubicBezTo>
                  <a:pt x="1705887" y="351405"/>
                  <a:pt x="1724141" y="358261"/>
                  <a:pt x="1727055" y="387056"/>
                </a:cubicBezTo>
                <a:cubicBezTo>
                  <a:pt x="1699378" y="378003"/>
                  <a:pt x="1670473" y="373262"/>
                  <a:pt x="1641354" y="373001"/>
                </a:cubicBezTo>
                <a:cubicBezTo>
                  <a:pt x="1647696" y="366317"/>
                  <a:pt x="1667664" y="355433"/>
                  <a:pt x="1686776" y="353418"/>
                </a:cubicBezTo>
                <a:close/>
                <a:moveTo>
                  <a:pt x="4893154" y="349416"/>
                </a:moveTo>
                <a:lnTo>
                  <a:pt x="4899146" y="359978"/>
                </a:lnTo>
                <a:lnTo>
                  <a:pt x="4915487" y="356547"/>
                </a:lnTo>
                <a:cubicBezTo>
                  <a:pt x="4910430" y="353033"/>
                  <a:pt x="4902996" y="350633"/>
                  <a:pt x="4894289" y="349417"/>
                </a:cubicBezTo>
                <a:close/>
                <a:moveTo>
                  <a:pt x="1785504" y="348148"/>
                </a:moveTo>
                <a:cubicBezTo>
                  <a:pt x="1785504" y="356889"/>
                  <a:pt x="1776590" y="355690"/>
                  <a:pt x="1770592" y="357918"/>
                </a:cubicBezTo>
                <a:cubicBezTo>
                  <a:pt x="1770592" y="366659"/>
                  <a:pt x="1780361" y="364431"/>
                  <a:pt x="1786361" y="366145"/>
                </a:cubicBezTo>
                <a:cubicBezTo>
                  <a:pt x="1805215" y="385171"/>
                  <a:pt x="1749509" y="366145"/>
                  <a:pt x="1740939" y="359289"/>
                </a:cubicBezTo>
                <a:lnTo>
                  <a:pt x="1740082" y="359289"/>
                </a:lnTo>
                <a:cubicBezTo>
                  <a:pt x="1726198" y="346262"/>
                  <a:pt x="1765964" y="361174"/>
                  <a:pt x="1785504" y="348148"/>
                </a:cubicBezTo>
                <a:close/>
                <a:moveTo>
                  <a:pt x="5084525" y="338129"/>
                </a:moveTo>
                <a:lnTo>
                  <a:pt x="5066533" y="346075"/>
                </a:lnTo>
                <a:cubicBezTo>
                  <a:pt x="5061232" y="350494"/>
                  <a:pt x="5057537" y="356675"/>
                  <a:pt x="5056208" y="365460"/>
                </a:cubicBezTo>
                <a:cubicBezTo>
                  <a:pt x="5061693" y="358946"/>
                  <a:pt x="5068731" y="355850"/>
                  <a:pt x="5076423" y="354573"/>
                </a:cubicBezTo>
                <a:lnTo>
                  <a:pt x="5084654" y="354581"/>
                </a:lnTo>
                <a:lnTo>
                  <a:pt x="5083397" y="343930"/>
                </a:lnTo>
                <a:close/>
                <a:moveTo>
                  <a:pt x="5197237" y="335814"/>
                </a:moveTo>
                <a:lnTo>
                  <a:pt x="5189680" y="339473"/>
                </a:lnTo>
                <a:lnTo>
                  <a:pt x="5188377" y="344943"/>
                </a:lnTo>
                <a:lnTo>
                  <a:pt x="5188788" y="345020"/>
                </a:lnTo>
                <a:cubicBezTo>
                  <a:pt x="5191809" y="343756"/>
                  <a:pt x="5194830" y="341003"/>
                  <a:pt x="5196882" y="337591"/>
                </a:cubicBezTo>
                <a:close/>
                <a:moveTo>
                  <a:pt x="5135945" y="331299"/>
                </a:moveTo>
                <a:lnTo>
                  <a:pt x="5096709" y="336031"/>
                </a:lnTo>
                <a:lnTo>
                  <a:pt x="5094043" y="339878"/>
                </a:lnTo>
                <a:cubicBezTo>
                  <a:pt x="5090759" y="344951"/>
                  <a:pt x="5094578" y="341528"/>
                  <a:pt x="5099394" y="344929"/>
                </a:cubicBezTo>
                <a:lnTo>
                  <a:pt x="5105302" y="354878"/>
                </a:lnTo>
                <a:lnTo>
                  <a:pt x="5123216" y="355939"/>
                </a:lnTo>
                <a:lnTo>
                  <a:pt x="5130531" y="352724"/>
                </a:lnTo>
                <a:lnTo>
                  <a:pt x="5131361" y="349399"/>
                </a:lnTo>
                <a:lnTo>
                  <a:pt x="5125455" y="349583"/>
                </a:lnTo>
                <a:cubicBezTo>
                  <a:pt x="5121384" y="349133"/>
                  <a:pt x="5118085" y="347377"/>
                  <a:pt x="5117056" y="342149"/>
                </a:cubicBezTo>
                <a:cubicBezTo>
                  <a:pt x="5121084" y="341035"/>
                  <a:pt x="5126012" y="341035"/>
                  <a:pt x="5129954" y="339942"/>
                </a:cubicBezTo>
                <a:lnTo>
                  <a:pt x="5135439" y="333061"/>
                </a:lnTo>
                <a:lnTo>
                  <a:pt x="5135659" y="332180"/>
                </a:lnTo>
                <a:close/>
                <a:moveTo>
                  <a:pt x="2844535" y="330901"/>
                </a:moveTo>
                <a:cubicBezTo>
                  <a:pt x="2857712" y="331693"/>
                  <a:pt x="2873824" y="335978"/>
                  <a:pt x="2883165" y="332207"/>
                </a:cubicBezTo>
                <a:cubicBezTo>
                  <a:pt x="2881622" y="360146"/>
                  <a:pt x="2846142" y="347634"/>
                  <a:pt x="2823517" y="350547"/>
                </a:cubicBezTo>
                <a:cubicBezTo>
                  <a:pt x="2821117" y="332807"/>
                  <a:pt x="2831359" y="330108"/>
                  <a:pt x="2844535" y="330901"/>
                </a:cubicBezTo>
                <a:close/>
                <a:moveTo>
                  <a:pt x="2483476" y="329101"/>
                </a:moveTo>
                <a:cubicBezTo>
                  <a:pt x="2492753" y="330622"/>
                  <a:pt x="2502737" y="334607"/>
                  <a:pt x="2515678" y="336492"/>
                </a:cubicBezTo>
                <a:cubicBezTo>
                  <a:pt x="2476084" y="379000"/>
                  <a:pt x="2460315" y="370602"/>
                  <a:pt x="2395525" y="364945"/>
                </a:cubicBezTo>
                <a:cubicBezTo>
                  <a:pt x="2390897" y="345234"/>
                  <a:pt x="2461686" y="359975"/>
                  <a:pt x="2470771" y="345405"/>
                </a:cubicBezTo>
                <a:cubicBezTo>
                  <a:pt x="2470771" y="336664"/>
                  <a:pt x="2461515" y="338549"/>
                  <a:pt x="2455516" y="336492"/>
                </a:cubicBezTo>
                <a:cubicBezTo>
                  <a:pt x="2465628" y="328522"/>
                  <a:pt x="2474199" y="327580"/>
                  <a:pt x="2483476" y="329101"/>
                </a:cubicBezTo>
                <a:close/>
                <a:moveTo>
                  <a:pt x="3870680" y="323594"/>
                </a:moveTo>
                <a:cubicBezTo>
                  <a:pt x="3881843" y="323980"/>
                  <a:pt x="3897955" y="326037"/>
                  <a:pt x="3912781" y="328608"/>
                </a:cubicBezTo>
                <a:cubicBezTo>
                  <a:pt x="3942432" y="333751"/>
                  <a:pt x="3967116" y="342492"/>
                  <a:pt x="3937806" y="345748"/>
                </a:cubicBezTo>
                <a:cubicBezTo>
                  <a:pt x="3917066" y="334436"/>
                  <a:pt x="3881071" y="340263"/>
                  <a:pt x="3859132" y="328608"/>
                </a:cubicBezTo>
                <a:lnTo>
                  <a:pt x="3858275" y="328608"/>
                </a:lnTo>
                <a:cubicBezTo>
                  <a:pt x="3853304" y="324494"/>
                  <a:pt x="3859518" y="323209"/>
                  <a:pt x="3870680" y="323594"/>
                </a:cubicBezTo>
                <a:close/>
                <a:moveTo>
                  <a:pt x="5167519" y="323114"/>
                </a:moveTo>
                <a:lnTo>
                  <a:pt x="5174065" y="334884"/>
                </a:lnTo>
                <a:lnTo>
                  <a:pt x="5178418" y="328094"/>
                </a:lnTo>
                <a:lnTo>
                  <a:pt x="5179807" y="337499"/>
                </a:lnTo>
                <a:lnTo>
                  <a:pt x="5186378" y="324959"/>
                </a:lnTo>
                <a:close/>
                <a:moveTo>
                  <a:pt x="3045998" y="322438"/>
                </a:moveTo>
                <a:cubicBezTo>
                  <a:pt x="3059024" y="345063"/>
                  <a:pt x="3058167" y="328608"/>
                  <a:pt x="3075650" y="340435"/>
                </a:cubicBezTo>
                <a:cubicBezTo>
                  <a:pt x="3077606" y="351788"/>
                  <a:pt x="3071506" y="362996"/>
                  <a:pt x="3060910" y="367516"/>
                </a:cubicBezTo>
                <a:cubicBezTo>
                  <a:pt x="3050968" y="362717"/>
                  <a:pt x="3061252" y="358089"/>
                  <a:pt x="3069137" y="358432"/>
                </a:cubicBezTo>
                <a:lnTo>
                  <a:pt x="3068280" y="358432"/>
                </a:lnTo>
                <a:cubicBezTo>
                  <a:pt x="3046340" y="326723"/>
                  <a:pt x="3023887" y="370087"/>
                  <a:pt x="3001604" y="367688"/>
                </a:cubicBezTo>
                <a:cubicBezTo>
                  <a:pt x="3003147" y="336492"/>
                  <a:pt x="3032114" y="338549"/>
                  <a:pt x="3045998" y="322438"/>
                </a:cubicBezTo>
                <a:close/>
                <a:moveTo>
                  <a:pt x="3944440" y="312748"/>
                </a:moveTo>
                <a:cubicBezTo>
                  <a:pt x="3975236" y="313857"/>
                  <a:pt x="4012323" y="333621"/>
                  <a:pt x="4024535" y="336321"/>
                </a:cubicBezTo>
                <a:cubicBezTo>
                  <a:pt x="3996940" y="347291"/>
                  <a:pt x="3943976" y="315239"/>
                  <a:pt x="3916895" y="319181"/>
                </a:cubicBezTo>
                <a:cubicBezTo>
                  <a:pt x="3924608" y="314082"/>
                  <a:pt x="3934174" y="312378"/>
                  <a:pt x="3944440" y="312748"/>
                </a:cubicBezTo>
                <a:close/>
                <a:moveTo>
                  <a:pt x="874403" y="311942"/>
                </a:moveTo>
                <a:lnTo>
                  <a:pt x="876525" y="314680"/>
                </a:lnTo>
                <a:lnTo>
                  <a:pt x="877241" y="312496"/>
                </a:lnTo>
                <a:close/>
                <a:moveTo>
                  <a:pt x="4134222" y="305353"/>
                </a:moveTo>
                <a:cubicBezTo>
                  <a:pt x="4144057" y="304976"/>
                  <a:pt x="4154373" y="329594"/>
                  <a:pt x="4167485" y="324323"/>
                </a:cubicBezTo>
                <a:cubicBezTo>
                  <a:pt x="4169028" y="343863"/>
                  <a:pt x="4142460" y="329122"/>
                  <a:pt x="4132005" y="334093"/>
                </a:cubicBezTo>
                <a:cubicBezTo>
                  <a:pt x="4133033" y="323466"/>
                  <a:pt x="4130805" y="317981"/>
                  <a:pt x="4124463" y="316096"/>
                </a:cubicBezTo>
                <a:cubicBezTo>
                  <a:pt x="4127720" y="308383"/>
                  <a:pt x="4130944" y="305479"/>
                  <a:pt x="4134222" y="305353"/>
                </a:cubicBezTo>
                <a:close/>
                <a:moveTo>
                  <a:pt x="1784303" y="303069"/>
                </a:moveTo>
                <a:cubicBezTo>
                  <a:pt x="1786018" y="310782"/>
                  <a:pt x="1781733" y="311810"/>
                  <a:pt x="1777104" y="312496"/>
                </a:cubicBezTo>
                <a:cubicBezTo>
                  <a:pt x="1777104" y="321238"/>
                  <a:pt x="1786875" y="319009"/>
                  <a:pt x="1792874" y="320724"/>
                </a:cubicBezTo>
                <a:cubicBezTo>
                  <a:pt x="1806758" y="341463"/>
                  <a:pt x="1758593" y="316781"/>
                  <a:pt x="1747280" y="331865"/>
                </a:cubicBezTo>
                <a:cubicBezTo>
                  <a:pt x="1752199" y="323670"/>
                  <a:pt x="1754417" y="314136"/>
                  <a:pt x="1753623" y="304612"/>
                </a:cubicBezTo>
                <a:cubicBezTo>
                  <a:pt x="1769563" y="318838"/>
                  <a:pt x="1763392" y="303240"/>
                  <a:pt x="1784303" y="303069"/>
                </a:cubicBezTo>
                <a:close/>
                <a:moveTo>
                  <a:pt x="817777" y="300059"/>
                </a:moveTo>
                <a:cubicBezTo>
                  <a:pt x="812440" y="302565"/>
                  <a:pt x="808165" y="308383"/>
                  <a:pt x="805594" y="319524"/>
                </a:cubicBezTo>
                <a:cubicBezTo>
                  <a:pt x="823249" y="309240"/>
                  <a:pt x="839532" y="317253"/>
                  <a:pt x="852216" y="322952"/>
                </a:cubicBezTo>
                <a:lnTo>
                  <a:pt x="867753" y="327054"/>
                </a:lnTo>
                <a:lnTo>
                  <a:pt x="861216" y="312533"/>
                </a:lnTo>
                <a:lnTo>
                  <a:pt x="855581" y="307908"/>
                </a:lnTo>
                <a:lnTo>
                  <a:pt x="836340" y="300455"/>
                </a:lnTo>
                <a:cubicBezTo>
                  <a:pt x="829516" y="298355"/>
                  <a:pt x="823115" y="297552"/>
                  <a:pt x="817777" y="300059"/>
                </a:cubicBezTo>
                <a:close/>
                <a:moveTo>
                  <a:pt x="4795981" y="278514"/>
                </a:moveTo>
                <a:lnTo>
                  <a:pt x="4796019" y="278562"/>
                </a:lnTo>
                <a:lnTo>
                  <a:pt x="4796019" y="279076"/>
                </a:lnTo>
                <a:close/>
                <a:moveTo>
                  <a:pt x="1323101" y="274245"/>
                </a:moveTo>
                <a:cubicBezTo>
                  <a:pt x="1335620" y="269769"/>
                  <a:pt x="1397448" y="302726"/>
                  <a:pt x="1423845" y="278730"/>
                </a:cubicBezTo>
                <a:cubicBezTo>
                  <a:pt x="1410475" y="315581"/>
                  <a:pt x="1330430" y="288157"/>
                  <a:pt x="1316546" y="323809"/>
                </a:cubicBezTo>
                <a:cubicBezTo>
                  <a:pt x="1288779" y="316953"/>
                  <a:pt x="1350655" y="287300"/>
                  <a:pt x="1321002" y="278730"/>
                </a:cubicBezTo>
                <a:cubicBezTo>
                  <a:pt x="1320531" y="276287"/>
                  <a:pt x="1321313" y="274884"/>
                  <a:pt x="1323101" y="274245"/>
                </a:cubicBezTo>
                <a:close/>
                <a:moveTo>
                  <a:pt x="658188" y="270160"/>
                </a:moveTo>
                <a:lnTo>
                  <a:pt x="658874" y="270160"/>
                </a:lnTo>
                <a:lnTo>
                  <a:pt x="658152" y="270229"/>
                </a:lnTo>
                <a:close/>
                <a:moveTo>
                  <a:pt x="4235875" y="269649"/>
                </a:moveTo>
                <a:cubicBezTo>
                  <a:pt x="4257643" y="286789"/>
                  <a:pt x="4205365" y="312328"/>
                  <a:pt x="4229876" y="335981"/>
                </a:cubicBezTo>
                <a:cubicBezTo>
                  <a:pt x="4222848" y="330668"/>
                  <a:pt x="4199709" y="301701"/>
                  <a:pt x="4202966" y="337181"/>
                </a:cubicBezTo>
                <a:cubicBezTo>
                  <a:pt x="4173142" y="339067"/>
                  <a:pt x="4233647" y="292103"/>
                  <a:pt x="4235875" y="269649"/>
                </a:cubicBezTo>
                <a:close/>
                <a:moveTo>
                  <a:pt x="5008339" y="268770"/>
                </a:moveTo>
                <a:lnTo>
                  <a:pt x="5008215" y="269131"/>
                </a:lnTo>
                <a:lnTo>
                  <a:pt x="5007530" y="269131"/>
                </a:lnTo>
                <a:close/>
                <a:moveTo>
                  <a:pt x="1574335" y="265703"/>
                </a:moveTo>
                <a:cubicBezTo>
                  <a:pt x="1609302" y="270331"/>
                  <a:pt x="1647696" y="279930"/>
                  <a:pt x="1683005" y="271702"/>
                </a:cubicBezTo>
                <a:cubicBezTo>
                  <a:pt x="1653677" y="285064"/>
                  <a:pt x="1621620" y="291345"/>
                  <a:pt x="1589419" y="290042"/>
                </a:cubicBezTo>
                <a:cubicBezTo>
                  <a:pt x="1553466" y="288092"/>
                  <a:pt x="1517415" y="289010"/>
                  <a:pt x="1481607" y="292785"/>
                </a:cubicBezTo>
                <a:cubicBezTo>
                  <a:pt x="1508517" y="262447"/>
                  <a:pt x="1539370" y="261075"/>
                  <a:pt x="1574335" y="265703"/>
                </a:cubicBezTo>
                <a:close/>
                <a:moveTo>
                  <a:pt x="3686551" y="265682"/>
                </a:moveTo>
                <a:cubicBezTo>
                  <a:pt x="3716653" y="266346"/>
                  <a:pt x="3751234" y="268788"/>
                  <a:pt x="3772059" y="266046"/>
                </a:cubicBezTo>
                <a:lnTo>
                  <a:pt x="3772745" y="266046"/>
                </a:lnTo>
                <a:cubicBezTo>
                  <a:pt x="3741207" y="302041"/>
                  <a:pt x="3684987" y="263304"/>
                  <a:pt x="3627910" y="275987"/>
                </a:cubicBezTo>
                <a:cubicBezTo>
                  <a:pt x="3630823" y="266132"/>
                  <a:pt x="3656448" y="265018"/>
                  <a:pt x="3686551" y="265682"/>
                </a:cubicBezTo>
                <a:close/>
                <a:moveTo>
                  <a:pt x="4668153" y="251309"/>
                </a:moveTo>
                <a:cubicBezTo>
                  <a:pt x="4693520" y="265364"/>
                  <a:pt x="4665753" y="301358"/>
                  <a:pt x="4662153" y="317813"/>
                </a:cubicBezTo>
                <a:cubicBezTo>
                  <a:pt x="4638157" y="304786"/>
                  <a:pt x="4677922" y="278733"/>
                  <a:pt x="4668153" y="251309"/>
                </a:cubicBezTo>
                <a:close/>
                <a:moveTo>
                  <a:pt x="1912988" y="242941"/>
                </a:moveTo>
                <a:lnTo>
                  <a:pt x="1912856" y="243250"/>
                </a:lnTo>
                <a:lnTo>
                  <a:pt x="1912513" y="243250"/>
                </a:lnTo>
                <a:close/>
                <a:moveTo>
                  <a:pt x="1100064" y="235879"/>
                </a:moveTo>
                <a:cubicBezTo>
                  <a:pt x="1153713" y="229537"/>
                  <a:pt x="1233587" y="271188"/>
                  <a:pt x="1262040" y="238622"/>
                </a:cubicBezTo>
                <a:cubicBezTo>
                  <a:pt x="1268382" y="306669"/>
                  <a:pt x="1136059" y="215996"/>
                  <a:pt x="1134002" y="268789"/>
                </a:cubicBezTo>
                <a:lnTo>
                  <a:pt x="1134345" y="268789"/>
                </a:lnTo>
                <a:cubicBezTo>
                  <a:pt x="1109834" y="277530"/>
                  <a:pt x="1105378" y="256448"/>
                  <a:pt x="1100064" y="235879"/>
                </a:cubicBezTo>
                <a:close/>
                <a:moveTo>
                  <a:pt x="1935942" y="224191"/>
                </a:moveTo>
                <a:cubicBezTo>
                  <a:pt x="1943174" y="223150"/>
                  <a:pt x="1950926" y="223479"/>
                  <a:pt x="1957314" y="224652"/>
                </a:cubicBezTo>
                <a:cubicBezTo>
                  <a:pt x="1974346" y="227780"/>
                  <a:pt x="1981674" y="236908"/>
                  <a:pt x="1943537" y="242050"/>
                </a:cubicBezTo>
                <a:cubicBezTo>
                  <a:pt x="1928625" y="244107"/>
                  <a:pt x="1929428" y="234690"/>
                  <a:pt x="1922663" y="236651"/>
                </a:cubicBezTo>
                <a:lnTo>
                  <a:pt x="1912988" y="242941"/>
                </a:lnTo>
                <a:lnTo>
                  <a:pt x="1917696" y="231950"/>
                </a:lnTo>
                <a:cubicBezTo>
                  <a:pt x="1922001" y="227642"/>
                  <a:pt x="1928711" y="225231"/>
                  <a:pt x="1935942" y="224191"/>
                </a:cubicBezTo>
                <a:close/>
                <a:moveTo>
                  <a:pt x="4423047" y="219599"/>
                </a:moveTo>
                <a:cubicBezTo>
                  <a:pt x="4439330" y="259536"/>
                  <a:pt x="4434359" y="302387"/>
                  <a:pt x="4428874" y="343523"/>
                </a:cubicBezTo>
                <a:cubicBezTo>
                  <a:pt x="4394594" y="331182"/>
                  <a:pt x="4380025" y="240682"/>
                  <a:pt x="4423047" y="219599"/>
                </a:cubicBezTo>
                <a:close/>
                <a:moveTo>
                  <a:pt x="5073006" y="210169"/>
                </a:moveTo>
                <a:cubicBezTo>
                  <a:pt x="5095974" y="211197"/>
                  <a:pt x="5105401" y="233480"/>
                  <a:pt x="5135910" y="222681"/>
                </a:cubicBezTo>
                <a:cubicBezTo>
                  <a:pt x="5105958" y="239779"/>
                  <a:pt x="5075041" y="242414"/>
                  <a:pt x="5041714" y="253871"/>
                </a:cubicBezTo>
                <a:lnTo>
                  <a:pt x="5008339" y="268770"/>
                </a:lnTo>
                <a:lnTo>
                  <a:pt x="5017543" y="241817"/>
                </a:lnTo>
                <a:cubicBezTo>
                  <a:pt x="5036368" y="225434"/>
                  <a:pt x="5076477" y="235108"/>
                  <a:pt x="5073006" y="210169"/>
                </a:cubicBezTo>
                <a:close/>
                <a:moveTo>
                  <a:pt x="4756007" y="209802"/>
                </a:moveTo>
                <a:cubicBezTo>
                  <a:pt x="4772805" y="211442"/>
                  <a:pt x="4787331" y="223172"/>
                  <a:pt x="4793587" y="243151"/>
                </a:cubicBezTo>
                <a:lnTo>
                  <a:pt x="4795981" y="278514"/>
                </a:lnTo>
                <a:lnTo>
                  <a:pt x="4786354" y="266502"/>
                </a:lnTo>
                <a:cubicBezTo>
                  <a:pt x="4771658" y="252883"/>
                  <a:pt x="4748455" y="236782"/>
                  <a:pt x="4775965" y="237939"/>
                </a:cubicBezTo>
                <a:cubicBezTo>
                  <a:pt x="4772708" y="226798"/>
                  <a:pt x="4753168" y="232112"/>
                  <a:pt x="4739627" y="231255"/>
                </a:cubicBezTo>
                <a:cubicBezTo>
                  <a:pt x="4740656" y="221485"/>
                  <a:pt x="4737056" y="216685"/>
                  <a:pt x="4729857" y="215143"/>
                </a:cubicBezTo>
                <a:cubicBezTo>
                  <a:pt x="4738642" y="210686"/>
                  <a:pt x="4747608" y="208983"/>
                  <a:pt x="4756007" y="209802"/>
                </a:cubicBezTo>
                <a:close/>
                <a:moveTo>
                  <a:pt x="1061154" y="202801"/>
                </a:moveTo>
                <a:cubicBezTo>
                  <a:pt x="1079837" y="215485"/>
                  <a:pt x="1098349" y="228854"/>
                  <a:pt x="1099720" y="259192"/>
                </a:cubicBezTo>
                <a:cubicBezTo>
                  <a:pt x="1083951" y="243081"/>
                  <a:pt x="1065439" y="229883"/>
                  <a:pt x="1061154" y="202801"/>
                </a:cubicBezTo>
                <a:close/>
                <a:moveTo>
                  <a:pt x="732063" y="190972"/>
                </a:moveTo>
                <a:cubicBezTo>
                  <a:pt x="791711" y="182916"/>
                  <a:pt x="852044" y="190972"/>
                  <a:pt x="889582" y="220110"/>
                </a:cubicBezTo>
                <a:cubicBezTo>
                  <a:pt x="955057" y="190800"/>
                  <a:pt x="1011106" y="225938"/>
                  <a:pt x="1060985" y="221139"/>
                </a:cubicBezTo>
                <a:cubicBezTo>
                  <a:pt x="1009563" y="241364"/>
                  <a:pt x="955572" y="231080"/>
                  <a:pt x="883925" y="229709"/>
                </a:cubicBezTo>
                <a:cubicBezTo>
                  <a:pt x="901066" y="256276"/>
                  <a:pt x="933975" y="256790"/>
                  <a:pt x="968427" y="256276"/>
                </a:cubicBezTo>
                <a:cubicBezTo>
                  <a:pt x="1002879" y="255759"/>
                  <a:pt x="1039216" y="253705"/>
                  <a:pt x="1058927" y="275645"/>
                </a:cubicBezTo>
                <a:cubicBezTo>
                  <a:pt x="973226" y="270845"/>
                  <a:pt x="889410" y="279244"/>
                  <a:pt x="807823" y="264332"/>
                </a:cubicBezTo>
                <a:cubicBezTo>
                  <a:pt x="863014" y="319524"/>
                  <a:pt x="929518" y="288500"/>
                  <a:pt x="1046758" y="304097"/>
                </a:cubicBezTo>
                <a:cubicBezTo>
                  <a:pt x="1021653" y="313988"/>
                  <a:pt x="994284" y="316658"/>
                  <a:pt x="967741" y="311810"/>
                </a:cubicBezTo>
                <a:cubicBezTo>
                  <a:pt x="940275" y="307275"/>
                  <a:pt x="912250" y="307275"/>
                  <a:pt x="884782" y="311810"/>
                </a:cubicBezTo>
                <a:cubicBezTo>
                  <a:pt x="930718" y="358603"/>
                  <a:pt x="1099722" y="330151"/>
                  <a:pt x="1132631" y="332379"/>
                </a:cubicBezTo>
                <a:cubicBezTo>
                  <a:pt x="1195879" y="330322"/>
                  <a:pt x="1361111" y="337350"/>
                  <a:pt x="1452126" y="331179"/>
                </a:cubicBezTo>
                <a:cubicBezTo>
                  <a:pt x="1448869" y="319181"/>
                  <a:pt x="1431900" y="325351"/>
                  <a:pt x="1419902" y="324666"/>
                </a:cubicBezTo>
                <a:cubicBezTo>
                  <a:pt x="1447054" y="317386"/>
                  <a:pt x="1475099" y="313981"/>
                  <a:pt x="1503204" y="314553"/>
                </a:cubicBezTo>
                <a:cubicBezTo>
                  <a:pt x="1533370" y="314553"/>
                  <a:pt x="1565080" y="316781"/>
                  <a:pt x="1596104" y="319181"/>
                </a:cubicBezTo>
                <a:cubicBezTo>
                  <a:pt x="1659351" y="323637"/>
                  <a:pt x="1709229" y="329636"/>
                  <a:pt x="1738882" y="314210"/>
                </a:cubicBezTo>
                <a:cubicBezTo>
                  <a:pt x="1745224" y="349519"/>
                  <a:pt x="1685747" y="314210"/>
                  <a:pt x="1694660" y="352433"/>
                </a:cubicBezTo>
                <a:cubicBezTo>
                  <a:pt x="1681569" y="343752"/>
                  <a:pt x="1666450" y="338614"/>
                  <a:pt x="1650781" y="337521"/>
                </a:cubicBezTo>
                <a:cubicBezTo>
                  <a:pt x="1633517" y="336951"/>
                  <a:pt x="1616247" y="338505"/>
                  <a:pt x="1599360" y="342149"/>
                </a:cubicBezTo>
                <a:cubicBezTo>
                  <a:pt x="1562162" y="351839"/>
                  <a:pt x="1524452" y="359450"/>
                  <a:pt x="1486406" y="364945"/>
                </a:cubicBezTo>
                <a:cubicBezTo>
                  <a:pt x="1488806" y="407625"/>
                  <a:pt x="1542283" y="383628"/>
                  <a:pt x="1561481" y="404882"/>
                </a:cubicBezTo>
                <a:cubicBezTo>
                  <a:pt x="1566622" y="375230"/>
                  <a:pt x="1534399" y="393912"/>
                  <a:pt x="1527200" y="380029"/>
                </a:cubicBezTo>
                <a:cubicBezTo>
                  <a:pt x="1552396" y="331008"/>
                  <a:pt x="1573993" y="430078"/>
                  <a:pt x="1633812" y="400426"/>
                </a:cubicBezTo>
                <a:cubicBezTo>
                  <a:pt x="1626449" y="415018"/>
                  <a:pt x="1610555" y="423241"/>
                  <a:pt x="1594390" y="420823"/>
                </a:cubicBezTo>
                <a:cubicBezTo>
                  <a:pt x="1641667" y="445582"/>
                  <a:pt x="1699737" y="434902"/>
                  <a:pt x="1735111" y="394941"/>
                </a:cubicBezTo>
                <a:cubicBezTo>
                  <a:pt x="1716257" y="431278"/>
                  <a:pt x="1799730" y="402654"/>
                  <a:pt x="1827326" y="408824"/>
                </a:cubicBezTo>
                <a:cubicBezTo>
                  <a:pt x="1791160" y="454760"/>
                  <a:pt x="1877376" y="407282"/>
                  <a:pt x="1895887" y="405739"/>
                </a:cubicBezTo>
                <a:cubicBezTo>
                  <a:pt x="1970790" y="399911"/>
                  <a:pt x="2079974" y="436249"/>
                  <a:pt x="2147163" y="415166"/>
                </a:cubicBezTo>
                <a:cubicBezTo>
                  <a:pt x="2131051" y="394255"/>
                  <a:pt x="2161560" y="372658"/>
                  <a:pt x="2130022" y="370602"/>
                </a:cubicBezTo>
                <a:cubicBezTo>
                  <a:pt x="2130022" y="350547"/>
                  <a:pt x="2162246" y="365802"/>
                  <a:pt x="2175445" y="360146"/>
                </a:cubicBezTo>
                <a:cubicBezTo>
                  <a:pt x="2190870" y="374887"/>
                  <a:pt x="2188814" y="411567"/>
                  <a:pt x="2222065" y="404025"/>
                </a:cubicBezTo>
                <a:cubicBezTo>
                  <a:pt x="2197040" y="365974"/>
                  <a:pt x="2275372" y="406082"/>
                  <a:pt x="2327478" y="392713"/>
                </a:cubicBezTo>
                <a:cubicBezTo>
                  <a:pt x="2319079" y="363060"/>
                  <a:pt x="2248461" y="411053"/>
                  <a:pt x="2251375" y="367345"/>
                </a:cubicBezTo>
                <a:cubicBezTo>
                  <a:pt x="2280857" y="372658"/>
                  <a:pt x="2278286" y="367345"/>
                  <a:pt x="2296969" y="375401"/>
                </a:cubicBezTo>
                <a:cubicBezTo>
                  <a:pt x="2290627" y="355347"/>
                  <a:pt x="2291483" y="326551"/>
                  <a:pt x="2272973" y="321752"/>
                </a:cubicBezTo>
                <a:cubicBezTo>
                  <a:pt x="2295426" y="312668"/>
                  <a:pt x="2336391" y="359975"/>
                  <a:pt x="2379755" y="356032"/>
                </a:cubicBezTo>
                <a:cubicBezTo>
                  <a:pt x="2378727" y="366659"/>
                  <a:pt x="2366043" y="363917"/>
                  <a:pt x="2357131" y="365460"/>
                </a:cubicBezTo>
                <a:cubicBezTo>
                  <a:pt x="2360730" y="379686"/>
                  <a:pt x="2381127" y="372658"/>
                  <a:pt x="2373071" y="401283"/>
                </a:cubicBezTo>
                <a:cubicBezTo>
                  <a:pt x="2391240" y="384142"/>
                  <a:pt x="2436490" y="397512"/>
                  <a:pt x="2448146" y="372658"/>
                </a:cubicBezTo>
                <a:cubicBezTo>
                  <a:pt x="2495110" y="414824"/>
                  <a:pt x="2553044" y="395626"/>
                  <a:pt x="2628804" y="388256"/>
                </a:cubicBezTo>
                <a:cubicBezTo>
                  <a:pt x="2624000" y="396497"/>
                  <a:pt x="2621789" y="405994"/>
                  <a:pt x="2622462" y="415509"/>
                </a:cubicBezTo>
                <a:cubicBezTo>
                  <a:pt x="2675940" y="381229"/>
                  <a:pt x="2807062" y="423051"/>
                  <a:pt x="2876309" y="386371"/>
                </a:cubicBezTo>
                <a:cubicBezTo>
                  <a:pt x="2930286" y="409532"/>
                  <a:pt x="2989290" y="418500"/>
                  <a:pt x="3047712" y="412424"/>
                </a:cubicBezTo>
                <a:cubicBezTo>
                  <a:pt x="3051311" y="395284"/>
                  <a:pt x="3013431" y="383628"/>
                  <a:pt x="3010689" y="403682"/>
                </a:cubicBezTo>
                <a:cubicBezTo>
                  <a:pt x="3002290" y="361174"/>
                  <a:pt x="3084563" y="380200"/>
                  <a:pt x="3113530" y="385342"/>
                </a:cubicBezTo>
                <a:cubicBezTo>
                  <a:pt x="3112159" y="360660"/>
                  <a:pt x="3174721" y="359289"/>
                  <a:pt x="3202488" y="367002"/>
                </a:cubicBezTo>
                <a:cubicBezTo>
                  <a:pt x="3196832" y="327580"/>
                  <a:pt x="3144040" y="365974"/>
                  <a:pt x="3135641" y="349862"/>
                </a:cubicBezTo>
                <a:cubicBezTo>
                  <a:pt x="3152781" y="336835"/>
                  <a:pt x="3153810" y="336150"/>
                  <a:pt x="3157752" y="322780"/>
                </a:cubicBezTo>
                <a:cubicBezTo>
                  <a:pt x="3182263" y="352776"/>
                  <a:pt x="3193061" y="325694"/>
                  <a:pt x="3209173" y="331693"/>
                </a:cubicBezTo>
                <a:cubicBezTo>
                  <a:pt x="3197689" y="327580"/>
                  <a:pt x="3201460" y="362888"/>
                  <a:pt x="3253223" y="348833"/>
                </a:cubicBezTo>
                <a:cubicBezTo>
                  <a:pt x="3253223" y="368888"/>
                  <a:pt x="3222200" y="352776"/>
                  <a:pt x="3209173" y="358089"/>
                </a:cubicBezTo>
                <a:cubicBezTo>
                  <a:pt x="3243453" y="393912"/>
                  <a:pt x="3264365" y="335807"/>
                  <a:pt x="3297445" y="339921"/>
                </a:cubicBezTo>
                <a:cubicBezTo>
                  <a:pt x="3290246" y="349176"/>
                  <a:pt x="3282876" y="358089"/>
                  <a:pt x="3275506" y="367002"/>
                </a:cubicBezTo>
                <a:cubicBezTo>
                  <a:pt x="3280819" y="376429"/>
                  <a:pt x="3297617" y="367859"/>
                  <a:pt x="3312186" y="384999"/>
                </a:cubicBezTo>
                <a:cubicBezTo>
                  <a:pt x="3346466" y="353633"/>
                  <a:pt x="3332411" y="352090"/>
                  <a:pt x="3385718" y="348662"/>
                </a:cubicBezTo>
                <a:cubicBezTo>
                  <a:pt x="3378862" y="373344"/>
                  <a:pt x="3348695" y="369402"/>
                  <a:pt x="3326927" y="375915"/>
                </a:cubicBezTo>
                <a:cubicBezTo>
                  <a:pt x="3340125" y="421851"/>
                  <a:pt x="3386575" y="375915"/>
                  <a:pt x="3400458" y="411738"/>
                </a:cubicBezTo>
                <a:cubicBezTo>
                  <a:pt x="3417599" y="409167"/>
                  <a:pt x="3392231" y="387570"/>
                  <a:pt x="3385718" y="384828"/>
                </a:cubicBezTo>
                <a:cubicBezTo>
                  <a:pt x="3406629" y="356718"/>
                  <a:pt x="3413999" y="422022"/>
                  <a:pt x="3451879" y="401968"/>
                </a:cubicBezTo>
                <a:cubicBezTo>
                  <a:pt x="3433368" y="394941"/>
                  <a:pt x="3423940" y="376258"/>
                  <a:pt x="3400458" y="375058"/>
                </a:cubicBezTo>
                <a:cubicBezTo>
                  <a:pt x="3437653" y="332379"/>
                  <a:pt x="3518041" y="406768"/>
                  <a:pt x="3546665" y="365631"/>
                </a:cubicBezTo>
                <a:cubicBezTo>
                  <a:pt x="3602028" y="387228"/>
                  <a:pt x="3695785" y="407282"/>
                  <a:pt x="3743092" y="382771"/>
                </a:cubicBezTo>
                <a:cubicBezTo>
                  <a:pt x="3760233" y="379857"/>
                  <a:pt x="3751320" y="408824"/>
                  <a:pt x="3765203" y="409681"/>
                </a:cubicBezTo>
                <a:cubicBezTo>
                  <a:pt x="3831365" y="389627"/>
                  <a:pt x="3895298" y="414138"/>
                  <a:pt x="3974143" y="371630"/>
                </a:cubicBezTo>
                <a:cubicBezTo>
                  <a:pt x="3973286" y="391341"/>
                  <a:pt x="3957003" y="391341"/>
                  <a:pt x="3938491" y="390313"/>
                </a:cubicBezTo>
                <a:cubicBezTo>
                  <a:pt x="3966259" y="420651"/>
                  <a:pt x="3988198" y="368373"/>
                  <a:pt x="4017165" y="371116"/>
                </a:cubicBezTo>
                <a:cubicBezTo>
                  <a:pt x="4020936" y="390313"/>
                  <a:pt x="4007224" y="388256"/>
                  <a:pt x="3995911" y="389456"/>
                </a:cubicBezTo>
                <a:cubicBezTo>
                  <a:pt x="4093739" y="401026"/>
                  <a:pt x="4187229" y="405750"/>
                  <a:pt x="4265678" y="392782"/>
                </a:cubicBezTo>
                <a:lnTo>
                  <a:pt x="4323816" y="377446"/>
                </a:lnTo>
                <a:lnTo>
                  <a:pt x="4329804" y="348665"/>
                </a:lnTo>
                <a:lnTo>
                  <a:pt x="4340281" y="371860"/>
                </a:lnTo>
                <a:lnTo>
                  <a:pt x="4343792" y="368143"/>
                </a:lnTo>
                <a:cubicBezTo>
                  <a:pt x="4355193" y="363716"/>
                  <a:pt x="4364641" y="410453"/>
                  <a:pt x="4396137" y="390656"/>
                </a:cubicBezTo>
                <a:cubicBezTo>
                  <a:pt x="4419619" y="381571"/>
                  <a:pt x="4396137" y="370259"/>
                  <a:pt x="4409163" y="353976"/>
                </a:cubicBezTo>
                <a:lnTo>
                  <a:pt x="4414763" y="356390"/>
                </a:lnTo>
                <a:lnTo>
                  <a:pt x="4428228" y="356474"/>
                </a:lnTo>
                <a:lnTo>
                  <a:pt x="4428491" y="359840"/>
                </a:lnTo>
                <a:lnTo>
                  <a:pt x="4442651" y="358475"/>
                </a:lnTo>
                <a:lnTo>
                  <a:pt x="4448180" y="359116"/>
                </a:lnTo>
                <a:lnTo>
                  <a:pt x="4452446" y="355394"/>
                </a:lnTo>
                <a:cubicBezTo>
                  <a:pt x="4480077" y="324156"/>
                  <a:pt x="4500260" y="278649"/>
                  <a:pt x="4489204" y="245482"/>
                </a:cubicBezTo>
                <a:cubicBezTo>
                  <a:pt x="4516286" y="226285"/>
                  <a:pt x="4500174" y="277878"/>
                  <a:pt x="4501031" y="302902"/>
                </a:cubicBezTo>
                <a:cubicBezTo>
                  <a:pt x="4525713" y="299989"/>
                  <a:pt x="4502059" y="256281"/>
                  <a:pt x="4535311" y="260223"/>
                </a:cubicBezTo>
                <a:lnTo>
                  <a:pt x="4537882" y="317986"/>
                </a:lnTo>
                <a:cubicBezTo>
                  <a:pt x="4561022" y="316100"/>
                  <a:pt x="4555023" y="289533"/>
                  <a:pt x="4553480" y="267593"/>
                </a:cubicBezTo>
                <a:cubicBezTo>
                  <a:pt x="4555880" y="278049"/>
                  <a:pt x="4594274" y="290733"/>
                  <a:pt x="4571992" y="275135"/>
                </a:cubicBezTo>
                <a:cubicBezTo>
                  <a:pt x="4602930" y="293561"/>
                  <a:pt x="4608800" y="316015"/>
                  <a:pt x="4608543" y="347274"/>
                </a:cubicBezTo>
                <a:lnTo>
                  <a:pt x="4607851" y="361607"/>
                </a:lnTo>
                <a:lnTo>
                  <a:pt x="4622474" y="362353"/>
                </a:lnTo>
                <a:cubicBezTo>
                  <a:pt x="4633679" y="361571"/>
                  <a:pt x="4645356" y="360505"/>
                  <a:pt x="4656245" y="362227"/>
                </a:cubicBezTo>
                <a:lnTo>
                  <a:pt x="4662954" y="364404"/>
                </a:lnTo>
                <a:lnTo>
                  <a:pt x="4664978" y="358330"/>
                </a:lnTo>
                <a:lnTo>
                  <a:pt x="4669802" y="344431"/>
                </a:lnTo>
                <a:lnTo>
                  <a:pt x="4668094" y="346225"/>
                </a:lnTo>
                <a:cubicBezTo>
                  <a:pt x="4665325" y="347259"/>
                  <a:pt x="4661468" y="347034"/>
                  <a:pt x="4655812" y="344720"/>
                </a:cubicBezTo>
                <a:cubicBezTo>
                  <a:pt x="4659754" y="335807"/>
                  <a:pt x="4675009" y="329808"/>
                  <a:pt x="4662154" y="326380"/>
                </a:cubicBezTo>
                <a:cubicBezTo>
                  <a:pt x="4661125" y="316610"/>
                  <a:pt x="4667253" y="315281"/>
                  <a:pt x="4674859" y="315710"/>
                </a:cubicBezTo>
                <a:lnTo>
                  <a:pt x="4682356" y="315665"/>
                </a:lnTo>
                <a:lnTo>
                  <a:pt x="4686695" y="309680"/>
                </a:lnTo>
                <a:cubicBezTo>
                  <a:pt x="4690313" y="306333"/>
                  <a:pt x="4694523" y="304016"/>
                  <a:pt x="4699515" y="303074"/>
                </a:cubicBezTo>
                <a:cubicBezTo>
                  <a:pt x="4699515" y="273592"/>
                  <a:pt x="4691116" y="253710"/>
                  <a:pt x="4669691" y="246339"/>
                </a:cubicBezTo>
                <a:cubicBezTo>
                  <a:pt x="4677061" y="233827"/>
                  <a:pt x="4682032" y="219601"/>
                  <a:pt x="4703972" y="219943"/>
                </a:cubicBezTo>
                <a:cubicBezTo>
                  <a:pt x="4737224" y="277535"/>
                  <a:pt x="4703972" y="326556"/>
                  <a:pt x="4746994" y="367349"/>
                </a:cubicBezTo>
                <a:cubicBezTo>
                  <a:pt x="4769276" y="345239"/>
                  <a:pt x="4770476" y="323299"/>
                  <a:pt x="4761563" y="292104"/>
                </a:cubicBezTo>
                <a:cubicBezTo>
                  <a:pt x="4789716" y="297117"/>
                  <a:pt x="4783546" y="308205"/>
                  <a:pt x="4788969" y="323487"/>
                </a:cubicBezTo>
                <a:lnTo>
                  <a:pt x="4789947" y="324965"/>
                </a:lnTo>
                <a:lnTo>
                  <a:pt x="4791768" y="325279"/>
                </a:lnTo>
                <a:cubicBezTo>
                  <a:pt x="4797288" y="324457"/>
                  <a:pt x="4800400" y="321591"/>
                  <a:pt x="4802725" y="317403"/>
                </a:cubicBezTo>
                <a:lnTo>
                  <a:pt x="4805847" y="309481"/>
                </a:lnTo>
                <a:lnTo>
                  <a:pt x="4806106" y="300331"/>
                </a:lnTo>
                <a:cubicBezTo>
                  <a:pt x="4806610" y="295532"/>
                  <a:pt x="4808029" y="292618"/>
                  <a:pt x="4812129" y="293047"/>
                </a:cubicBezTo>
                <a:lnTo>
                  <a:pt x="4813452" y="293811"/>
                </a:lnTo>
                <a:lnTo>
                  <a:pt x="4820187" y="282158"/>
                </a:lnTo>
                <a:cubicBezTo>
                  <a:pt x="4824022" y="287771"/>
                  <a:pt x="4828419" y="291537"/>
                  <a:pt x="4833180" y="293907"/>
                </a:cubicBezTo>
                <a:lnTo>
                  <a:pt x="4834907" y="294291"/>
                </a:lnTo>
                <a:lnTo>
                  <a:pt x="4835178" y="289635"/>
                </a:lnTo>
                <a:cubicBezTo>
                  <a:pt x="4829867" y="279752"/>
                  <a:pt x="4810070" y="284476"/>
                  <a:pt x="4814184" y="265194"/>
                </a:cubicBezTo>
                <a:lnTo>
                  <a:pt x="4817422" y="265889"/>
                </a:lnTo>
                <a:lnTo>
                  <a:pt x="4812816" y="264161"/>
                </a:lnTo>
                <a:cubicBezTo>
                  <a:pt x="4831499" y="225766"/>
                  <a:pt x="4861495" y="255591"/>
                  <a:pt x="4888405" y="250277"/>
                </a:cubicBezTo>
                <a:cubicBezTo>
                  <a:pt x="4887548" y="265360"/>
                  <a:pt x="4872379" y="271574"/>
                  <a:pt x="4855560" y="272645"/>
                </a:cubicBezTo>
                <a:lnTo>
                  <a:pt x="4846312" y="271982"/>
                </a:lnTo>
                <a:lnTo>
                  <a:pt x="4860499" y="294437"/>
                </a:lnTo>
                <a:lnTo>
                  <a:pt x="4880456" y="289764"/>
                </a:lnTo>
                <a:cubicBezTo>
                  <a:pt x="4901046" y="282029"/>
                  <a:pt x="4917886" y="273673"/>
                  <a:pt x="4918229" y="293642"/>
                </a:cubicBezTo>
                <a:cubicBezTo>
                  <a:pt x="4939312" y="290728"/>
                  <a:pt x="4938455" y="271702"/>
                  <a:pt x="4966050" y="281301"/>
                </a:cubicBezTo>
                <a:cubicBezTo>
                  <a:pt x="4966050" y="257476"/>
                  <a:pt x="4938797" y="276159"/>
                  <a:pt x="4942911" y="247020"/>
                </a:cubicBezTo>
                <a:cubicBezTo>
                  <a:pt x="4964508" y="261075"/>
                  <a:pt x="4977192" y="241707"/>
                  <a:pt x="4991761" y="252505"/>
                </a:cubicBezTo>
                <a:cubicBezTo>
                  <a:pt x="4991761" y="263132"/>
                  <a:pt x="4979763" y="261075"/>
                  <a:pt x="4971707" y="262961"/>
                </a:cubicBezTo>
                <a:cubicBezTo>
                  <a:pt x="4988847" y="283358"/>
                  <a:pt x="5015927" y="289185"/>
                  <a:pt x="5049694" y="284729"/>
                </a:cubicBezTo>
                <a:cubicBezTo>
                  <a:pt x="5020555" y="262789"/>
                  <a:pt x="5051579" y="270503"/>
                  <a:pt x="5085517" y="271188"/>
                </a:cubicBezTo>
                <a:cubicBezTo>
                  <a:pt x="5119456" y="271875"/>
                  <a:pt x="5156820" y="266903"/>
                  <a:pt x="5141395" y="222510"/>
                </a:cubicBezTo>
                <a:cubicBezTo>
                  <a:pt x="5159877" y="218779"/>
                  <a:pt x="5179030" y="220203"/>
                  <a:pt x="5196758" y="226623"/>
                </a:cubicBezTo>
                <a:cubicBezTo>
                  <a:pt x="5200186" y="252162"/>
                  <a:pt x="5153908" y="223024"/>
                  <a:pt x="5157336" y="248220"/>
                </a:cubicBezTo>
                <a:cubicBezTo>
                  <a:pt x="5163335" y="254219"/>
                  <a:pt x="5222469" y="249591"/>
                  <a:pt x="5208757" y="207426"/>
                </a:cubicBezTo>
                <a:cubicBezTo>
                  <a:pt x="5238581" y="233480"/>
                  <a:pt x="5235324" y="282672"/>
                  <a:pt x="5238409" y="304440"/>
                </a:cubicBezTo>
                <a:cubicBezTo>
                  <a:pt x="5245780" y="301526"/>
                  <a:pt x="5241495" y="286272"/>
                  <a:pt x="5250579" y="285243"/>
                </a:cubicBezTo>
                <a:cubicBezTo>
                  <a:pt x="5254693" y="250963"/>
                  <a:pt x="5231039" y="261247"/>
                  <a:pt x="5231725" y="232623"/>
                </a:cubicBezTo>
                <a:cubicBezTo>
                  <a:pt x="5252636" y="240678"/>
                  <a:pt x="5257949" y="273416"/>
                  <a:pt x="5260006" y="311639"/>
                </a:cubicBezTo>
                <a:cubicBezTo>
                  <a:pt x="5280403" y="295870"/>
                  <a:pt x="5297886" y="302555"/>
                  <a:pt x="5315883" y="315239"/>
                </a:cubicBezTo>
                <a:cubicBezTo>
                  <a:pt x="5315883" y="324152"/>
                  <a:pt x="5308170" y="323123"/>
                  <a:pt x="5303028" y="325865"/>
                </a:cubicBezTo>
                <a:cubicBezTo>
                  <a:pt x="5308170" y="345577"/>
                  <a:pt x="5337309" y="325865"/>
                  <a:pt x="5352049" y="329465"/>
                </a:cubicBezTo>
                <a:cubicBezTo>
                  <a:pt x="5354620" y="339663"/>
                  <a:pt x="5362847" y="344806"/>
                  <a:pt x="5368632" y="350226"/>
                </a:cubicBezTo>
                <a:lnTo>
                  <a:pt x="5369617" y="351748"/>
                </a:lnTo>
                <a:lnTo>
                  <a:pt x="5373062" y="346654"/>
                </a:lnTo>
                <a:cubicBezTo>
                  <a:pt x="5376940" y="344597"/>
                  <a:pt x="5382211" y="347640"/>
                  <a:pt x="5395066" y="357067"/>
                </a:cubicBezTo>
                <a:cubicBezTo>
                  <a:pt x="5400551" y="331356"/>
                  <a:pt x="5369698" y="342155"/>
                  <a:pt x="5375183" y="316444"/>
                </a:cubicBezTo>
                <a:cubicBezTo>
                  <a:pt x="5409464" y="331014"/>
                  <a:pt x="5428147" y="361523"/>
                  <a:pt x="5442030" y="396489"/>
                </a:cubicBezTo>
                <a:cubicBezTo>
                  <a:pt x="5455057" y="394090"/>
                  <a:pt x="5444087" y="371636"/>
                  <a:pt x="5459170" y="370950"/>
                </a:cubicBezTo>
                <a:cubicBezTo>
                  <a:pt x="5461741" y="364094"/>
                  <a:pt x="5454200" y="482191"/>
                  <a:pt x="5500478" y="485105"/>
                </a:cubicBezTo>
                <a:lnTo>
                  <a:pt x="5498220" y="514169"/>
                </a:lnTo>
                <a:lnTo>
                  <a:pt x="5503205" y="516200"/>
                </a:lnTo>
                <a:cubicBezTo>
                  <a:pt x="5510822" y="520022"/>
                  <a:pt x="5517581" y="524050"/>
                  <a:pt x="5522595" y="527435"/>
                </a:cubicBezTo>
                <a:cubicBezTo>
                  <a:pt x="5517924" y="532363"/>
                  <a:pt x="5511711" y="534045"/>
                  <a:pt x="5504627" y="533723"/>
                </a:cubicBezTo>
                <a:lnTo>
                  <a:pt x="5496850" y="531801"/>
                </a:lnTo>
                <a:lnTo>
                  <a:pt x="5496159" y="540703"/>
                </a:lnTo>
                <a:cubicBezTo>
                  <a:pt x="5494479" y="601315"/>
                  <a:pt x="5502707" y="673305"/>
                  <a:pt x="5538701" y="723697"/>
                </a:cubicBezTo>
                <a:cubicBezTo>
                  <a:pt x="5571782" y="665420"/>
                  <a:pt x="5532702" y="582633"/>
                  <a:pt x="5529960" y="533611"/>
                </a:cubicBezTo>
                <a:cubicBezTo>
                  <a:pt x="5565783" y="552294"/>
                  <a:pt x="5540930" y="631996"/>
                  <a:pt x="5580181" y="647423"/>
                </a:cubicBezTo>
                <a:cubicBezTo>
                  <a:pt x="5614461" y="604401"/>
                  <a:pt x="5521732" y="518699"/>
                  <a:pt x="5592522" y="522642"/>
                </a:cubicBezTo>
                <a:cubicBezTo>
                  <a:pt x="5592522" y="510815"/>
                  <a:pt x="5592522" y="499159"/>
                  <a:pt x="5582409" y="498303"/>
                </a:cubicBezTo>
                <a:cubicBezTo>
                  <a:pt x="5616690" y="486990"/>
                  <a:pt x="5630916" y="570634"/>
                  <a:pt x="5659026" y="594288"/>
                </a:cubicBezTo>
                <a:cubicBezTo>
                  <a:pt x="5650900" y="589151"/>
                  <a:pt x="5641369" y="586694"/>
                  <a:pt x="5631773" y="587260"/>
                </a:cubicBezTo>
                <a:cubicBezTo>
                  <a:pt x="5617209" y="638336"/>
                  <a:pt x="5665202" y="666103"/>
                  <a:pt x="5654403" y="689928"/>
                </a:cubicBezTo>
                <a:cubicBezTo>
                  <a:pt x="5635892" y="688557"/>
                  <a:pt x="5650633" y="653419"/>
                  <a:pt x="5625951" y="658047"/>
                </a:cubicBezTo>
                <a:cubicBezTo>
                  <a:pt x="5622180" y="726608"/>
                  <a:pt x="5695883" y="759175"/>
                  <a:pt x="5686970" y="804596"/>
                </a:cubicBezTo>
                <a:cubicBezTo>
                  <a:pt x="5744047" y="738606"/>
                  <a:pt x="5658174" y="639021"/>
                  <a:pt x="5667944" y="590000"/>
                </a:cubicBezTo>
                <a:cubicBezTo>
                  <a:pt x="5736505" y="687357"/>
                  <a:pt x="5756388" y="881385"/>
                  <a:pt x="5694340" y="961601"/>
                </a:cubicBezTo>
                <a:cubicBezTo>
                  <a:pt x="5720394" y="1038047"/>
                  <a:pt x="5682514" y="1097523"/>
                  <a:pt x="5685085" y="1152544"/>
                </a:cubicBezTo>
                <a:cubicBezTo>
                  <a:pt x="5667944" y="1094952"/>
                  <a:pt x="5680114" y="1034962"/>
                  <a:pt x="5685085" y="953717"/>
                </a:cubicBezTo>
                <a:cubicBezTo>
                  <a:pt x="5630407" y="987140"/>
                  <a:pt x="5676686" y="1105579"/>
                  <a:pt x="5630921" y="1146545"/>
                </a:cubicBezTo>
                <a:cubicBezTo>
                  <a:pt x="5639834" y="1052273"/>
                  <a:pt x="5635378" y="958002"/>
                  <a:pt x="5653718" y="863902"/>
                </a:cubicBezTo>
                <a:cubicBezTo>
                  <a:pt x="5596298" y="923550"/>
                  <a:pt x="5624237" y="1002395"/>
                  <a:pt x="5602297" y="1131119"/>
                </a:cubicBezTo>
                <a:cubicBezTo>
                  <a:pt x="5581215" y="1079698"/>
                  <a:pt x="5612924" y="1007537"/>
                  <a:pt x="5602297" y="948917"/>
                </a:cubicBezTo>
                <a:cubicBezTo>
                  <a:pt x="5590085" y="961301"/>
                  <a:pt x="5582200" y="982491"/>
                  <a:pt x="5577184" y="1007845"/>
                </a:cubicBezTo>
                <a:lnTo>
                  <a:pt x="5570072" y="1083353"/>
                </a:lnTo>
                <a:lnTo>
                  <a:pt x="5574949" y="1085246"/>
                </a:lnTo>
                <a:cubicBezTo>
                  <a:pt x="5578417" y="1088404"/>
                  <a:pt x="5581256" y="1093406"/>
                  <a:pt x="5583099" y="1100948"/>
                </a:cubicBezTo>
                <a:lnTo>
                  <a:pt x="5569311" y="1096222"/>
                </a:lnTo>
                <a:lnTo>
                  <a:pt x="5569830" y="1172815"/>
                </a:lnTo>
                <a:cubicBezTo>
                  <a:pt x="5570448" y="1196262"/>
                  <a:pt x="5571016" y="1214592"/>
                  <a:pt x="5570073" y="1223162"/>
                </a:cubicBezTo>
                <a:cubicBezTo>
                  <a:pt x="5569302" y="1275611"/>
                  <a:pt x="5561204" y="1387837"/>
                  <a:pt x="5558793" y="1480298"/>
                </a:cubicBezTo>
                <a:lnTo>
                  <a:pt x="5558786" y="1498839"/>
                </a:lnTo>
                <a:lnTo>
                  <a:pt x="5561996" y="1506830"/>
                </a:lnTo>
                <a:cubicBezTo>
                  <a:pt x="5563346" y="1517028"/>
                  <a:pt x="5562274" y="1530826"/>
                  <a:pt x="5564931" y="1539225"/>
                </a:cubicBezTo>
                <a:lnTo>
                  <a:pt x="5558771" y="1537565"/>
                </a:lnTo>
                <a:lnTo>
                  <a:pt x="5558761" y="1563225"/>
                </a:lnTo>
                <a:cubicBezTo>
                  <a:pt x="5570930" y="1560139"/>
                  <a:pt x="5565446" y="1542142"/>
                  <a:pt x="5566303" y="1528944"/>
                </a:cubicBezTo>
                <a:cubicBezTo>
                  <a:pt x="5579587" y="1580365"/>
                  <a:pt x="5573502" y="1647512"/>
                  <a:pt x="5567931" y="1709603"/>
                </a:cubicBezTo>
                <a:lnTo>
                  <a:pt x="5562909" y="1789028"/>
                </a:lnTo>
                <a:lnTo>
                  <a:pt x="5568252" y="1786066"/>
                </a:lnTo>
                <a:cubicBezTo>
                  <a:pt x="5575601" y="1784416"/>
                  <a:pt x="5585671" y="1783131"/>
                  <a:pt x="5599383" y="1780046"/>
                </a:cubicBezTo>
                <a:cubicBezTo>
                  <a:pt x="5594755" y="1814326"/>
                  <a:pt x="5630407" y="1791015"/>
                  <a:pt x="5628008" y="1822382"/>
                </a:cubicBezTo>
                <a:cubicBezTo>
                  <a:pt x="5614895" y="1818868"/>
                  <a:pt x="5602940" y="1813598"/>
                  <a:pt x="5590920" y="1808327"/>
                </a:cubicBezTo>
                <a:lnTo>
                  <a:pt x="5562528" y="1797678"/>
                </a:lnTo>
                <a:lnTo>
                  <a:pt x="5564653" y="1832006"/>
                </a:lnTo>
                <a:cubicBezTo>
                  <a:pt x="5566249" y="1842710"/>
                  <a:pt x="5568809" y="1852124"/>
                  <a:pt x="5572644" y="1859923"/>
                </a:cubicBezTo>
                <a:cubicBezTo>
                  <a:pt x="5537507" y="1866436"/>
                  <a:pt x="5572644" y="1802503"/>
                  <a:pt x="5534422" y="1811758"/>
                </a:cubicBezTo>
                <a:cubicBezTo>
                  <a:pt x="5561932" y="1766765"/>
                  <a:pt x="5545188" y="1715216"/>
                  <a:pt x="5533072" y="1657110"/>
                </a:cubicBezTo>
                <a:lnTo>
                  <a:pt x="5525017" y="1601693"/>
                </a:lnTo>
                <a:lnTo>
                  <a:pt x="5524802" y="1601851"/>
                </a:lnTo>
                <a:cubicBezTo>
                  <a:pt x="5517314" y="1607111"/>
                  <a:pt x="5508920" y="1613180"/>
                  <a:pt x="5502163" y="1619326"/>
                </a:cubicBezTo>
                <a:lnTo>
                  <a:pt x="5495574" y="1628547"/>
                </a:lnTo>
                <a:lnTo>
                  <a:pt x="5492348" y="1653463"/>
                </a:lnTo>
                <a:cubicBezTo>
                  <a:pt x="5490789" y="1661428"/>
                  <a:pt x="5488186" y="1668509"/>
                  <a:pt x="5482829" y="1673265"/>
                </a:cubicBezTo>
                <a:cubicBezTo>
                  <a:pt x="5512139" y="1679436"/>
                  <a:pt x="5494142" y="1645670"/>
                  <a:pt x="5508197" y="1638985"/>
                </a:cubicBezTo>
                <a:cubicBezTo>
                  <a:pt x="5556704" y="1666409"/>
                  <a:pt x="5456776" y="1685778"/>
                  <a:pt x="5486257" y="1747654"/>
                </a:cubicBezTo>
                <a:cubicBezTo>
                  <a:pt x="5472694" y="1739455"/>
                  <a:pt x="5465392" y="1723905"/>
                  <a:pt x="5467746" y="1708231"/>
                </a:cubicBezTo>
                <a:cubicBezTo>
                  <a:pt x="5461611" y="1720606"/>
                  <a:pt x="5457635" y="1733616"/>
                  <a:pt x="5455739" y="1746776"/>
                </a:cubicBezTo>
                <a:lnTo>
                  <a:pt x="5455745" y="1747297"/>
                </a:lnTo>
                <a:lnTo>
                  <a:pt x="5460889" y="1749193"/>
                </a:lnTo>
                <a:lnTo>
                  <a:pt x="5455852" y="1756315"/>
                </a:lnTo>
                <a:lnTo>
                  <a:pt x="5455991" y="1768134"/>
                </a:lnTo>
                <a:lnTo>
                  <a:pt x="5470338" y="1763934"/>
                </a:lnTo>
                <a:lnTo>
                  <a:pt x="5478099" y="1762498"/>
                </a:lnTo>
                <a:lnTo>
                  <a:pt x="5478672" y="1757780"/>
                </a:lnTo>
                <a:lnTo>
                  <a:pt x="5482023" y="1761772"/>
                </a:lnTo>
                <a:lnTo>
                  <a:pt x="5504150" y="1757678"/>
                </a:lnTo>
                <a:lnTo>
                  <a:pt x="5514887" y="1760428"/>
                </a:lnTo>
                <a:lnTo>
                  <a:pt x="5515567" y="1755881"/>
                </a:lnTo>
                <a:lnTo>
                  <a:pt x="5518982" y="1761476"/>
                </a:lnTo>
                <a:lnTo>
                  <a:pt x="5541962" y="1767362"/>
                </a:lnTo>
                <a:lnTo>
                  <a:pt x="5526423" y="1775590"/>
                </a:lnTo>
                <a:lnTo>
                  <a:pt x="5533242" y="1796643"/>
                </a:lnTo>
                <a:cubicBezTo>
                  <a:pt x="5536725" y="1814764"/>
                  <a:pt x="5534823" y="1833762"/>
                  <a:pt x="5518609" y="1842671"/>
                </a:cubicBezTo>
                <a:lnTo>
                  <a:pt x="5501893" y="1847332"/>
                </a:lnTo>
                <a:lnTo>
                  <a:pt x="5511433" y="1783528"/>
                </a:lnTo>
                <a:lnTo>
                  <a:pt x="5509493" y="1784556"/>
                </a:lnTo>
                <a:lnTo>
                  <a:pt x="5489003" y="1788844"/>
                </a:lnTo>
                <a:lnTo>
                  <a:pt x="5489461" y="1800177"/>
                </a:lnTo>
                <a:cubicBezTo>
                  <a:pt x="5488866" y="1811560"/>
                  <a:pt x="5488272" y="1822985"/>
                  <a:pt x="5490714" y="1831469"/>
                </a:cubicBezTo>
                <a:cubicBezTo>
                  <a:pt x="5478630" y="1820500"/>
                  <a:pt x="5474731" y="1807002"/>
                  <a:pt x="5474302" y="1793740"/>
                </a:cubicBezTo>
                <a:lnTo>
                  <a:pt x="5474529" y="1791873"/>
                </a:lnTo>
                <a:lnTo>
                  <a:pt x="5467574" y="1793329"/>
                </a:lnTo>
                <a:lnTo>
                  <a:pt x="5459416" y="1795873"/>
                </a:lnTo>
                <a:lnTo>
                  <a:pt x="5468655" y="1823648"/>
                </a:lnTo>
                <a:cubicBezTo>
                  <a:pt x="5474748" y="1835465"/>
                  <a:pt x="5482756" y="1846462"/>
                  <a:pt x="5492599" y="1856152"/>
                </a:cubicBezTo>
                <a:cubicBezTo>
                  <a:pt x="5456262" y="1835583"/>
                  <a:pt x="5485229" y="1926255"/>
                  <a:pt x="5479230" y="1956251"/>
                </a:cubicBezTo>
                <a:cubicBezTo>
                  <a:pt x="5433123" y="1916657"/>
                  <a:pt x="5481115" y="2010414"/>
                  <a:pt x="5482658" y="2030639"/>
                </a:cubicBezTo>
                <a:cubicBezTo>
                  <a:pt x="5489171" y="2111712"/>
                  <a:pt x="5455234" y="2231179"/>
                  <a:pt x="5477345" y="2304882"/>
                </a:cubicBezTo>
                <a:cubicBezTo>
                  <a:pt x="5497914" y="2287743"/>
                  <a:pt x="5520195" y="2320138"/>
                  <a:pt x="5521738" y="2286372"/>
                </a:cubicBezTo>
                <a:cubicBezTo>
                  <a:pt x="5541621" y="2286372"/>
                  <a:pt x="5527051" y="2320652"/>
                  <a:pt x="5533050" y="2335564"/>
                </a:cubicBezTo>
                <a:cubicBezTo>
                  <a:pt x="5518481" y="2352704"/>
                  <a:pt x="5481630" y="2350647"/>
                  <a:pt x="5490200" y="2386985"/>
                </a:cubicBezTo>
                <a:cubicBezTo>
                  <a:pt x="5527566" y="2359046"/>
                  <a:pt x="5490200" y="2445433"/>
                  <a:pt x="5504598" y="2502339"/>
                </a:cubicBezTo>
                <a:cubicBezTo>
                  <a:pt x="5534079" y="2492569"/>
                  <a:pt x="5484029" y="2416638"/>
                  <a:pt x="5527908" y="2418523"/>
                </a:cubicBezTo>
                <a:cubicBezTo>
                  <a:pt x="5523280" y="2450918"/>
                  <a:pt x="5529280" y="2448004"/>
                  <a:pt x="5521052" y="2468572"/>
                </a:cubicBezTo>
                <a:cubicBezTo>
                  <a:pt x="5540935" y="2461374"/>
                  <a:pt x="5569731" y="2461717"/>
                  <a:pt x="5574016" y="2441491"/>
                </a:cubicBezTo>
                <a:cubicBezTo>
                  <a:pt x="5583786" y="2465658"/>
                  <a:pt x="5537678" y="2511252"/>
                  <a:pt x="5543506" y="2558730"/>
                </a:cubicBezTo>
                <a:cubicBezTo>
                  <a:pt x="5532708" y="2558730"/>
                  <a:pt x="5535107" y="2543990"/>
                  <a:pt x="5533222" y="2534220"/>
                </a:cubicBezTo>
                <a:cubicBezTo>
                  <a:pt x="5519338" y="2538505"/>
                  <a:pt x="5526709" y="2560617"/>
                  <a:pt x="5497913" y="2552389"/>
                </a:cubicBezTo>
                <a:cubicBezTo>
                  <a:pt x="5515910" y="2571928"/>
                  <a:pt x="5503569" y="2620950"/>
                  <a:pt x="5528765" y="2633805"/>
                </a:cubicBezTo>
                <a:cubicBezTo>
                  <a:pt x="5488314" y="2686426"/>
                  <a:pt x="5509911" y="2750017"/>
                  <a:pt x="5520024" y="2832975"/>
                </a:cubicBezTo>
                <a:cubicBezTo>
                  <a:pt x="5511979" y="2827654"/>
                  <a:pt x="5502384" y="2825181"/>
                  <a:pt x="5492771" y="2825948"/>
                </a:cubicBezTo>
                <a:cubicBezTo>
                  <a:pt x="5528765" y="2883539"/>
                  <a:pt x="5492771" y="3030088"/>
                  <a:pt x="5532708" y="3105677"/>
                </a:cubicBezTo>
                <a:cubicBezTo>
                  <a:pt x="5512263" y="3167250"/>
                  <a:pt x="5506397" y="3232733"/>
                  <a:pt x="5515567" y="3296960"/>
                </a:cubicBezTo>
                <a:cubicBezTo>
                  <a:pt x="5532708" y="3300217"/>
                  <a:pt x="5542649" y="3257883"/>
                  <a:pt x="5522595" y="3255309"/>
                </a:cubicBezTo>
                <a:cubicBezTo>
                  <a:pt x="5564588" y="3244340"/>
                  <a:pt x="5549676" y="3336726"/>
                  <a:pt x="5545906" y="3370321"/>
                </a:cubicBezTo>
                <a:cubicBezTo>
                  <a:pt x="5570588" y="3367750"/>
                  <a:pt x="5575044" y="3437510"/>
                  <a:pt x="5568701" y="3468706"/>
                </a:cubicBezTo>
                <a:cubicBezTo>
                  <a:pt x="5607781" y="3460993"/>
                  <a:pt x="5566817" y="3403401"/>
                  <a:pt x="5583270" y="3393460"/>
                </a:cubicBezTo>
                <a:cubicBezTo>
                  <a:pt x="5597154" y="3412657"/>
                  <a:pt x="5597841" y="3413171"/>
                  <a:pt x="5611381" y="3417113"/>
                </a:cubicBezTo>
                <a:cubicBezTo>
                  <a:pt x="5582586" y="3445738"/>
                  <a:pt x="5610182" y="3456365"/>
                  <a:pt x="5605040" y="3475390"/>
                </a:cubicBezTo>
                <a:cubicBezTo>
                  <a:pt x="5608639" y="3462364"/>
                  <a:pt x="5573501" y="3468020"/>
                  <a:pt x="5589442" y="3525611"/>
                </a:cubicBezTo>
                <a:cubicBezTo>
                  <a:pt x="5569388" y="3525611"/>
                  <a:pt x="5583786" y="3491331"/>
                  <a:pt x="5577958" y="3476590"/>
                </a:cubicBezTo>
                <a:cubicBezTo>
                  <a:pt x="5543677" y="3517041"/>
                  <a:pt x="5602981" y="3537781"/>
                  <a:pt x="5600583" y="3574975"/>
                </a:cubicBezTo>
                <a:cubicBezTo>
                  <a:pt x="5590985" y="3567262"/>
                  <a:pt x="5581557" y="3559378"/>
                  <a:pt x="5572472" y="3551322"/>
                </a:cubicBezTo>
                <a:cubicBezTo>
                  <a:pt x="5563216" y="3557835"/>
                  <a:pt x="5572472" y="3576004"/>
                  <a:pt x="5556360" y="3593658"/>
                </a:cubicBezTo>
                <a:cubicBezTo>
                  <a:pt x="5589098" y="3632052"/>
                  <a:pt x="5590640" y="3615426"/>
                  <a:pt x="5595782" y="3676617"/>
                </a:cubicBezTo>
                <a:cubicBezTo>
                  <a:pt x="5570929" y="3669761"/>
                  <a:pt x="5573500" y="3634795"/>
                  <a:pt x="5565958" y="3610284"/>
                </a:cubicBezTo>
                <a:cubicBezTo>
                  <a:pt x="5520708" y="3627424"/>
                  <a:pt x="5569388" y="3678845"/>
                  <a:pt x="5533392" y="3695986"/>
                </a:cubicBezTo>
                <a:cubicBezTo>
                  <a:pt x="5536821" y="3716040"/>
                  <a:pt x="5557388" y="3685701"/>
                  <a:pt x="5559789" y="3678845"/>
                </a:cubicBezTo>
                <a:cubicBezTo>
                  <a:pt x="5588756" y="3701642"/>
                  <a:pt x="5523793" y="3713126"/>
                  <a:pt x="5544533" y="3755634"/>
                </a:cubicBezTo>
                <a:cubicBezTo>
                  <a:pt x="5551046" y="3733866"/>
                  <a:pt x="5569215" y="3722553"/>
                  <a:pt x="5569388" y="3695300"/>
                </a:cubicBezTo>
                <a:cubicBezTo>
                  <a:pt x="5613608" y="3736265"/>
                  <a:pt x="5542476" y="3832422"/>
                  <a:pt x="5584471" y="3864474"/>
                </a:cubicBezTo>
                <a:cubicBezTo>
                  <a:pt x="5564930" y="3929779"/>
                  <a:pt x="5547790" y="4039134"/>
                  <a:pt x="5572986" y="4095011"/>
                </a:cubicBezTo>
                <a:cubicBezTo>
                  <a:pt x="5576243" y="4114721"/>
                  <a:pt x="5547104" y="4105124"/>
                  <a:pt x="5546590" y="4121235"/>
                </a:cubicBezTo>
                <a:cubicBezTo>
                  <a:pt x="5567672" y="4199566"/>
                  <a:pt x="5544533" y="4274297"/>
                  <a:pt x="5586527" y="4369084"/>
                </a:cubicBezTo>
                <a:cubicBezTo>
                  <a:pt x="5566987" y="4368055"/>
                  <a:pt x="5566987" y="4347658"/>
                  <a:pt x="5568015" y="4326404"/>
                </a:cubicBezTo>
                <a:cubicBezTo>
                  <a:pt x="5537506" y="4359484"/>
                  <a:pt x="5589955" y="4385710"/>
                  <a:pt x="5587041" y="4420847"/>
                </a:cubicBezTo>
                <a:cubicBezTo>
                  <a:pt x="5567844" y="4424961"/>
                  <a:pt x="5569901" y="4408678"/>
                  <a:pt x="5568872" y="4395137"/>
                </a:cubicBezTo>
                <a:cubicBezTo>
                  <a:pt x="5553275" y="4550770"/>
                  <a:pt x="5545904" y="4698862"/>
                  <a:pt x="5576071" y="4809931"/>
                </a:cubicBezTo>
                <a:cubicBezTo>
                  <a:pt x="5593941" y="4824072"/>
                  <a:pt x="5562349" y="4830403"/>
                  <a:pt x="5554330" y="4851558"/>
                </a:cubicBezTo>
                <a:lnTo>
                  <a:pt x="5553626" y="4856470"/>
                </a:lnTo>
                <a:lnTo>
                  <a:pt x="5561429" y="4856185"/>
                </a:lnTo>
                <a:cubicBezTo>
                  <a:pt x="5572974" y="4852393"/>
                  <a:pt x="5577312" y="4841081"/>
                  <a:pt x="5593896" y="4842496"/>
                </a:cubicBezTo>
                <a:cubicBezTo>
                  <a:pt x="5600581" y="4885174"/>
                  <a:pt x="5622177" y="4899916"/>
                  <a:pt x="5603836" y="4932140"/>
                </a:cubicBezTo>
                <a:cubicBezTo>
                  <a:pt x="5586696" y="4926312"/>
                  <a:pt x="5611550" y="4875405"/>
                  <a:pt x="5589097" y="4861179"/>
                </a:cubicBezTo>
                <a:cubicBezTo>
                  <a:pt x="5580527" y="4867949"/>
                  <a:pt x="5576799" y="4879990"/>
                  <a:pt x="5572599" y="4891624"/>
                </a:cubicBezTo>
                <a:lnTo>
                  <a:pt x="5572297" y="4892303"/>
                </a:lnTo>
                <a:lnTo>
                  <a:pt x="5581411" y="4890954"/>
                </a:lnTo>
                <a:cubicBezTo>
                  <a:pt x="5584877" y="4891133"/>
                  <a:pt x="5588541" y="4892504"/>
                  <a:pt x="5592354" y="4896661"/>
                </a:cubicBezTo>
                <a:cubicBezTo>
                  <a:pt x="5577442" y="4909516"/>
                  <a:pt x="5591648" y="4940786"/>
                  <a:pt x="5582400" y="4960101"/>
                </a:cubicBezTo>
                <a:lnTo>
                  <a:pt x="5576756" y="4964318"/>
                </a:lnTo>
                <a:lnTo>
                  <a:pt x="5579209" y="4964283"/>
                </a:lnTo>
                <a:cubicBezTo>
                  <a:pt x="5582626" y="4964867"/>
                  <a:pt x="5585411" y="4966463"/>
                  <a:pt x="5586868" y="4970191"/>
                </a:cubicBezTo>
                <a:cubicBezTo>
                  <a:pt x="5579841" y="4987331"/>
                  <a:pt x="5552588" y="4967791"/>
                  <a:pt x="5581898" y="4988874"/>
                </a:cubicBezTo>
                <a:lnTo>
                  <a:pt x="5574211" y="4992873"/>
                </a:lnTo>
                <a:lnTo>
                  <a:pt x="5577917" y="4999229"/>
                </a:lnTo>
                <a:cubicBezTo>
                  <a:pt x="5582938" y="5032733"/>
                  <a:pt x="5566774" y="5085375"/>
                  <a:pt x="5595440" y="5097716"/>
                </a:cubicBezTo>
                <a:cubicBezTo>
                  <a:pt x="5582584" y="5102001"/>
                  <a:pt x="5575771" y="5110571"/>
                  <a:pt x="5572075" y="5121552"/>
                </a:cubicBezTo>
                <a:lnTo>
                  <a:pt x="5569378" y="5143722"/>
                </a:lnTo>
                <a:lnTo>
                  <a:pt x="5592010" y="5141422"/>
                </a:lnTo>
                <a:cubicBezTo>
                  <a:pt x="5600581" y="5166104"/>
                  <a:pt x="5584469" y="5165761"/>
                  <a:pt x="5589611" y="5187015"/>
                </a:cubicBezTo>
                <a:cubicBezTo>
                  <a:pt x="5572471" y="5187015"/>
                  <a:pt x="5584297" y="5156848"/>
                  <a:pt x="5585840" y="5151192"/>
                </a:cubicBezTo>
                <a:cubicBezTo>
                  <a:pt x="5578962" y="5151406"/>
                  <a:pt x="5573804" y="5152606"/>
                  <a:pt x="5569913" y="5154515"/>
                </a:cubicBezTo>
                <a:lnTo>
                  <a:pt x="5567835" y="5156406"/>
                </a:lnTo>
                <a:lnTo>
                  <a:pt x="5567416" y="5159850"/>
                </a:lnTo>
                <a:cubicBezTo>
                  <a:pt x="5566837" y="5180739"/>
                  <a:pt x="5566693" y="5202834"/>
                  <a:pt x="5557111" y="5219807"/>
                </a:cubicBezTo>
                <a:lnTo>
                  <a:pt x="5556841" y="5220118"/>
                </a:lnTo>
                <a:lnTo>
                  <a:pt x="5556618" y="5235755"/>
                </a:lnTo>
                <a:cubicBezTo>
                  <a:pt x="5550777" y="5247959"/>
                  <a:pt x="5531847" y="5246835"/>
                  <a:pt x="5532877" y="5265860"/>
                </a:cubicBezTo>
                <a:cubicBezTo>
                  <a:pt x="5573842" y="5320881"/>
                  <a:pt x="5572471" y="5255405"/>
                  <a:pt x="5602980" y="5312653"/>
                </a:cubicBezTo>
                <a:cubicBezTo>
                  <a:pt x="5578470" y="5309397"/>
                  <a:pt x="5569728" y="5298084"/>
                  <a:pt x="5583269" y="5332879"/>
                </a:cubicBezTo>
                <a:cubicBezTo>
                  <a:pt x="5559101" y="5350019"/>
                  <a:pt x="5575727" y="5302883"/>
                  <a:pt x="5558930" y="5308197"/>
                </a:cubicBezTo>
                <a:cubicBezTo>
                  <a:pt x="5552159" y="5342992"/>
                  <a:pt x="5568442" y="5347277"/>
                  <a:pt x="5590467" y="5343934"/>
                </a:cubicBezTo>
                <a:lnTo>
                  <a:pt x="5591448" y="5343715"/>
                </a:lnTo>
                <a:lnTo>
                  <a:pt x="5592526" y="5342822"/>
                </a:lnTo>
                <a:lnTo>
                  <a:pt x="5592359" y="5343511"/>
                </a:lnTo>
                <a:lnTo>
                  <a:pt x="5612827" y="5338930"/>
                </a:lnTo>
                <a:lnTo>
                  <a:pt x="5589033" y="5358893"/>
                </a:lnTo>
                <a:lnTo>
                  <a:pt x="5588590" y="5359082"/>
                </a:lnTo>
                <a:lnTo>
                  <a:pt x="5584995" y="5373939"/>
                </a:lnTo>
                <a:cubicBezTo>
                  <a:pt x="5585348" y="5394918"/>
                  <a:pt x="5606624" y="5391286"/>
                  <a:pt x="5624235" y="5415325"/>
                </a:cubicBezTo>
                <a:lnTo>
                  <a:pt x="5611297" y="5429363"/>
                </a:lnTo>
                <a:lnTo>
                  <a:pt x="5614764" y="5435763"/>
                </a:lnTo>
                <a:cubicBezTo>
                  <a:pt x="5619991" y="5443219"/>
                  <a:pt x="5625605" y="5449947"/>
                  <a:pt x="5626462" y="5464173"/>
                </a:cubicBezTo>
                <a:lnTo>
                  <a:pt x="5630428" y="5458715"/>
                </a:lnTo>
                <a:lnTo>
                  <a:pt x="5630290" y="5444009"/>
                </a:lnTo>
                <a:cubicBezTo>
                  <a:pt x="5633099" y="5428114"/>
                  <a:pt x="5638056" y="5413740"/>
                  <a:pt x="5642748" y="5407441"/>
                </a:cubicBezTo>
                <a:cubicBezTo>
                  <a:pt x="5649304" y="5412840"/>
                  <a:pt x="5653432" y="5418414"/>
                  <a:pt x="5655817" y="5424143"/>
                </a:cubicBezTo>
                <a:lnTo>
                  <a:pt x="5655884" y="5424596"/>
                </a:lnTo>
                <a:lnTo>
                  <a:pt x="5659028" y="5424236"/>
                </a:lnTo>
                <a:cubicBezTo>
                  <a:pt x="5661170" y="5429378"/>
                  <a:pt x="5660270" y="5434810"/>
                  <a:pt x="5658286" y="5440051"/>
                </a:cubicBezTo>
                <a:lnTo>
                  <a:pt x="5658200" y="5440225"/>
                </a:lnTo>
                <a:lnTo>
                  <a:pt x="5658431" y="5441779"/>
                </a:lnTo>
                <a:lnTo>
                  <a:pt x="5652154" y="5466167"/>
                </a:lnTo>
                <a:lnTo>
                  <a:pt x="5664000" y="5469144"/>
                </a:lnTo>
                <a:cubicBezTo>
                  <a:pt x="5664000" y="5481314"/>
                  <a:pt x="5635547" y="5489198"/>
                  <a:pt x="5666056" y="5486284"/>
                </a:cubicBezTo>
                <a:cubicBezTo>
                  <a:pt x="5644288" y="5523307"/>
                  <a:pt x="5690396" y="5529992"/>
                  <a:pt x="5641546" y="5534448"/>
                </a:cubicBezTo>
                <a:cubicBezTo>
                  <a:pt x="5650630" y="5555188"/>
                  <a:pt x="5683539" y="5533591"/>
                  <a:pt x="5684738" y="5520565"/>
                </a:cubicBezTo>
                <a:cubicBezTo>
                  <a:pt x="5698280" y="5531192"/>
                  <a:pt x="5700508" y="5559130"/>
                  <a:pt x="5712849" y="5571985"/>
                </a:cubicBezTo>
                <a:cubicBezTo>
                  <a:pt x="5728447" y="5565301"/>
                  <a:pt x="5751929" y="5554845"/>
                  <a:pt x="5759128" y="5585012"/>
                </a:cubicBezTo>
                <a:cubicBezTo>
                  <a:pt x="5749187" y="5575585"/>
                  <a:pt x="5731875" y="5577813"/>
                  <a:pt x="5713878" y="5580898"/>
                </a:cubicBezTo>
                <a:cubicBezTo>
                  <a:pt x="5743702" y="5589640"/>
                  <a:pt x="5694337" y="5620321"/>
                  <a:pt x="5686282" y="5602152"/>
                </a:cubicBezTo>
                <a:cubicBezTo>
                  <a:pt x="5685254" y="5615693"/>
                  <a:pt x="5717134" y="5684254"/>
                  <a:pt x="5665542" y="5686140"/>
                </a:cubicBezTo>
                <a:cubicBezTo>
                  <a:pt x="5676868" y="5672719"/>
                  <a:pt x="5681518" y="5654894"/>
                  <a:pt x="5678188" y="5637650"/>
                </a:cubicBezTo>
                <a:cubicBezTo>
                  <a:pt x="5674860" y="5620407"/>
                  <a:pt x="5663911" y="5605594"/>
                  <a:pt x="5648402" y="5597353"/>
                </a:cubicBezTo>
                <a:cubicBezTo>
                  <a:pt x="5618406" y="5597353"/>
                  <a:pt x="5659715" y="5667285"/>
                  <a:pt x="5617035" y="5655116"/>
                </a:cubicBezTo>
                <a:cubicBezTo>
                  <a:pt x="5620463" y="5670713"/>
                  <a:pt x="5631947" y="5674313"/>
                  <a:pt x="5648573" y="5669856"/>
                </a:cubicBezTo>
                <a:cubicBezTo>
                  <a:pt x="5652430" y="5674655"/>
                  <a:pt x="5651144" y="5677591"/>
                  <a:pt x="5646806" y="5679275"/>
                </a:cubicBezTo>
                <a:lnTo>
                  <a:pt x="5631113" y="5680771"/>
                </a:lnTo>
                <a:lnTo>
                  <a:pt x="5635356" y="5706517"/>
                </a:lnTo>
                <a:cubicBezTo>
                  <a:pt x="5635849" y="5729592"/>
                  <a:pt x="5633750" y="5752046"/>
                  <a:pt x="5650290" y="5752303"/>
                </a:cubicBezTo>
                <a:cubicBezTo>
                  <a:pt x="5645662" y="5774671"/>
                  <a:pt x="5631103" y="5784601"/>
                  <a:pt x="5625704" y="5805885"/>
                </a:cubicBezTo>
                <a:lnTo>
                  <a:pt x="5624542" y="5824283"/>
                </a:lnTo>
                <a:lnTo>
                  <a:pt x="5627549" y="5823420"/>
                </a:lnTo>
                <a:cubicBezTo>
                  <a:pt x="5640324" y="5815506"/>
                  <a:pt x="5644374" y="5799180"/>
                  <a:pt x="5652858" y="5787096"/>
                </a:cubicBezTo>
                <a:cubicBezTo>
                  <a:pt x="5681311" y="5797723"/>
                  <a:pt x="5681654" y="5827547"/>
                  <a:pt x="5715935" y="5807493"/>
                </a:cubicBezTo>
                <a:cubicBezTo>
                  <a:pt x="5704108" y="5817434"/>
                  <a:pt x="5702565" y="5837488"/>
                  <a:pt x="5698794" y="5854800"/>
                </a:cubicBezTo>
                <a:cubicBezTo>
                  <a:pt x="5686795" y="5856857"/>
                  <a:pt x="5669484" y="5853600"/>
                  <a:pt x="5669484" y="5866969"/>
                </a:cubicBezTo>
                <a:cubicBezTo>
                  <a:pt x="5650802" y="5854114"/>
                  <a:pt x="5632333" y="5839288"/>
                  <a:pt x="5613136" y="5832110"/>
                </a:cubicBezTo>
                <a:lnTo>
                  <a:pt x="5591920" y="5829354"/>
                </a:lnTo>
                <a:lnTo>
                  <a:pt x="5597585" y="5838494"/>
                </a:lnTo>
                <a:cubicBezTo>
                  <a:pt x="5603603" y="5842343"/>
                  <a:pt x="5612023" y="5843489"/>
                  <a:pt x="5623550" y="5840918"/>
                </a:cubicBezTo>
                <a:cubicBezTo>
                  <a:pt x="5623207" y="5865609"/>
                  <a:pt x="5617351" y="5889912"/>
                  <a:pt x="5606409" y="5912050"/>
                </a:cubicBezTo>
                <a:cubicBezTo>
                  <a:pt x="5580870" y="5910679"/>
                  <a:pt x="5620293" y="5857373"/>
                  <a:pt x="5594754" y="5856001"/>
                </a:cubicBezTo>
                <a:cubicBezTo>
                  <a:pt x="5589355" y="5860758"/>
                  <a:pt x="5582413" y="5905430"/>
                  <a:pt x="5598153" y="5924286"/>
                </a:cubicBezTo>
                <a:lnTo>
                  <a:pt x="5601115" y="5925244"/>
                </a:lnTo>
                <a:lnTo>
                  <a:pt x="5625019" y="5906767"/>
                </a:lnTo>
                <a:cubicBezTo>
                  <a:pt x="5640239" y="5899815"/>
                  <a:pt x="5659886" y="5894994"/>
                  <a:pt x="5686796" y="5892337"/>
                </a:cubicBezTo>
                <a:cubicBezTo>
                  <a:pt x="5711478" y="5908449"/>
                  <a:pt x="5631604" y="5892337"/>
                  <a:pt x="5652516" y="5932445"/>
                </a:cubicBezTo>
                <a:cubicBezTo>
                  <a:pt x="5667256" y="5946156"/>
                  <a:pt x="5672227" y="5928674"/>
                  <a:pt x="5699137" y="5936216"/>
                </a:cubicBezTo>
                <a:cubicBezTo>
                  <a:pt x="5700508" y="5948214"/>
                  <a:pt x="5701708" y="5960041"/>
                  <a:pt x="5703079" y="5972039"/>
                </a:cubicBezTo>
                <a:cubicBezTo>
                  <a:pt x="5693995" y="5972039"/>
                  <a:pt x="5694852" y="5956440"/>
                  <a:pt x="5692452" y="5946156"/>
                </a:cubicBezTo>
                <a:cubicBezTo>
                  <a:pt x="5678742" y="5946156"/>
                  <a:pt x="5677540" y="5958840"/>
                  <a:pt x="5662971" y="5958497"/>
                </a:cubicBezTo>
                <a:cubicBezTo>
                  <a:pt x="5662971" y="5982323"/>
                  <a:pt x="5681313" y="5979751"/>
                  <a:pt x="5696396" y="5981979"/>
                </a:cubicBezTo>
                <a:cubicBezTo>
                  <a:pt x="5698110" y="6005119"/>
                  <a:pt x="5667943" y="5998091"/>
                  <a:pt x="5669657" y="6021059"/>
                </a:cubicBezTo>
                <a:cubicBezTo>
                  <a:pt x="5690226" y="6028601"/>
                  <a:pt x="5692282" y="5979580"/>
                  <a:pt x="5707023" y="6008032"/>
                </a:cubicBezTo>
                <a:cubicBezTo>
                  <a:pt x="5709423" y="6034428"/>
                  <a:pt x="5661257" y="6019174"/>
                  <a:pt x="5675312" y="6074879"/>
                </a:cubicBezTo>
                <a:cubicBezTo>
                  <a:pt x="5679426" y="6095790"/>
                  <a:pt x="5709593" y="6076422"/>
                  <a:pt x="5713878" y="6070766"/>
                </a:cubicBezTo>
                <a:cubicBezTo>
                  <a:pt x="5739074" y="6067166"/>
                  <a:pt x="5668457" y="6099733"/>
                  <a:pt x="5664514" y="6122186"/>
                </a:cubicBezTo>
                <a:cubicBezTo>
                  <a:pt x="5647374" y="6122186"/>
                  <a:pt x="5657315" y="6084478"/>
                  <a:pt x="5651144" y="6069223"/>
                </a:cubicBezTo>
                <a:cubicBezTo>
                  <a:pt x="5576584" y="6081393"/>
                  <a:pt x="5559615" y="6106417"/>
                  <a:pt x="5505966" y="6092362"/>
                </a:cubicBezTo>
                <a:cubicBezTo>
                  <a:pt x="5508829" y="6103247"/>
                  <a:pt x="5519569" y="6110110"/>
                  <a:pt x="5530648" y="6108133"/>
                </a:cubicBezTo>
                <a:cubicBezTo>
                  <a:pt x="5511965" y="6131614"/>
                  <a:pt x="5495168" y="6105903"/>
                  <a:pt x="5469802" y="6122702"/>
                </a:cubicBezTo>
                <a:cubicBezTo>
                  <a:pt x="5472244" y="6107362"/>
                  <a:pt x="5469844" y="6098727"/>
                  <a:pt x="5464836" y="6095013"/>
                </a:cubicBezTo>
                <a:lnTo>
                  <a:pt x="5445876" y="6096695"/>
                </a:lnTo>
                <a:lnTo>
                  <a:pt x="5441777" y="6100250"/>
                </a:lnTo>
                <a:lnTo>
                  <a:pt x="5439037" y="6101517"/>
                </a:lnTo>
                <a:lnTo>
                  <a:pt x="5421353" y="6117472"/>
                </a:lnTo>
                <a:lnTo>
                  <a:pt x="5417844" y="6126070"/>
                </a:lnTo>
                <a:lnTo>
                  <a:pt x="5418359" y="6128917"/>
                </a:lnTo>
                <a:cubicBezTo>
                  <a:pt x="5419613" y="6133245"/>
                  <a:pt x="5420968" y="6137498"/>
                  <a:pt x="5421485" y="6142372"/>
                </a:cubicBezTo>
                <a:lnTo>
                  <a:pt x="5419824" y="6157355"/>
                </a:lnTo>
                <a:lnTo>
                  <a:pt x="5428787" y="6172399"/>
                </a:lnTo>
                <a:cubicBezTo>
                  <a:pt x="5439473" y="6178642"/>
                  <a:pt x="5450689" y="6155696"/>
                  <a:pt x="5473571" y="6167265"/>
                </a:cubicBezTo>
                <a:cubicBezTo>
                  <a:pt x="5472543" y="6177207"/>
                  <a:pt x="5458659" y="6174636"/>
                  <a:pt x="5459688" y="6186462"/>
                </a:cubicBezTo>
                <a:cubicBezTo>
                  <a:pt x="5476828" y="6197775"/>
                  <a:pt x="5491397" y="6185091"/>
                  <a:pt x="5513851" y="6181663"/>
                </a:cubicBezTo>
                <a:cubicBezTo>
                  <a:pt x="5512651" y="6166923"/>
                  <a:pt x="5526706" y="6160923"/>
                  <a:pt x="5541618" y="6143098"/>
                </a:cubicBezTo>
                <a:cubicBezTo>
                  <a:pt x="5559787" y="6141555"/>
                  <a:pt x="5541618" y="6167780"/>
                  <a:pt x="5527734" y="6162466"/>
                </a:cubicBezTo>
                <a:cubicBezTo>
                  <a:pt x="5565786" y="6182007"/>
                  <a:pt x="5510594" y="6181492"/>
                  <a:pt x="5508709" y="6209430"/>
                </a:cubicBezTo>
                <a:cubicBezTo>
                  <a:pt x="5536819" y="6198461"/>
                  <a:pt x="5548646" y="6171722"/>
                  <a:pt x="5591496" y="6175150"/>
                </a:cubicBezTo>
                <a:cubicBezTo>
                  <a:pt x="5598509" y="6150510"/>
                  <a:pt x="5593001" y="6123998"/>
                  <a:pt x="5576756" y="6104189"/>
                </a:cubicBezTo>
                <a:cubicBezTo>
                  <a:pt x="5618064" y="6113274"/>
                  <a:pt x="5614807" y="6174293"/>
                  <a:pt x="5593896" y="6202232"/>
                </a:cubicBezTo>
                <a:cubicBezTo>
                  <a:pt x="5583612" y="6192976"/>
                  <a:pt x="5576756" y="6177892"/>
                  <a:pt x="5553445" y="6187834"/>
                </a:cubicBezTo>
                <a:lnTo>
                  <a:pt x="5555159" y="6204974"/>
                </a:lnTo>
                <a:cubicBezTo>
                  <a:pt x="5555538" y="6209233"/>
                  <a:pt x="5559298" y="6212381"/>
                  <a:pt x="5563558" y="6212001"/>
                </a:cubicBezTo>
                <a:cubicBezTo>
                  <a:pt x="5567818" y="6211624"/>
                  <a:pt x="5570964" y="6207863"/>
                  <a:pt x="5570585" y="6203603"/>
                </a:cubicBezTo>
                <a:cubicBezTo>
                  <a:pt x="5581726" y="6205660"/>
                  <a:pt x="5572813" y="6219200"/>
                  <a:pt x="5564586" y="6222114"/>
                </a:cubicBezTo>
                <a:cubicBezTo>
                  <a:pt x="5587211" y="6232741"/>
                  <a:pt x="5607437" y="6216458"/>
                  <a:pt x="5636404" y="6233427"/>
                </a:cubicBezTo>
                <a:cubicBezTo>
                  <a:pt x="5637946" y="6259480"/>
                  <a:pt x="5582069" y="6231027"/>
                  <a:pt x="5583612" y="6256566"/>
                </a:cubicBezTo>
                <a:cubicBezTo>
                  <a:pt x="5624748" y="6270107"/>
                  <a:pt x="5663485" y="6222286"/>
                  <a:pt x="5717306" y="6251595"/>
                </a:cubicBezTo>
                <a:cubicBezTo>
                  <a:pt x="5684397" y="6285876"/>
                  <a:pt x="5602637" y="6263251"/>
                  <a:pt x="5566129" y="6321528"/>
                </a:cubicBezTo>
                <a:cubicBezTo>
                  <a:pt x="5572128" y="6295989"/>
                  <a:pt x="5516250" y="6304387"/>
                  <a:pt x="5503395" y="6327184"/>
                </a:cubicBezTo>
                <a:cubicBezTo>
                  <a:pt x="5513337" y="6351695"/>
                  <a:pt x="5523107" y="6312272"/>
                  <a:pt x="5535619" y="6333354"/>
                </a:cubicBezTo>
                <a:cubicBezTo>
                  <a:pt x="5503738" y="6360265"/>
                  <a:pt x="5421122" y="6338668"/>
                  <a:pt x="5388041" y="6364550"/>
                </a:cubicBezTo>
                <a:lnTo>
                  <a:pt x="5391641" y="6409457"/>
                </a:lnTo>
                <a:cubicBezTo>
                  <a:pt x="5358217" y="6407400"/>
                  <a:pt x="5354961" y="6450080"/>
                  <a:pt x="5350675" y="6494130"/>
                </a:cubicBezTo>
                <a:cubicBezTo>
                  <a:pt x="5344676" y="6508185"/>
                  <a:pt x="5287085" y="6514013"/>
                  <a:pt x="5313824" y="6532867"/>
                </a:cubicBezTo>
                <a:cubicBezTo>
                  <a:pt x="5232734" y="6537290"/>
                  <a:pt x="5151502" y="6527367"/>
                  <a:pt x="5073860" y="6503557"/>
                </a:cubicBezTo>
                <a:cubicBezTo>
                  <a:pt x="5078774" y="6495234"/>
                  <a:pt x="5080989" y="6485594"/>
                  <a:pt x="5080202" y="6475961"/>
                </a:cubicBezTo>
                <a:cubicBezTo>
                  <a:pt x="5117054" y="6481275"/>
                  <a:pt x="5145678" y="6487617"/>
                  <a:pt x="5145678" y="6517269"/>
                </a:cubicBezTo>
                <a:cubicBezTo>
                  <a:pt x="5171388" y="6506471"/>
                  <a:pt x="5232922" y="6531325"/>
                  <a:pt x="5231379" y="6493273"/>
                </a:cubicBezTo>
                <a:cubicBezTo>
                  <a:pt x="5246805" y="6504929"/>
                  <a:pt x="5385642" y="6490188"/>
                  <a:pt x="5322051" y="6432768"/>
                </a:cubicBezTo>
                <a:cubicBezTo>
                  <a:pt x="5337820" y="6412371"/>
                  <a:pt x="5363702" y="6442709"/>
                  <a:pt x="5358560" y="6394202"/>
                </a:cubicBezTo>
                <a:cubicBezTo>
                  <a:pt x="5340049" y="6364207"/>
                  <a:pt x="5267545" y="6403630"/>
                  <a:pt x="5216810" y="6394202"/>
                </a:cubicBezTo>
                <a:cubicBezTo>
                  <a:pt x="5242863" y="6415456"/>
                  <a:pt x="5291542" y="6406715"/>
                  <a:pt x="5335763" y="6404144"/>
                </a:cubicBezTo>
                <a:cubicBezTo>
                  <a:pt x="5306111" y="6430368"/>
                  <a:pt x="5198641" y="6441167"/>
                  <a:pt x="5201898" y="6404144"/>
                </a:cubicBezTo>
                <a:cubicBezTo>
                  <a:pt x="5133337" y="6418370"/>
                  <a:pt x="5101457" y="6401744"/>
                  <a:pt x="5068375" y="6404144"/>
                </a:cubicBezTo>
                <a:cubicBezTo>
                  <a:pt x="5070604" y="6421284"/>
                  <a:pt x="5095114" y="6408257"/>
                  <a:pt x="5100599" y="6421284"/>
                </a:cubicBezTo>
                <a:cubicBezTo>
                  <a:pt x="5085516" y="6431225"/>
                  <a:pt x="5065119" y="6427112"/>
                  <a:pt x="5031009" y="6433796"/>
                </a:cubicBezTo>
                <a:cubicBezTo>
                  <a:pt x="5067520" y="6444423"/>
                  <a:pt x="5124940" y="6450937"/>
                  <a:pt x="5148078" y="6427112"/>
                </a:cubicBezTo>
                <a:cubicBezTo>
                  <a:pt x="5153562" y="6455393"/>
                  <a:pt x="5137451" y="6461392"/>
                  <a:pt x="5110540" y="6461392"/>
                </a:cubicBezTo>
                <a:cubicBezTo>
                  <a:pt x="5083630" y="6461392"/>
                  <a:pt x="5046093" y="6452994"/>
                  <a:pt x="5008556" y="6452651"/>
                </a:cubicBezTo>
                <a:cubicBezTo>
                  <a:pt x="5030152" y="6465335"/>
                  <a:pt x="5049007" y="6481446"/>
                  <a:pt x="5071975" y="6467563"/>
                </a:cubicBezTo>
                <a:cubicBezTo>
                  <a:pt x="5065035" y="6481843"/>
                  <a:pt x="5049626" y="6489962"/>
                  <a:pt x="5033923" y="6487617"/>
                </a:cubicBezTo>
                <a:cubicBezTo>
                  <a:pt x="5042151" y="6509214"/>
                  <a:pt x="5078145" y="6494987"/>
                  <a:pt x="5075574" y="6530467"/>
                </a:cubicBezTo>
                <a:cubicBezTo>
                  <a:pt x="5045407" y="6537152"/>
                  <a:pt x="5046436" y="6503386"/>
                  <a:pt x="5026553" y="6496187"/>
                </a:cubicBezTo>
                <a:cubicBezTo>
                  <a:pt x="4958849" y="6502186"/>
                  <a:pt x="4876576" y="6484189"/>
                  <a:pt x="4792074" y="6498415"/>
                </a:cubicBezTo>
                <a:cubicBezTo>
                  <a:pt x="4748709" y="6501843"/>
                  <a:pt x="4782134" y="6482818"/>
                  <a:pt x="4807159" y="6488645"/>
                </a:cubicBezTo>
                <a:cubicBezTo>
                  <a:pt x="4846924" y="6468934"/>
                  <a:pt x="4921140" y="6483332"/>
                  <a:pt x="4961421" y="6463449"/>
                </a:cubicBezTo>
                <a:cubicBezTo>
                  <a:pt x="4977360" y="6460021"/>
                  <a:pt x="4975818" y="6438596"/>
                  <a:pt x="4983018" y="6426255"/>
                </a:cubicBezTo>
                <a:cubicBezTo>
                  <a:pt x="4995359" y="6426255"/>
                  <a:pt x="5012499" y="6420427"/>
                  <a:pt x="5014728" y="6433625"/>
                </a:cubicBezTo>
                <a:cubicBezTo>
                  <a:pt x="5018413" y="6425055"/>
                  <a:pt x="5021627" y="6415671"/>
                  <a:pt x="5027968" y="6409436"/>
                </a:cubicBezTo>
                <a:lnTo>
                  <a:pt x="5034709" y="6405879"/>
                </a:lnTo>
                <a:lnTo>
                  <a:pt x="5059978" y="6404144"/>
                </a:lnTo>
                <a:cubicBezTo>
                  <a:pt x="5051879" y="6402130"/>
                  <a:pt x="5045462" y="6401894"/>
                  <a:pt x="5040277" y="6402941"/>
                </a:cubicBezTo>
                <a:lnTo>
                  <a:pt x="5034709" y="6405879"/>
                </a:lnTo>
                <a:lnTo>
                  <a:pt x="4992855" y="6408754"/>
                </a:lnTo>
                <a:cubicBezTo>
                  <a:pt x="4970853" y="6413102"/>
                  <a:pt x="4949400" y="6420228"/>
                  <a:pt x="4929026" y="6430026"/>
                </a:cubicBezTo>
                <a:cubicBezTo>
                  <a:pt x="4896288" y="6443052"/>
                  <a:pt x="4860465" y="6454879"/>
                  <a:pt x="4781449" y="6444595"/>
                </a:cubicBezTo>
                <a:cubicBezTo>
                  <a:pt x="4801160" y="6420770"/>
                  <a:pt x="4760195" y="6432425"/>
                  <a:pt x="4780077" y="6408600"/>
                </a:cubicBezTo>
                <a:cubicBezTo>
                  <a:pt x="4766022" y="6422312"/>
                  <a:pt x="4728657" y="6410828"/>
                  <a:pt x="4718887" y="6428826"/>
                </a:cubicBezTo>
                <a:cubicBezTo>
                  <a:pt x="4700718" y="6428826"/>
                  <a:pt x="4720943" y="6404144"/>
                  <a:pt x="4733627" y="6410314"/>
                </a:cubicBezTo>
                <a:cubicBezTo>
                  <a:pt x="4691462" y="6408943"/>
                  <a:pt x="4633185" y="6404829"/>
                  <a:pt x="4579365" y="6403630"/>
                </a:cubicBezTo>
                <a:cubicBezTo>
                  <a:pt x="4525544" y="6402427"/>
                  <a:pt x="4476523" y="6404829"/>
                  <a:pt x="4449441" y="6418713"/>
                </a:cubicBezTo>
                <a:cubicBezTo>
                  <a:pt x="4420132" y="6411685"/>
                  <a:pt x="4398021" y="6395574"/>
                  <a:pt x="4357398" y="6402944"/>
                </a:cubicBezTo>
                <a:cubicBezTo>
                  <a:pt x="4358973" y="6391873"/>
                  <a:pt x="4368680" y="6383797"/>
                  <a:pt x="4379852" y="6384261"/>
                </a:cubicBezTo>
                <a:cubicBezTo>
                  <a:pt x="4338201" y="6348609"/>
                  <a:pt x="4308377" y="6440308"/>
                  <a:pt x="4266383" y="6404315"/>
                </a:cubicBezTo>
                <a:cubicBezTo>
                  <a:pt x="4275811" y="6388718"/>
                  <a:pt x="4302207" y="6392488"/>
                  <a:pt x="4303578" y="6367635"/>
                </a:cubicBezTo>
                <a:cubicBezTo>
                  <a:pt x="4266726" y="6371577"/>
                  <a:pt x="4253700" y="6389916"/>
                  <a:pt x="4220447" y="6377919"/>
                </a:cubicBezTo>
                <a:cubicBezTo>
                  <a:pt x="4226467" y="6385549"/>
                  <a:pt x="4234388" y="6391461"/>
                  <a:pt x="4243415" y="6395059"/>
                </a:cubicBezTo>
                <a:cubicBezTo>
                  <a:pt x="4209135" y="6408943"/>
                  <a:pt x="4033790" y="6396602"/>
                  <a:pt x="4182739" y="6387004"/>
                </a:cubicBezTo>
                <a:cubicBezTo>
                  <a:pt x="4143830" y="6351180"/>
                  <a:pt x="4030705" y="6404144"/>
                  <a:pt x="4031733" y="6352723"/>
                </a:cubicBezTo>
                <a:cubicBezTo>
                  <a:pt x="3972599" y="6381004"/>
                  <a:pt x="3900267" y="6383233"/>
                  <a:pt x="3827421" y="6379633"/>
                </a:cubicBezTo>
                <a:cubicBezTo>
                  <a:pt x="3754575" y="6376032"/>
                  <a:pt x="3679843" y="6366778"/>
                  <a:pt x="3614368" y="6372948"/>
                </a:cubicBezTo>
                <a:cubicBezTo>
                  <a:pt x="3603569" y="6407229"/>
                  <a:pt x="3647448" y="6374663"/>
                  <a:pt x="3636650" y="6408943"/>
                </a:cubicBezTo>
                <a:cubicBezTo>
                  <a:pt x="3529352" y="6356494"/>
                  <a:pt x="3391373" y="6424883"/>
                  <a:pt x="3305843" y="6373463"/>
                </a:cubicBezTo>
                <a:cubicBezTo>
                  <a:pt x="3239167" y="6426425"/>
                  <a:pt x="3138725" y="6358378"/>
                  <a:pt x="3080277" y="6383403"/>
                </a:cubicBezTo>
                <a:cubicBezTo>
                  <a:pt x="3072564" y="6341066"/>
                  <a:pt x="3049939" y="6373633"/>
                  <a:pt x="3028856" y="6347752"/>
                </a:cubicBezTo>
                <a:cubicBezTo>
                  <a:pt x="3009830" y="6384603"/>
                  <a:pt x="2972465" y="6356322"/>
                  <a:pt x="2934928" y="6375347"/>
                </a:cubicBezTo>
                <a:cubicBezTo>
                  <a:pt x="2924601" y="6366280"/>
                  <a:pt x="2919142" y="6352884"/>
                  <a:pt x="2920187" y="6339182"/>
                </a:cubicBezTo>
                <a:cubicBezTo>
                  <a:pt x="2901675" y="6340209"/>
                  <a:pt x="2908874" y="6373463"/>
                  <a:pt x="2898933" y="6384603"/>
                </a:cubicBezTo>
                <a:cubicBezTo>
                  <a:pt x="2892763" y="6376205"/>
                  <a:pt x="2852997" y="6365748"/>
                  <a:pt x="2848712" y="6384603"/>
                </a:cubicBezTo>
                <a:cubicBezTo>
                  <a:pt x="2833114" y="6333182"/>
                  <a:pt x="2731644" y="6386659"/>
                  <a:pt x="2690336" y="6350322"/>
                </a:cubicBezTo>
                <a:cubicBezTo>
                  <a:pt x="2707476" y="6329411"/>
                  <a:pt x="2754612" y="6346210"/>
                  <a:pt x="2783408" y="6340038"/>
                </a:cubicBezTo>
                <a:cubicBezTo>
                  <a:pt x="2778780" y="6330954"/>
                  <a:pt x="2766267" y="6330954"/>
                  <a:pt x="2768838" y="6313299"/>
                </a:cubicBezTo>
                <a:cubicBezTo>
                  <a:pt x="2733015" y="6316728"/>
                  <a:pt x="2672853" y="6331811"/>
                  <a:pt x="2646629" y="6314842"/>
                </a:cubicBezTo>
                <a:cubicBezTo>
                  <a:pt x="2617147" y="6339352"/>
                  <a:pt x="2667882" y="6334897"/>
                  <a:pt x="2661541" y="6359578"/>
                </a:cubicBezTo>
                <a:cubicBezTo>
                  <a:pt x="2564355" y="6363520"/>
                  <a:pt x="2514648" y="6339352"/>
                  <a:pt x="2433403" y="6364377"/>
                </a:cubicBezTo>
                <a:lnTo>
                  <a:pt x="2432546" y="6328382"/>
                </a:lnTo>
                <a:cubicBezTo>
                  <a:pt x="2426719" y="6330268"/>
                  <a:pt x="2425690" y="6337638"/>
                  <a:pt x="2418490" y="6337810"/>
                </a:cubicBezTo>
                <a:cubicBezTo>
                  <a:pt x="2408034" y="6341923"/>
                  <a:pt x="2421575" y="6349294"/>
                  <a:pt x="2418490" y="6364720"/>
                </a:cubicBezTo>
                <a:lnTo>
                  <a:pt x="2361757" y="6366434"/>
                </a:lnTo>
                <a:cubicBezTo>
                  <a:pt x="2352843" y="6354950"/>
                  <a:pt x="2358499" y="6352379"/>
                  <a:pt x="2361757" y="6339524"/>
                </a:cubicBezTo>
                <a:cubicBezTo>
                  <a:pt x="2347359" y="6336953"/>
                  <a:pt x="2339473" y="6342095"/>
                  <a:pt x="2341016" y="6358207"/>
                </a:cubicBezTo>
                <a:cubicBezTo>
                  <a:pt x="2326838" y="6341811"/>
                  <a:pt x="2304271" y="6335411"/>
                  <a:pt x="2283596" y="6341923"/>
                </a:cubicBezTo>
                <a:cubicBezTo>
                  <a:pt x="2288299" y="6333705"/>
                  <a:pt x="2290504" y="6324293"/>
                  <a:pt x="2289938" y="6314842"/>
                </a:cubicBezTo>
                <a:cubicBezTo>
                  <a:pt x="2276740" y="6331982"/>
                  <a:pt x="2284797" y="6331982"/>
                  <a:pt x="2261828" y="6324783"/>
                </a:cubicBezTo>
                <a:cubicBezTo>
                  <a:pt x="2266627" y="6333696"/>
                  <a:pt x="2278969" y="6333525"/>
                  <a:pt x="2276912" y="6351179"/>
                </a:cubicBezTo>
                <a:cubicBezTo>
                  <a:pt x="2251201" y="6348265"/>
                  <a:pt x="2267656" y="6368319"/>
                  <a:pt x="2284281" y="6360092"/>
                </a:cubicBezTo>
                <a:cubicBezTo>
                  <a:pt x="2270570" y="6389916"/>
                  <a:pt x="2247430" y="6354607"/>
                  <a:pt x="2234232" y="6352550"/>
                </a:cubicBezTo>
                <a:cubicBezTo>
                  <a:pt x="2239031" y="6336438"/>
                  <a:pt x="2247259" y="6351008"/>
                  <a:pt x="2255658" y="6352550"/>
                </a:cubicBezTo>
                <a:cubicBezTo>
                  <a:pt x="2242973" y="6304043"/>
                  <a:pt x="2198580" y="6390087"/>
                  <a:pt x="2176984" y="6337124"/>
                </a:cubicBezTo>
                <a:cubicBezTo>
                  <a:pt x="2187782" y="6308157"/>
                  <a:pt x="2193095" y="6364548"/>
                  <a:pt x="2219834" y="6344837"/>
                </a:cubicBezTo>
                <a:cubicBezTo>
                  <a:pt x="2210064" y="6324440"/>
                  <a:pt x="2147674" y="6299587"/>
                  <a:pt x="2112536" y="6321869"/>
                </a:cubicBezTo>
                <a:cubicBezTo>
                  <a:pt x="2118878" y="6329925"/>
                  <a:pt x="2129677" y="6326840"/>
                  <a:pt x="2155216" y="6328897"/>
                </a:cubicBezTo>
                <a:cubicBezTo>
                  <a:pt x="2177498" y="6341923"/>
                  <a:pt x="2124878" y="6338152"/>
                  <a:pt x="2113393" y="6339695"/>
                </a:cubicBezTo>
                <a:cubicBezTo>
                  <a:pt x="2113393" y="6362492"/>
                  <a:pt x="2130534" y="6360949"/>
                  <a:pt x="2135847" y="6374833"/>
                </a:cubicBezTo>
                <a:cubicBezTo>
                  <a:pt x="2125563" y="6409113"/>
                  <a:pt x="2088712" y="6353750"/>
                  <a:pt x="2086655" y="6377061"/>
                </a:cubicBezTo>
                <a:cubicBezTo>
                  <a:pt x="2080828" y="6369519"/>
                  <a:pt x="2087683" y="6337124"/>
                  <a:pt x="2056831" y="6342780"/>
                </a:cubicBezTo>
                <a:cubicBezTo>
                  <a:pt x="2061181" y="6331371"/>
                  <a:pt x="2072047" y="6323765"/>
                  <a:pt x="2084256" y="6323583"/>
                </a:cubicBezTo>
                <a:cubicBezTo>
                  <a:pt x="2048604" y="6296673"/>
                  <a:pt x="2042776" y="6377404"/>
                  <a:pt x="2001639" y="6372604"/>
                </a:cubicBezTo>
                <a:cubicBezTo>
                  <a:pt x="2016037" y="6345523"/>
                  <a:pt x="1969244" y="6358892"/>
                  <a:pt x="1951933" y="6365577"/>
                </a:cubicBezTo>
                <a:cubicBezTo>
                  <a:pt x="1954847" y="6377746"/>
                  <a:pt x="1969073" y="6372262"/>
                  <a:pt x="1980557" y="6373461"/>
                </a:cubicBezTo>
                <a:cubicBezTo>
                  <a:pt x="1987927" y="6388545"/>
                  <a:pt x="1933935" y="6382031"/>
                  <a:pt x="1924166" y="6376032"/>
                </a:cubicBezTo>
                <a:cubicBezTo>
                  <a:pt x="1941306" y="6340381"/>
                  <a:pt x="1912510" y="6347921"/>
                  <a:pt x="1950219" y="6329754"/>
                </a:cubicBezTo>
                <a:cubicBezTo>
                  <a:pt x="1893142" y="6310042"/>
                  <a:pt x="1870174" y="6325126"/>
                  <a:pt x="1814811" y="6328038"/>
                </a:cubicBezTo>
                <a:cubicBezTo>
                  <a:pt x="1849091" y="6367975"/>
                  <a:pt x="1855605" y="6323582"/>
                  <a:pt x="1908225" y="6340552"/>
                </a:cubicBezTo>
                <a:cubicBezTo>
                  <a:pt x="1888171" y="6362149"/>
                  <a:pt x="1892113" y="6344323"/>
                  <a:pt x="1903426" y="6377061"/>
                </a:cubicBezTo>
                <a:cubicBezTo>
                  <a:pt x="1877658" y="6370257"/>
                  <a:pt x="1850780" y="6368742"/>
                  <a:pt x="1824409" y="6372604"/>
                </a:cubicBezTo>
                <a:cubicBezTo>
                  <a:pt x="1841550" y="6347750"/>
                  <a:pt x="1818067" y="6340552"/>
                  <a:pt x="1795956" y="6347580"/>
                </a:cubicBezTo>
                <a:cubicBezTo>
                  <a:pt x="1774874" y="6346208"/>
                  <a:pt x="1814639" y="6372262"/>
                  <a:pt x="1791157" y="6375004"/>
                </a:cubicBezTo>
                <a:cubicBezTo>
                  <a:pt x="1812704" y="6390399"/>
                  <a:pt x="1838738" y="6398234"/>
                  <a:pt x="1865203" y="6397286"/>
                </a:cubicBezTo>
                <a:cubicBezTo>
                  <a:pt x="1792700" y="6409113"/>
                  <a:pt x="1660548" y="6397286"/>
                  <a:pt x="1599700" y="6453848"/>
                </a:cubicBezTo>
                <a:cubicBezTo>
                  <a:pt x="1604093" y="6445642"/>
                  <a:pt x="1610680" y="6438817"/>
                  <a:pt x="1618726" y="6434137"/>
                </a:cubicBezTo>
                <a:cubicBezTo>
                  <a:pt x="1590616" y="6421110"/>
                  <a:pt x="1557021" y="6421454"/>
                  <a:pt x="1541424" y="6432081"/>
                </a:cubicBezTo>
                <a:cubicBezTo>
                  <a:pt x="1522912" y="6419740"/>
                  <a:pt x="1565077" y="6403800"/>
                  <a:pt x="1573133" y="6392829"/>
                </a:cubicBezTo>
                <a:cubicBezTo>
                  <a:pt x="1570477" y="6388458"/>
                  <a:pt x="1566191" y="6386530"/>
                  <a:pt x="1562570" y="6383466"/>
                </a:cubicBezTo>
                <a:lnTo>
                  <a:pt x="1559190" y="6375153"/>
                </a:lnTo>
                <a:lnTo>
                  <a:pt x="1554452" y="6381178"/>
                </a:lnTo>
                <a:lnTo>
                  <a:pt x="1553297" y="6367798"/>
                </a:lnTo>
                <a:lnTo>
                  <a:pt x="1526533" y="6372837"/>
                </a:lnTo>
                <a:cubicBezTo>
                  <a:pt x="1502944" y="6373504"/>
                  <a:pt x="1492660" y="6363348"/>
                  <a:pt x="1456922" y="6376717"/>
                </a:cubicBezTo>
                <a:cubicBezTo>
                  <a:pt x="1464807" y="6349806"/>
                  <a:pt x="1491203" y="6342436"/>
                  <a:pt x="1505772" y="6363006"/>
                </a:cubicBezTo>
                <a:cubicBezTo>
                  <a:pt x="1477148" y="6307814"/>
                  <a:pt x="1385790" y="6348779"/>
                  <a:pt x="1360765" y="6286389"/>
                </a:cubicBezTo>
                <a:cubicBezTo>
                  <a:pt x="1349795" y="6290845"/>
                  <a:pt x="1368821" y="6301644"/>
                  <a:pt x="1355280" y="6305243"/>
                </a:cubicBezTo>
                <a:cubicBezTo>
                  <a:pt x="1371049" y="6315527"/>
                  <a:pt x="1383562" y="6331125"/>
                  <a:pt x="1402416" y="6336781"/>
                </a:cubicBezTo>
                <a:cubicBezTo>
                  <a:pt x="1388704" y="6363861"/>
                  <a:pt x="1358537" y="6328211"/>
                  <a:pt x="1329913" y="6343980"/>
                </a:cubicBezTo>
                <a:cubicBezTo>
                  <a:pt x="1322885" y="6307471"/>
                  <a:pt x="1345682" y="6346037"/>
                  <a:pt x="1365221" y="6331296"/>
                </a:cubicBezTo>
                <a:cubicBezTo>
                  <a:pt x="1348081" y="6305929"/>
                  <a:pt x="1300602" y="6326497"/>
                  <a:pt x="1300774" y="6274391"/>
                </a:cubicBezTo>
                <a:cubicBezTo>
                  <a:pt x="1282605" y="6283646"/>
                  <a:pt x="1257752" y="6251080"/>
                  <a:pt x="1249353" y="6279533"/>
                </a:cubicBezTo>
                <a:cubicBezTo>
                  <a:pt x="1232213" y="6281075"/>
                  <a:pt x="1249353" y="6254678"/>
                  <a:pt x="1262208" y="6259991"/>
                </a:cubicBezTo>
                <a:cubicBezTo>
                  <a:pt x="1250253" y="6240709"/>
                  <a:pt x="1244951" y="6265969"/>
                  <a:pt x="1229814" y="6274020"/>
                </a:cubicBezTo>
                <a:lnTo>
                  <a:pt x="1213379" y="6274044"/>
                </a:lnTo>
                <a:lnTo>
                  <a:pt x="1213767" y="6273409"/>
                </a:lnTo>
                <a:cubicBezTo>
                  <a:pt x="1217731" y="6269296"/>
                  <a:pt x="1222444" y="6265910"/>
                  <a:pt x="1221587" y="6256912"/>
                </a:cubicBezTo>
                <a:cubicBezTo>
                  <a:pt x="1207532" y="6246627"/>
                  <a:pt x="1150798" y="6246456"/>
                  <a:pt x="1140171" y="6264968"/>
                </a:cubicBezTo>
                <a:cubicBezTo>
                  <a:pt x="1172566" y="6261368"/>
                  <a:pt x="1188336" y="6282108"/>
                  <a:pt x="1210446" y="6294277"/>
                </a:cubicBezTo>
                <a:cubicBezTo>
                  <a:pt x="1208518" y="6288321"/>
                  <a:pt x="1208357" y="6284132"/>
                  <a:pt x="1209174" y="6280919"/>
                </a:cubicBezTo>
                <a:lnTo>
                  <a:pt x="1212155" y="6276045"/>
                </a:lnTo>
                <a:lnTo>
                  <a:pt x="1225112" y="6294965"/>
                </a:lnTo>
                <a:cubicBezTo>
                  <a:pt x="1256357" y="6330027"/>
                  <a:pt x="1274035" y="6278247"/>
                  <a:pt x="1313630" y="6336438"/>
                </a:cubicBezTo>
                <a:cubicBezTo>
                  <a:pt x="1245068" y="6329154"/>
                  <a:pt x="1173251" y="6306443"/>
                  <a:pt x="1100618" y="6285082"/>
                </a:cubicBezTo>
                <a:lnTo>
                  <a:pt x="1012115" y="6261645"/>
                </a:lnTo>
                <a:lnTo>
                  <a:pt x="1012112" y="6267133"/>
                </a:lnTo>
                <a:cubicBezTo>
                  <a:pt x="1009433" y="6276367"/>
                  <a:pt x="1002534" y="6283138"/>
                  <a:pt x="986765" y="6282623"/>
                </a:cubicBezTo>
                <a:cubicBezTo>
                  <a:pt x="992679" y="6278681"/>
                  <a:pt x="996321" y="6271953"/>
                  <a:pt x="998806" y="6263705"/>
                </a:cubicBezTo>
                <a:lnTo>
                  <a:pt x="999775" y="6258377"/>
                </a:lnTo>
                <a:lnTo>
                  <a:pt x="991365" y="6256150"/>
                </a:lnTo>
                <a:cubicBezTo>
                  <a:pt x="954947" y="6248241"/>
                  <a:pt x="918632" y="6242767"/>
                  <a:pt x="882723" y="6241824"/>
                </a:cubicBezTo>
                <a:cubicBezTo>
                  <a:pt x="840815" y="6240667"/>
                  <a:pt x="801124" y="6255419"/>
                  <a:pt x="766688" y="6238209"/>
                </a:cubicBezTo>
                <a:lnTo>
                  <a:pt x="760964" y="6233000"/>
                </a:lnTo>
                <a:lnTo>
                  <a:pt x="730810" y="6234484"/>
                </a:lnTo>
                <a:cubicBezTo>
                  <a:pt x="702891" y="6245106"/>
                  <a:pt x="692638" y="6276794"/>
                  <a:pt x="658187" y="6279365"/>
                </a:cubicBezTo>
                <a:cubicBezTo>
                  <a:pt x="659386" y="6265310"/>
                  <a:pt x="671727" y="6264796"/>
                  <a:pt x="672070" y="6249884"/>
                </a:cubicBezTo>
                <a:cubicBezTo>
                  <a:pt x="619792" y="6246627"/>
                  <a:pt x="607109" y="6271138"/>
                  <a:pt x="553802" y="6246627"/>
                </a:cubicBezTo>
                <a:cubicBezTo>
                  <a:pt x="559630" y="6235315"/>
                  <a:pt x="582941" y="6244570"/>
                  <a:pt x="576599" y="6218860"/>
                </a:cubicBezTo>
                <a:cubicBezTo>
                  <a:pt x="602481" y="6242856"/>
                  <a:pt x="655444" y="6237886"/>
                  <a:pt x="645160" y="6190236"/>
                </a:cubicBezTo>
                <a:cubicBezTo>
                  <a:pt x="658015" y="6210633"/>
                  <a:pt x="666414" y="6225545"/>
                  <a:pt x="680812" y="6195549"/>
                </a:cubicBezTo>
                <a:lnTo>
                  <a:pt x="689282" y="6201374"/>
                </a:lnTo>
                <a:lnTo>
                  <a:pt x="702185" y="6194664"/>
                </a:lnTo>
                <a:cubicBezTo>
                  <a:pt x="716489" y="6190440"/>
                  <a:pt x="732199" y="6187650"/>
                  <a:pt x="747250" y="6184211"/>
                </a:cubicBezTo>
                <a:lnTo>
                  <a:pt x="777925" y="6173511"/>
                </a:lnTo>
                <a:lnTo>
                  <a:pt x="766213" y="6161740"/>
                </a:lnTo>
                <a:cubicBezTo>
                  <a:pt x="758714" y="6157155"/>
                  <a:pt x="750058" y="6153299"/>
                  <a:pt x="742174" y="6148928"/>
                </a:cubicBezTo>
                <a:cubicBezTo>
                  <a:pt x="743202" y="6136415"/>
                  <a:pt x="750744" y="6119618"/>
                  <a:pt x="737717" y="6116361"/>
                </a:cubicBezTo>
                <a:cubicBezTo>
                  <a:pt x="754858" y="6100849"/>
                  <a:pt x="774055" y="6085723"/>
                  <a:pt x="785796" y="6067940"/>
                </a:cubicBezTo>
                <a:lnTo>
                  <a:pt x="792387" y="6050263"/>
                </a:lnTo>
                <a:lnTo>
                  <a:pt x="780049" y="6042574"/>
                </a:lnTo>
                <a:lnTo>
                  <a:pt x="780051" y="6044096"/>
                </a:lnTo>
                <a:cubicBezTo>
                  <a:pt x="779283" y="6048871"/>
                  <a:pt x="777311" y="6053414"/>
                  <a:pt x="772855" y="6057399"/>
                </a:cubicBezTo>
                <a:lnTo>
                  <a:pt x="762804" y="6034188"/>
                </a:lnTo>
                <a:lnTo>
                  <a:pt x="753022" y="6029686"/>
                </a:lnTo>
                <a:cubicBezTo>
                  <a:pt x="744015" y="6028309"/>
                  <a:pt x="733731" y="6030184"/>
                  <a:pt x="721090" y="6038026"/>
                </a:cubicBezTo>
                <a:cubicBezTo>
                  <a:pt x="706864" y="6032199"/>
                  <a:pt x="724861" y="6027914"/>
                  <a:pt x="735488" y="6027914"/>
                </a:cubicBezTo>
                <a:cubicBezTo>
                  <a:pt x="728974" y="6013773"/>
                  <a:pt x="712863" y="6013087"/>
                  <a:pt x="696708" y="6012487"/>
                </a:cubicBezTo>
                <a:lnTo>
                  <a:pt x="683108" y="6011010"/>
                </a:lnTo>
                <a:lnTo>
                  <a:pt x="692381" y="6020676"/>
                </a:lnTo>
                <a:cubicBezTo>
                  <a:pt x="701144" y="6032438"/>
                  <a:pt x="707379" y="6045368"/>
                  <a:pt x="710373" y="6062246"/>
                </a:cubicBezTo>
                <a:lnTo>
                  <a:pt x="710866" y="6069396"/>
                </a:lnTo>
                <a:lnTo>
                  <a:pt x="729661" y="6084309"/>
                </a:lnTo>
                <a:lnTo>
                  <a:pt x="711927" y="6084807"/>
                </a:lnTo>
                <a:lnTo>
                  <a:pt x="712345" y="6090871"/>
                </a:lnTo>
                <a:cubicBezTo>
                  <a:pt x="712133" y="6101631"/>
                  <a:pt x="711021" y="6113726"/>
                  <a:pt x="708922" y="6127502"/>
                </a:cubicBezTo>
                <a:cubicBezTo>
                  <a:pt x="692596" y="6142800"/>
                  <a:pt x="708279" y="6104106"/>
                  <a:pt x="698702" y="6088575"/>
                </a:cubicBezTo>
                <a:lnTo>
                  <a:pt x="689156" y="6086226"/>
                </a:lnTo>
                <a:lnTo>
                  <a:pt x="673706" y="6088935"/>
                </a:lnTo>
                <a:lnTo>
                  <a:pt x="670919" y="6091971"/>
                </a:lnTo>
                <a:cubicBezTo>
                  <a:pt x="667464" y="6100464"/>
                  <a:pt x="673699" y="6110234"/>
                  <a:pt x="663157" y="6128874"/>
                </a:cubicBezTo>
                <a:lnTo>
                  <a:pt x="627505" y="6123733"/>
                </a:lnTo>
                <a:cubicBezTo>
                  <a:pt x="630248" y="6114820"/>
                  <a:pt x="644646" y="6119448"/>
                  <a:pt x="655273" y="6119789"/>
                </a:cubicBezTo>
                <a:cubicBezTo>
                  <a:pt x="656901" y="6112934"/>
                  <a:pt x="654759" y="6108649"/>
                  <a:pt x="652723" y="6104192"/>
                </a:cubicBezTo>
                <a:lnTo>
                  <a:pt x="651271" y="6091531"/>
                </a:lnTo>
                <a:lnTo>
                  <a:pt x="631801" y="6092866"/>
                </a:lnTo>
                <a:lnTo>
                  <a:pt x="630281" y="6092535"/>
                </a:lnTo>
                <a:lnTo>
                  <a:pt x="628727" y="6093715"/>
                </a:lnTo>
                <a:cubicBezTo>
                  <a:pt x="624549" y="6099435"/>
                  <a:pt x="622535" y="6107620"/>
                  <a:pt x="619621" y="6114647"/>
                </a:cubicBezTo>
                <a:cubicBezTo>
                  <a:pt x="608223" y="6112590"/>
                  <a:pt x="606123" y="6104620"/>
                  <a:pt x="604023" y="6096693"/>
                </a:cubicBezTo>
                <a:lnTo>
                  <a:pt x="599836" y="6085899"/>
                </a:lnTo>
                <a:lnTo>
                  <a:pt x="592539" y="6084309"/>
                </a:lnTo>
                <a:lnTo>
                  <a:pt x="595231" y="6082965"/>
                </a:lnTo>
                <a:lnTo>
                  <a:pt x="588426" y="6078995"/>
                </a:lnTo>
                <a:cubicBezTo>
                  <a:pt x="575913" y="6097164"/>
                  <a:pt x="622706" y="6111219"/>
                  <a:pt x="591682" y="6118589"/>
                </a:cubicBezTo>
                <a:cubicBezTo>
                  <a:pt x="565629" y="6114304"/>
                  <a:pt x="591682" y="6071282"/>
                  <a:pt x="534777" y="6071454"/>
                </a:cubicBezTo>
                <a:cubicBezTo>
                  <a:pt x="513523" y="6070425"/>
                  <a:pt x="524835" y="6104192"/>
                  <a:pt x="529292" y="6109505"/>
                </a:cubicBezTo>
                <a:cubicBezTo>
                  <a:pt x="526549" y="6134530"/>
                  <a:pt x="512151" y="6058084"/>
                  <a:pt x="492097" y="6050028"/>
                </a:cubicBezTo>
                <a:cubicBezTo>
                  <a:pt x="495525" y="6032888"/>
                  <a:pt x="530492" y="6052085"/>
                  <a:pt x="546775" y="6050028"/>
                </a:cubicBezTo>
                <a:lnTo>
                  <a:pt x="547284" y="6014304"/>
                </a:lnTo>
                <a:lnTo>
                  <a:pt x="533341" y="6018748"/>
                </a:lnTo>
                <a:cubicBezTo>
                  <a:pt x="508852" y="6021404"/>
                  <a:pt x="483099" y="6014291"/>
                  <a:pt x="472900" y="5992780"/>
                </a:cubicBezTo>
                <a:lnTo>
                  <a:pt x="481360" y="5991077"/>
                </a:lnTo>
                <a:lnTo>
                  <a:pt x="453376" y="5982059"/>
                </a:lnTo>
                <a:cubicBezTo>
                  <a:pt x="444319" y="5977440"/>
                  <a:pt x="436306" y="5971569"/>
                  <a:pt x="430564" y="5965184"/>
                </a:cubicBezTo>
                <a:cubicBezTo>
                  <a:pt x="441876" y="5957300"/>
                  <a:pt x="457817" y="5954729"/>
                  <a:pt x="453189" y="5929704"/>
                </a:cubicBezTo>
                <a:lnTo>
                  <a:pt x="435192" y="5927476"/>
                </a:lnTo>
                <a:cubicBezTo>
                  <a:pt x="431027" y="5927002"/>
                  <a:pt x="427267" y="5929995"/>
                  <a:pt x="426793" y="5934160"/>
                </a:cubicBezTo>
                <a:cubicBezTo>
                  <a:pt x="426319" y="5938325"/>
                  <a:pt x="429313" y="5942085"/>
                  <a:pt x="433478" y="5942559"/>
                </a:cubicBezTo>
                <a:cubicBezTo>
                  <a:pt x="429021" y="5952672"/>
                  <a:pt x="417709" y="5941188"/>
                  <a:pt x="416337" y="5932789"/>
                </a:cubicBezTo>
                <a:cubicBezTo>
                  <a:pt x="401083" y="5951986"/>
                  <a:pt x="413252" y="5974783"/>
                  <a:pt x="389770" y="5997922"/>
                </a:cubicBezTo>
                <a:cubicBezTo>
                  <a:pt x="364402" y="5993466"/>
                  <a:pt x="404339" y="5947701"/>
                  <a:pt x="378629" y="5943416"/>
                </a:cubicBezTo>
                <a:cubicBezTo>
                  <a:pt x="357375" y="5978896"/>
                  <a:pt x="394398" y="6025689"/>
                  <a:pt x="352918" y="6068711"/>
                </a:cubicBezTo>
                <a:cubicBezTo>
                  <a:pt x="328408" y="6030317"/>
                  <a:pt x="369202" y="5959699"/>
                  <a:pt x="318638" y="5913421"/>
                </a:cubicBezTo>
                <a:cubicBezTo>
                  <a:pt x="342463" y="5924390"/>
                  <a:pt x="346062" y="5870741"/>
                  <a:pt x="325665" y="5854115"/>
                </a:cubicBezTo>
                <a:cubicBezTo>
                  <a:pt x="299784" y="5858572"/>
                  <a:pt x="336292" y="5875369"/>
                  <a:pt x="313324" y="5882739"/>
                </a:cubicBezTo>
                <a:cubicBezTo>
                  <a:pt x="293270" y="5848459"/>
                  <a:pt x="330465" y="5775613"/>
                  <a:pt x="310582" y="5740304"/>
                </a:cubicBezTo>
                <a:lnTo>
                  <a:pt x="265675" y="5735847"/>
                </a:lnTo>
                <a:cubicBezTo>
                  <a:pt x="273902" y="5705681"/>
                  <a:pt x="231394" y="5695225"/>
                  <a:pt x="189058" y="5684427"/>
                </a:cubicBezTo>
                <a:cubicBezTo>
                  <a:pt x="176202" y="5676714"/>
                  <a:pt x="179116" y="5623579"/>
                  <a:pt x="156491" y="5645004"/>
                </a:cubicBezTo>
                <a:cubicBezTo>
                  <a:pt x="164649" y="5570487"/>
                  <a:pt x="185156" y="5497849"/>
                  <a:pt x="217168" y="5430065"/>
                </a:cubicBezTo>
                <a:cubicBezTo>
                  <a:pt x="225076" y="5435469"/>
                  <a:pt x="234338" y="5438556"/>
                  <a:pt x="243906" y="5438978"/>
                </a:cubicBezTo>
                <a:cubicBezTo>
                  <a:pt x="234822" y="5473259"/>
                  <a:pt x="224538" y="5498283"/>
                  <a:pt x="195399" y="5494684"/>
                </a:cubicBezTo>
                <a:cubicBezTo>
                  <a:pt x="202770" y="5519709"/>
                  <a:pt x="169689" y="5572329"/>
                  <a:pt x="207398" y="5576100"/>
                </a:cubicBezTo>
                <a:cubicBezTo>
                  <a:pt x="194200" y="5588441"/>
                  <a:pt x="187686" y="5717679"/>
                  <a:pt x="254019" y="5668315"/>
                </a:cubicBezTo>
                <a:cubicBezTo>
                  <a:pt x="271159" y="5685455"/>
                  <a:pt x="237736" y="5705166"/>
                  <a:pt x="286414" y="5708423"/>
                </a:cubicBezTo>
                <a:cubicBezTo>
                  <a:pt x="318981" y="5696082"/>
                  <a:pt x="291213" y="5622722"/>
                  <a:pt x="306811" y="5576443"/>
                </a:cubicBezTo>
                <a:cubicBezTo>
                  <a:pt x="282301" y="5597697"/>
                  <a:pt x="283843" y="5644147"/>
                  <a:pt x="279558" y="5685455"/>
                </a:cubicBezTo>
                <a:cubicBezTo>
                  <a:pt x="258476" y="5653574"/>
                  <a:pt x="262418" y="5553132"/>
                  <a:pt x="298927" y="5561017"/>
                </a:cubicBezTo>
                <a:cubicBezTo>
                  <a:pt x="294299" y="5495712"/>
                  <a:pt x="314696" y="5467431"/>
                  <a:pt x="316067" y="5435721"/>
                </a:cubicBezTo>
                <a:cubicBezTo>
                  <a:pt x="298927" y="5435721"/>
                  <a:pt x="309039" y="5460575"/>
                  <a:pt x="296184" y="5464346"/>
                </a:cubicBezTo>
                <a:cubicBezTo>
                  <a:pt x="287957" y="5449091"/>
                  <a:pt x="294470" y="5430065"/>
                  <a:pt x="291213" y="5397156"/>
                </a:cubicBezTo>
                <a:cubicBezTo>
                  <a:pt x="276816" y="5431436"/>
                  <a:pt x="264303" y="5482857"/>
                  <a:pt x="284529" y="5508053"/>
                </a:cubicBezTo>
                <a:cubicBezTo>
                  <a:pt x="227109" y="5511137"/>
                  <a:pt x="266189" y="5445147"/>
                  <a:pt x="274416" y="5374015"/>
                </a:cubicBezTo>
                <a:cubicBezTo>
                  <a:pt x="259675" y="5393212"/>
                  <a:pt x="241678" y="5409153"/>
                  <a:pt x="252991" y="5432122"/>
                </a:cubicBezTo>
                <a:cubicBezTo>
                  <a:pt x="239924" y="5424382"/>
                  <a:pt x="233508" y="5408968"/>
                  <a:pt x="237222" y="5394242"/>
                </a:cubicBezTo>
                <a:cubicBezTo>
                  <a:pt x="214939" y="5399727"/>
                  <a:pt x="225052" y="5434693"/>
                  <a:pt x="190086" y="5428523"/>
                </a:cubicBezTo>
                <a:cubicBezTo>
                  <a:pt x="186658" y="5399898"/>
                  <a:pt x="220253" y="5404698"/>
                  <a:pt x="228651" y="5386529"/>
                </a:cubicBezTo>
                <a:cubicBezTo>
                  <a:pt x="228651" y="5322424"/>
                  <a:pt x="255733" y="5246836"/>
                  <a:pt x="245792" y="5163705"/>
                </a:cubicBezTo>
                <a:cubicBezTo>
                  <a:pt x="244935" y="5121540"/>
                  <a:pt x="262075" y="5155135"/>
                  <a:pt x="254533" y="5179132"/>
                </a:cubicBezTo>
                <a:cubicBezTo>
                  <a:pt x="271674" y="5219067"/>
                  <a:pt x="251277" y="5288828"/>
                  <a:pt x="266874" y="5329109"/>
                </a:cubicBezTo>
                <a:cubicBezTo>
                  <a:pt x="268760" y="5344534"/>
                  <a:pt x="290357" y="5345221"/>
                  <a:pt x="301155" y="5353277"/>
                </a:cubicBezTo>
                <a:cubicBezTo>
                  <a:pt x="299955" y="5365104"/>
                  <a:pt x="304069" y="5381901"/>
                  <a:pt x="290871" y="5382585"/>
                </a:cubicBezTo>
                <a:cubicBezTo>
                  <a:pt x="299441" y="5387042"/>
                  <a:pt x="308482" y="5391327"/>
                  <a:pt x="313924" y="5398119"/>
                </a:cubicBezTo>
                <a:lnTo>
                  <a:pt x="317116" y="5406109"/>
                </a:lnTo>
                <a:lnTo>
                  <a:pt x="315381" y="5428694"/>
                </a:lnTo>
                <a:cubicBezTo>
                  <a:pt x="318295" y="5421452"/>
                  <a:pt x="319291" y="5415506"/>
                  <a:pt x="318879" y="5410522"/>
                </a:cubicBezTo>
                <a:lnTo>
                  <a:pt x="317116" y="5406109"/>
                </a:lnTo>
                <a:lnTo>
                  <a:pt x="318654" y="5386089"/>
                </a:lnTo>
                <a:cubicBezTo>
                  <a:pt x="318844" y="5299135"/>
                  <a:pt x="272595" y="5289836"/>
                  <a:pt x="299441" y="5157706"/>
                </a:cubicBezTo>
                <a:cubicBezTo>
                  <a:pt x="322066" y="5178618"/>
                  <a:pt x="312810" y="5137651"/>
                  <a:pt x="335435" y="5158562"/>
                </a:cubicBezTo>
                <a:cubicBezTo>
                  <a:pt x="322580" y="5143993"/>
                  <a:pt x="336292" y="5108170"/>
                  <a:pt x="318295" y="5097371"/>
                </a:cubicBezTo>
                <a:cubicBezTo>
                  <a:pt x="318295" y="5080231"/>
                  <a:pt x="342806" y="5100628"/>
                  <a:pt x="335435" y="5112969"/>
                </a:cubicBezTo>
                <a:cubicBezTo>
                  <a:pt x="342634" y="5029839"/>
                  <a:pt x="365259" y="4883289"/>
                  <a:pt x="337835" y="4828441"/>
                </a:cubicBezTo>
                <a:cubicBezTo>
                  <a:pt x="345377" y="4798788"/>
                  <a:pt x="362174" y="4777020"/>
                  <a:pt x="354975" y="4734855"/>
                </a:cubicBezTo>
                <a:cubicBezTo>
                  <a:pt x="361038" y="4734799"/>
                  <a:pt x="366853" y="4737253"/>
                  <a:pt x="371041" y="4741637"/>
                </a:cubicBezTo>
                <a:cubicBezTo>
                  <a:pt x="375230" y="4746020"/>
                  <a:pt x="377418" y="4751941"/>
                  <a:pt x="377086" y="4757995"/>
                </a:cubicBezTo>
                <a:cubicBezTo>
                  <a:pt x="413424" y="4715316"/>
                  <a:pt x="321552" y="4684121"/>
                  <a:pt x="357546" y="4640585"/>
                </a:cubicBezTo>
                <a:cubicBezTo>
                  <a:pt x="373315" y="4650526"/>
                  <a:pt x="369544" y="4677950"/>
                  <a:pt x="394226" y="4679322"/>
                </a:cubicBezTo>
                <a:cubicBezTo>
                  <a:pt x="390456" y="4640928"/>
                  <a:pt x="371944" y="4627901"/>
                  <a:pt x="383771" y="4593620"/>
                </a:cubicBezTo>
                <a:cubicBezTo>
                  <a:pt x="376019" y="4599946"/>
                  <a:pt x="370099" y="4608231"/>
                  <a:pt x="366631" y="4617617"/>
                </a:cubicBezTo>
                <a:cubicBezTo>
                  <a:pt x="352918" y="4582308"/>
                  <a:pt x="363031" y="4398393"/>
                  <a:pt x="374515" y="4554369"/>
                </a:cubicBezTo>
                <a:cubicBezTo>
                  <a:pt x="410167" y="4513575"/>
                  <a:pt x="354975" y="4394450"/>
                  <a:pt x="406396" y="4394279"/>
                </a:cubicBezTo>
                <a:cubicBezTo>
                  <a:pt x="347262" y="4269327"/>
                  <a:pt x="389256" y="4085754"/>
                  <a:pt x="372116" y="3941605"/>
                </a:cubicBezTo>
                <a:cubicBezTo>
                  <a:pt x="337835" y="3930978"/>
                  <a:pt x="372116" y="3978285"/>
                  <a:pt x="336978" y="3967658"/>
                </a:cubicBezTo>
                <a:cubicBezTo>
                  <a:pt x="348933" y="3937405"/>
                  <a:pt x="353229" y="3905224"/>
                  <a:pt x="353690" y="3872417"/>
                </a:cubicBezTo>
                <a:lnTo>
                  <a:pt x="350626" y="3824265"/>
                </a:lnTo>
                <a:lnTo>
                  <a:pt x="347090" y="3815967"/>
                </a:lnTo>
                <a:cubicBezTo>
                  <a:pt x="342346" y="3798391"/>
                  <a:pt x="339586" y="3780339"/>
                  <a:pt x="338862" y="3762147"/>
                </a:cubicBezTo>
                <a:lnTo>
                  <a:pt x="346977" y="3767244"/>
                </a:lnTo>
                <a:lnTo>
                  <a:pt x="341027" y="3678464"/>
                </a:lnTo>
                <a:cubicBezTo>
                  <a:pt x="341445" y="3648356"/>
                  <a:pt x="345677" y="3620225"/>
                  <a:pt x="357546" y="3595371"/>
                </a:cubicBezTo>
                <a:cubicBezTo>
                  <a:pt x="301669" y="3521668"/>
                  <a:pt x="364917" y="3405800"/>
                  <a:pt x="337664" y="3339467"/>
                </a:cubicBezTo>
                <a:cubicBezTo>
                  <a:pt x="379657" y="3329183"/>
                  <a:pt x="346062" y="3305189"/>
                  <a:pt x="371944" y="3280162"/>
                </a:cubicBezTo>
                <a:cubicBezTo>
                  <a:pt x="334236" y="3259596"/>
                  <a:pt x="360974" y="3216061"/>
                  <a:pt x="340406" y="3173894"/>
                </a:cubicBezTo>
                <a:cubicBezTo>
                  <a:pt x="347590" y="3162239"/>
                  <a:pt x="360144" y="3154962"/>
                  <a:pt x="373830" y="3154526"/>
                </a:cubicBezTo>
                <a:cubicBezTo>
                  <a:pt x="371944" y="3133445"/>
                  <a:pt x="339549" y="3142701"/>
                  <a:pt x="327551" y="3131731"/>
                </a:cubicBezTo>
                <a:cubicBezTo>
                  <a:pt x="335778" y="3124359"/>
                  <a:pt x="344691" y="3078252"/>
                  <a:pt x="325151" y="3073796"/>
                </a:cubicBezTo>
                <a:cubicBezTo>
                  <a:pt x="375372" y="3054428"/>
                  <a:pt x="318809" y="2939073"/>
                  <a:pt x="353433" y="2890394"/>
                </a:cubicBezTo>
                <a:cubicBezTo>
                  <a:pt x="375029" y="2909077"/>
                  <a:pt x="359774" y="2964440"/>
                  <a:pt x="367145" y="2997521"/>
                </a:cubicBezTo>
                <a:cubicBezTo>
                  <a:pt x="376058" y="2991693"/>
                  <a:pt x="375544" y="2978153"/>
                  <a:pt x="393369" y="2980381"/>
                </a:cubicBezTo>
                <a:cubicBezTo>
                  <a:pt x="388570" y="2939416"/>
                  <a:pt x="371259" y="2870512"/>
                  <a:pt x="387370" y="2839831"/>
                </a:cubicBezTo>
                <a:cubicBezTo>
                  <a:pt x="362174" y="2806406"/>
                  <a:pt x="368002" y="2864855"/>
                  <a:pt x="343148" y="2858171"/>
                </a:cubicBezTo>
                <a:cubicBezTo>
                  <a:pt x="336464" y="2745559"/>
                  <a:pt x="359260" y="2687625"/>
                  <a:pt x="332007" y="2593696"/>
                </a:cubicBezTo>
                <a:lnTo>
                  <a:pt x="368002" y="2592153"/>
                </a:lnTo>
                <a:cubicBezTo>
                  <a:pt x="365945" y="2585640"/>
                  <a:pt x="358575" y="2584269"/>
                  <a:pt x="358232" y="2576041"/>
                </a:cubicBezTo>
                <a:cubicBezTo>
                  <a:pt x="353775" y="2564043"/>
                  <a:pt x="346919" y="2579812"/>
                  <a:pt x="331322" y="2577242"/>
                </a:cubicBezTo>
                <a:lnTo>
                  <a:pt x="328579" y="2511080"/>
                </a:lnTo>
                <a:cubicBezTo>
                  <a:pt x="339892" y="2500624"/>
                  <a:pt x="342463" y="2507309"/>
                  <a:pt x="355489" y="2510051"/>
                </a:cubicBezTo>
                <a:cubicBezTo>
                  <a:pt x="357889" y="2492911"/>
                  <a:pt x="352576" y="2484170"/>
                  <a:pt x="336292" y="2485883"/>
                </a:cubicBezTo>
                <a:cubicBezTo>
                  <a:pt x="351376" y="2471828"/>
                  <a:pt x="357375" y="2450232"/>
                  <a:pt x="351719" y="2419036"/>
                </a:cubicBezTo>
                <a:cubicBezTo>
                  <a:pt x="359780" y="2424333"/>
                  <a:pt x="369346" y="2426860"/>
                  <a:pt x="378972" y="2426235"/>
                </a:cubicBezTo>
                <a:cubicBezTo>
                  <a:pt x="361831" y="2410980"/>
                  <a:pt x="361831" y="2420237"/>
                  <a:pt x="368516" y="2393497"/>
                </a:cubicBezTo>
                <a:cubicBezTo>
                  <a:pt x="359603" y="2399153"/>
                  <a:pt x="360117" y="2412865"/>
                  <a:pt x="342291" y="2410637"/>
                </a:cubicBezTo>
                <a:cubicBezTo>
                  <a:pt x="344862" y="2380642"/>
                  <a:pt x="325151" y="2400011"/>
                  <a:pt x="333550" y="2419208"/>
                </a:cubicBezTo>
                <a:cubicBezTo>
                  <a:pt x="303554" y="2403438"/>
                  <a:pt x="338349" y="2376186"/>
                  <a:pt x="340235" y="2360931"/>
                </a:cubicBezTo>
                <a:cubicBezTo>
                  <a:pt x="356518" y="2366415"/>
                  <a:pt x="342120" y="2376014"/>
                  <a:pt x="341263" y="2385784"/>
                </a:cubicBezTo>
                <a:cubicBezTo>
                  <a:pt x="389599" y="2371043"/>
                  <a:pt x="302697" y="2319280"/>
                  <a:pt x="355489" y="2294083"/>
                </a:cubicBezTo>
                <a:cubicBezTo>
                  <a:pt x="384628" y="2306767"/>
                  <a:pt x="328236" y="2312938"/>
                  <a:pt x="348462" y="2344133"/>
                </a:cubicBezTo>
                <a:cubicBezTo>
                  <a:pt x="368687" y="2332649"/>
                  <a:pt x="392341" y="2260317"/>
                  <a:pt x="370230" y="2219009"/>
                </a:cubicBezTo>
                <a:cubicBezTo>
                  <a:pt x="362174" y="2226379"/>
                  <a:pt x="365259" y="2239578"/>
                  <a:pt x="363374" y="2268887"/>
                </a:cubicBezTo>
                <a:cubicBezTo>
                  <a:pt x="350519" y="2294769"/>
                  <a:pt x="353947" y="2233406"/>
                  <a:pt x="352233" y="2219694"/>
                </a:cubicBezTo>
                <a:cubicBezTo>
                  <a:pt x="329608" y="2219694"/>
                  <a:pt x="331150" y="2239235"/>
                  <a:pt x="317952" y="2246091"/>
                </a:cubicBezTo>
                <a:cubicBezTo>
                  <a:pt x="283672" y="2233750"/>
                  <a:pt x="338863" y="2190727"/>
                  <a:pt x="315553" y="2188156"/>
                </a:cubicBezTo>
                <a:cubicBezTo>
                  <a:pt x="323094" y="2181471"/>
                  <a:pt x="355489" y="2189699"/>
                  <a:pt x="349833" y="2153878"/>
                </a:cubicBezTo>
                <a:cubicBezTo>
                  <a:pt x="361976" y="2159970"/>
                  <a:pt x="369517" y="2172517"/>
                  <a:pt x="369202" y="2186099"/>
                </a:cubicBezTo>
                <a:cubicBezTo>
                  <a:pt x="396112" y="2144622"/>
                  <a:pt x="315210" y="2136909"/>
                  <a:pt x="319838" y="2088745"/>
                </a:cubicBezTo>
                <a:cubicBezTo>
                  <a:pt x="346919" y="2105884"/>
                  <a:pt x="333550" y="2051035"/>
                  <a:pt x="326694" y="2030639"/>
                </a:cubicBezTo>
                <a:cubicBezTo>
                  <a:pt x="314524" y="2033724"/>
                  <a:pt x="320009" y="2051550"/>
                  <a:pt x="318809" y="2064919"/>
                </a:cubicBezTo>
                <a:cubicBezTo>
                  <a:pt x="303726" y="2073318"/>
                  <a:pt x="310068" y="2010070"/>
                  <a:pt x="316067" y="1998757"/>
                </a:cubicBezTo>
                <a:cubicBezTo>
                  <a:pt x="351890" y="2019326"/>
                  <a:pt x="344177" y="1985559"/>
                  <a:pt x="362517" y="2029953"/>
                </a:cubicBezTo>
                <a:cubicBezTo>
                  <a:pt x="381886" y="1965163"/>
                  <a:pt x="367145" y="1932768"/>
                  <a:pt x="364745" y="1864207"/>
                </a:cubicBezTo>
                <a:cubicBezTo>
                  <a:pt x="324294" y="1904315"/>
                  <a:pt x="368859" y="1915627"/>
                  <a:pt x="351376" y="1980589"/>
                </a:cubicBezTo>
                <a:cubicBezTo>
                  <a:pt x="329950" y="1955564"/>
                  <a:pt x="347948" y="1960363"/>
                  <a:pt x="315038" y="1973904"/>
                </a:cubicBezTo>
                <a:cubicBezTo>
                  <a:pt x="321962" y="1941183"/>
                  <a:pt x="323641" y="1907567"/>
                  <a:pt x="320009" y="1874319"/>
                </a:cubicBezTo>
                <a:cubicBezTo>
                  <a:pt x="344691" y="1895916"/>
                  <a:pt x="352061" y="1867635"/>
                  <a:pt x="345548" y="1840039"/>
                </a:cubicBezTo>
                <a:cubicBezTo>
                  <a:pt x="347262" y="1813986"/>
                  <a:pt x="320523" y="1862150"/>
                  <a:pt x="318295" y="1832840"/>
                </a:cubicBezTo>
                <a:cubicBezTo>
                  <a:pt x="301770" y="1860614"/>
                  <a:pt x="293673" y="1892592"/>
                  <a:pt x="294984" y="1924883"/>
                </a:cubicBezTo>
                <a:cubicBezTo>
                  <a:pt x="283158" y="1831640"/>
                  <a:pt x="299612" y="1671036"/>
                  <a:pt x="245106" y="1595790"/>
                </a:cubicBezTo>
                <a:cubicBezTo>
                  <a:pt x="253495" y="1601958"/>
                  <a:pt x="260020" y="1610320"/>
                  <a:pt x="263960" y="1619958"/>
                </a:cubicBezTo>
                <a:cubicBezTo>
                  <a:pt x="278015" y="1586878"/>
                  <a:pt x="279044" y="1547455"/>
                  <a:pt x="269274" y="1528601"/>
                </a:cubicBezTo>
                <a:cubicBezTo>
                  <a:pt x="282301" y="1507861"/>
                  <a:pt x="296356" y="1558082"/>
                  <a:pt x="306983" y="1568366"/>
                </a:cubicBezTo>
                <a:cubicBezTo>
                  <a:pt x="315895" y="1562710"/>
                  <a:pt x="315553" y="1548998"/>
                  <a:pt x="333378" y="1551226"/>
                </a:cubicBezTo>
                <a:lnTo>
                  <a:pt x="330921" y="1531507"/>
                </a:lnTo>
                <a:lnTo>
                  <a:pt x="321047" y="1530419"/>
                </a:lnTo>
                <a:cubicBezTo>
                  <a:pt x="310273" y="1526284"/>
                  <a:pt x="301285" y="1519128"/>
                  <a:pt x="296186" y="1508373"/>
                </a:cubicBezTo>
                <a:lnTo>
                  <a:pt x="330667" y="1501399"/>
                </a:lnTo>
                <a:lnTo>
                  <a:pt x="331600" y="1492606"/>
                </a:lnTo>
                <a:cubicBezTo>
                  <a:pt x="332789" y="1485257"/>
                  <a:pt x="333920" y="1477973"/>
                  <a:pt x="333788" y="1469033"/>
                </a:cubicBezTo>
                <a:lnTo>
                  <a:pt x="329418" y="1441817"/>
                </a:lnTo>
                <a:lnTo>
                  <a:pt x="311441" y="1442725"/>
                </a:lnTo>
                <a:cubicBezTo>
                  <a:pt x="294300" y="1415815"/>
                  <a:pt x="340750" y="1431584"/>
                  <a:pt x="362861" y="1430727"/>
                </a:cubicBezTo>
                <a:cubicBezTo>
                  <a:pt x="359605" y="1406045"/>
                  <a:pt x="320353" y="1429870"/>
                  <a:pt x="323439" y="1396447"/>
                </a:cubicBezTo>
                <a:lnTo>
                  <a:pt x="375717" y="1393534"/>
                </a:lnTo>
                <a:cubicBezTo>
                  <a:pt x="373317" y="1370566"/>
                  <a:pt x="349492" y="1376394"/>
                  <a:pt x="329781" y="1378107"/>
                </a:cubicBezTo>
                <a:cubicBezTo>
                  <a:pt x="339036" y="1375879"/>
                  <a:pt x="349835" y="1337314"/>
                  <a:pt x="336123" y="1359595"/>
                </a:cubicBezTo>
                <a:cubicBezTo>
                  <a:pt x="344093" y="1344126"/>
                  <a:pt x="353091" y="1334891"/>
                  <a:pt x="363609" y="1329508"/>
                </a:cubicBezTo>
                <a:lnTo>
                  <a:pt x="366860" y="1328888"/>
                </a:lnTo>
                <a:lnTo>
                  <a:pt x="369799" y="1317079"/>
                </a:lnTo>
                <a:cubicBezTo>
                  <a:pt x="370873" y="1309098"/>
                  <a:pt x="370530" y="1300806"/>
                  <a:pt x="366973" y="1292407"/>
                </a:cubicBezTo>
                <a:cubicBezTo>
                  <a:pt x="394612" y="1288294"/>
                  <a:pt x="379154" y="1299992"/>
                  <a:pt x="375482" y="1316150"/>
                </a:cubicBezTo>
                <a:lnTo>
                  <a:pt x="376921" y="1326970"/>
                </a:lnTo>
                <a:lnTo>
                  <a:pt x="383161" y="1325780"/>
                </a:lnTo>
                <a:lnTo>
                  <a:pt x="390935" y="1314827"/>
                </a:lnTo>
                <a:cubicBezTo>
                  <a:pt x="396565" y="1299695"/>
                  <a:pt x="398284" y="1281081"/>
                  <a:pt x="410384" y="1271306"/>
                </a:cubicBezTo>
                <a:lnTo>
                  <a:pt x="419436" y="1269185"/>
                </a:lnTo>
                <a:lnTo>
                  <a:pt x="408304" y="1265260"/>
                </a:lnTo>
                <a:lnTo>
                  <a:pt x="394201" y="1260073"/>
                </a:lnTo>
                <a:lnTo>
                  <a:pt x="375372" y="1275782"/>
                </a:lnTo>
                <a:lnTo>
                  <a:pt x="376336" y="1271473"/>
                </a:lnTo>
                <a:lnTo>
                  <a:pt x="368965" y="1277035"/>
                </a:lnTo>
                <a:cubicBezTo>
                  <a:pt x="356359" y="1276561"/>
                  <a:pt x="338137" y="1256153"/>
                  <a:pt x="320011" y="1263609"/>
                </a:cubicBezTo>
                <a:cubicBezTo>
                  <a:pt x="329009" y="1244327"/>
                  <a:pt x="349674" y="1255221"/>
                  <a:pt x="365663" y="1263248"/>
                </a:cubicBezTo>
                <a:lnTo>
                  <a:pt x="377094" y="1268082"/>
                </a:lnTo>
                <a:lnTo>
                  <a:pt x="380048" y="1254868"/>
                </a:lnTo>
                <a:lnTo>
                  <a:pt x="375880" y="1253335"/>
                </a:lnTo>
                <a:cubicBezTo>
                  <a:pt x="366696" y="1248238"/>
                  <a:pt x="359947" y="1241500"/>
                  <a:pt x="358062" y="1231559"/>
                </a:cubicBezTo>
                <a:cubicBezTo>
                  <a:pt x="331837" y="1231559"/>
                  <a:pt x="314526" y="1240129"/>
                  <a:pt x="308184" y="1261382"/>
                </a:cubicBezTo>
                <a:cubicBezTo>
                  <a:pt x="297043" y="1254184"/>
                  <a:pt x="284188" y="1249213"/>
                  <a:pt x="284188" y="1227102"/>
                </a:cubicBezTo>
                <a:cubicBezTo>
                  <a:pt x="321982" y="1202291"/>
                  <a:pt x="356402" y="1214697"/>
                  <a:pt x="386001" y="1203866"/>
                </a:cubicBezTo>
                <a:lnTo>
                  <a:pt x="392541" y="1198993"/>
                </a:lnTo>
                <a:lnTo>
                  <a:pt x="398216" y="1173615"/>
                </a:lnTo>
                <a:lnTo>
                  <a:pt x="383130" y="1164561"/>
                </a:lnTo>
                <a:cubicBezTo>
                  <a:pt x="372331" y="1162740"/>
                  <a:pt x="360633" y="1164796"/>
                  <a:pt x="346921" y="1169338"/>
                </a:cubicBezTo>
                <a:cubicBezTo>
                  <a:pt x="351892" y="1131801"/>
                  <a:pt x="368003" y="1154941"/>
                  <a:pt x="388400" y="1130601"/>
                </a:cubicBezTo>
                <a:cubicBezTo>
                  <a:pt x="364918" y="1115346"/>
                  <a:pt x="328752" y="1141915"/>
                  <a:pt x="357034" y="1096320"/>
                </a:cubicBezTo>
                <a:lnTo>
                  <a:pt x="344833" y="1095596"/>
                </a:lnTo>
                <a:lnTo>
                  <a:pt x="341434" y="1110892"/>
                </a:lnTo>
                <a:cubicBezTo>
                  <a:pt x="324294" y="1107293"/>
                  <a:pt x="319495" y="1160599"/>
                  <a:pt x="314867" y="1120319"/>
                </a:cubicBezTo>
                <a:lnTo>
                  <a:pt x="322914" y="1091174"/>
                </a:lnTo>
                <a:lnTo>
                  <a:pt x="320182" y="1089464"/>
                </a:lnTo>
                <a:lnTo>
                  <a:pt x="324215" y="1086459"/>
                </a:lnTo>
                <a:lnTo>
                  <a:pt x="336456" y="1042122"/>
                </a:lnTo>
                <a:cubicBezTo>
                  <a:pt x="344474" y="988248"/>
                  <a:pt x="343290" y="931567"/>
                  <a:pt x="354180" y="876150"/>
                </a:cubicBezTo>
                <a:lnTo>
                  <a:pt x="362220" y="845327"/>
                </a:lnTo>
                <a:lnTo>
                  <a:pt x="359776" y="845387"/>
                </a:lnTo>
                <a:lnTo>
                  <a:pt x="363326" y="841089"/>
                </a:lnTo>
                <a:lnTo>
                  <a:pt x="364943" y="834889"/>
                </a:lnTo>
                <a:lnTo>
                  <a:pt x="381413" y="796389"/>
                </a:lnTo>
                <a:lnTo>
                  <a:pt x="371999" y="793792"/>
                </a:lnTo>
                <a:cubicBezTo>
                  <a:pt x="359412" y="789713"/>
                  <a:pt x="347778" y="785396"/>
                  <a:pt x="338179" y="781454"/>
                </a:cubicBezTo>
                <a:cubicBezTo>
                  <a:pt x="346578" y="765685"/>
                  <a:pt x="368518" y="765342"/>
                  <a:pt x="378630" y="751630"/>
                </a:cubicBezTo>
                <a:cubicBezTo>
                  <a:pt x="364404" y="730890"/>
                  <a:pt x="323610" y="750430"/>
                  <a:pt x="315897" y="764656"/>
                </a:cubicBezTo>
                <a:cubicBezTo>
                  <a:pt x="298757" y="745288"/>
                  <a:pt x="352749" y="734318"/>
                  <a:pt x="362176" y="716492"/>
                </a:cubicBezTo>
                <a:cubicBezTo>
                  <a:pt x="375545" y="716492"/>
                  <a:pt x="369032" y="745973"/>
                  <a:pt x="384972" y="742031"/>
                </a:cubicBezTo>
                <a:lnTo>
                  <a:pt x="387546" y="739340"/>
                </a:lnTo>
                <a:lnTo>
                  <a:pt x="393305" y="716754"/>
                </a:lnTo>
                <a:cubicBezTo>
                  <a:pt x="395287" y="707710"/>
                  <a:pt x="396626" y="697726"/>
                  <a:pt x="395769" y="686328"/>
                </a:cubicBezTo>
                <a:cubicBezTo>
                  <a:pt x="400568" y="694898"/>
                  <a:pt x="403439" y="703232"/>
                  <a:pt x="404995" y="711451"/>
                </a:cubicBezTo>
                <a:lnTo>
                  <a:pt x="405568" y="721916"/>
                </a:lnTo>
                <a:lnTo>
                  <a:pt x="429001" y="712271"/>
                </a:lnTo>
                <a:cubicBezTo>
                  <a:pt x="447320" y="706636"/>
                  <a:pt x="466817" y="702351"/>
                  <a:pt x="480101" y="690610"/>
                </a:cubicBezTo>
                <a:cubicBezTo>
                  <a:pt x="471873" y="676212"/>
                  <a:pt x="449591" y="683069"/>
                  <a:pt x="436564" y="675870"/>
                </a:cubicBezTo>
                <a:cubicBezTo>
                  <a:pt x="429194" y="684268"/>
                  <a:pt x="442735" y="700723"/>
                  <a:pt x="409826" y="695752"/>
                </a:cubicBezTo>
                <a:cubicBezTo>
                  <a:pt x="421824" y="661472"/>
                  <a:pt x="431594" y="626163"/>
                  <a:pt x="475301" y="627191"/>
                </a:cubicBezTo>
                <a:cubicBezTo>
                  <a:pt x="454733" y="616222"/>
                  <a:pt x="378116" y="612451"/>
                  <a:pt x="371431" y="644332"/>
                </a:cubicBezTo>
                <a:cubicBezTo>
                  <a:pt x="358576" y="629420"/>
                  <a:pt x="392514" y="596682"/>
                  <a:pt x="394057" y="570628"/>
                </a:cubicBezTo>
                <a:cubicBezTo>
                  <a:pt x="375202" y="556231"/>
                  <a:pt x="369889" y="560858"/>
                  <a:pt x="384801" y="534977"/>
                </a:cubicBezTo>
                <a:cubicBezTo>
                  <a:pt x="363204" y="529663"/>
                  <a:pt x="373145" y="560516"/>
                  <a:pt x="351549" y="555202"/>
                </a:cubicBezTo>
                <a:cubicBezTo>
                  <a:pt x="362462" y="524559"/>
                  <a:pt x="385895" y="500004"/>
                  <a:pt x="415996" y="487670"/>
                </a:cubicBezTo>
                <a:cubicBezTo>
                  <a:pt x="413425" y="474814"/>
                  <a:pt x="395256" y="485956"/>
                  <a:pt x="394057" y="470529"/>
                </a:cubicBezTo>
                <a:cubicBezTo>
                  <a:pt x="388058" y="468301"/>
                  <a:pt x="487300" y="473786"/>
                  <a:pt x="487642" y="427507"/>
                </a:cubicBezTo>
                <a:cubicBezTo>
                  <a:pt x="501440" y="429350"/>
                  <a:pt x="517359" y="430625"/>
                  <a:pt x="534336" y="430718"/>
                </a:cubicBezTo>
                <a:lnTo>
                  <a:pt x="557497" y="429026"/>
                </a:lnTo>
                <a:lnTo>
                  <a:pt x="565629" y="414312"/>
                </a:lnTo>
                <a:lnTo>
                  <a:pt x="570291" y="428091"/>
                </a:lnTo>
                <a:lnTo>
                  <a:pt x="587377" y="426843"/>
                </a:lnTo>
                <a:cubicBezTo>
                  <a:pt x="623436" y="421080"/>
                  <a:pt x="659474" y="408139"/>
                  <a:pt x="686984" y="383114"/>
                </a:cubicBezTo>
                <a:cubicBezTo>
                  <a:pt x="635563" y="351919"/>
                  <a:pt x="567002" y="393227"/>
                  <a:pt x="526722" y="397169"/>
                </a:cubicBezTo>
                <a:cubicBezTo>
                  <a:pt x="540777" y="360832"/>
                  <a:pt x="608653" y="383800"/>
                  <a:pt x="619965" y="344034"/>
                </a:cubicBezTo>
                <a:cubicBezTo>
                  <a:pt x="581571" y="310611"/>
                  <a:pt x="514895" y="405568"/>
                  <a:pt x="514724" y="334950"/>
                </a:cubicBezTo>
                <a:cubicBezTo>
                  <a:pt x="504954" y="334950"/>
                  <a:pt x="495013" y="334950"/>
                  <a:pt x="494841" y="345577"/>
                </a:cubicBezTo>
                <a:cubicBezTo>
                  <a:pt x="483872" y="311296"/>
                  <a:pt x="552947" y="295356"/>
                  <a:pt x="571287" y="266732"/>
                </a:cubicBezTo>
                <a:cubicBezTo>
                  <a:pt x="567368" y="275310"/>
                  <a:pt x="565772" y="284768"/>
                  <a:pt x="566659" y="294156"/>
                </a:cubicBezTo>
                <a:cubicBezTo>
                  <a:pt x="604453" y="305469"/>
                  <a:pt x="625857" y="280530"/>
                  <a:pt x="642874" y="271692"/>
                </a:cubicBezTo>
                <a:lnTo>
                  <a:pt x="658152" y="270229"/>
                </a:lnTo>
                <a:lnTo>
                  <a:pt x="653477" y="279102"/>
                </a:lnTo>
                <a:cubicBezTo>
                  <a:pt x="645097" y="284204"/>
                  <a:pt x="628835" y="281087"/>
                  <a:pt x="632820" y="299470"/>
                </a:cubicBezTo>
                <a:cubicBezTo>
                  <a:pt x="690926" y="301355"/>
                  <a:pt x="714579" y="226452"/>
                  <a:pt x="753831" y="233822"/>
                </a:cubicBezTo>
                <a:cubicBezTo>
                  <a:pt x="693840" y="179316"/>
                  <a:pt x="614823" y="268103"/>
                  <a:pt x="573344" y="259533"/>
                </a:cubicBezTo>
                <a:cubicBezTo>
                  <a:pt x="618454" y="221726"/>
                  <a:pt x="673613" y="197899"/>
                  <a:pt x="732063" y="190972"/>
                </a:cubicBezTo>
                <a:close/>
                <a:moveTo>
                  <a:pt x="4607057" y="184246"/>
                </a:moveTo>
                <a:lnTo>
                  <a:pt x="4607133" y="184287"/>
                </a:lnTo>
                <a:lnTo>
                  <a:pt x="4607133" y="184630"/>
                </a:lnTo>
                <a:close/>
                <a:moveTo>
                  <a:pt x="1577541" y="160205"/>
                </a:moveTo>
                <a:lnTo>
                  <a:pt x="1494642" y="183813"/>
                </a:lnTo>
                <a:cubicBezTo>
                  <a:pt x="1399794" y="199392"/>
                  <a:pt x="1283037" y="193543"/>
                  <a:pt x="1212848" y="206398"/>
                </a:cubicBezTo>
                <a:cubicBezTo>
                  <a:pt x="1301934" y="181973"/>
                  <a:pt x="1405772" y="178181"/>
                  <a:pt x="1495581" y="170219"/>
                </a:cubicBezTo>
                <a:close/>
                <a:moveTo>
                  <a:pt x="1579649" y="159605"/>
                </a:moveTo>
                <a:lnTo>
                  <a:pt x="1579649" y="159948"/>
                </a:lnTo>
                <a:lnTo>
                  <a:pt x="1577541" y="160205"/>
                </a:lnTo>
                <a:close/>
                <a:moveTo>
                  <a:pt x="4509948" y="150353"/>
                </a:moveTo>
                <a:cubicBezTo>
                  <a:pt x="4519975" y="148381"/>
                  <a:pt x="4528674" y="150695"/>
                  <a:pt x="4536081" y="155963"/>
                </a:cubicBezTo>
                <a:lnTo>
                  <a:pt x="4546735" y="169483"/>
                </a:lnTo>
                <a:lnTo>
                  <a:pt x="4567046" y="165197"/>
                </a:lnTo>
                <a:cubicBezTo>
                  <a:pt x="4582553" y="163863"/>
                  <a:pt x="4598988" y="165530"/>
                  <a:pt x="4605006" y="173895"/>
                </a:cubicBezTo>
                <a:lnTo>
                  <a:pt x="4607057" y="184246"/>
                </a:lnTo>
                <a:lnTo>
                  <a:pt x="4593646" y="176978"/>
                </a:lnTo>
                <a:cubicBezTo>
                  <a:pt x="4588268" y="175765"/>
                  <a:pt x="4582151" y="175578"/>
                  <a:pt x="4575724" y="175824"/>
                </a:cubicBezTo>
                <a:lnTo>
                  <a:pt x="4552644" y="176982"/>
                </a:lnTo>
                <a:lnTo>
                  <a:pt x="4554470" y="179298"/>
                </a:lnTo>
                <a:cubicBezTo>
                  <a:pt x="4564197" y="198988"/>
                  <a:pt x="4568910" y="225170"/>
                  <a:pt x="4568910" y="247195"/>
                </a:cubicBezTo>
                <a:lnTo>
                  <a:pt x="4568739" y="247195"/>
                </a:lnTo>
                <a:cubicBezTo>
                  <a:pt x="4555627" y="234425"/>
                  <a:pt x="4550527" y="213557"/>
                  <a:pt x="4543907" y="194210"/>
                </a:cubicBezTo>
                <a:lnTo>
                  <a:pt x="4535264" y="175409"/>
                </a:lnTo>
                <a:lnTo>
                  <a:pt x="4534654" y="174504"/>
                </a:lnTo>
                <a:lnTo>
                  <a:pt x="4534805" y="174410"/>
                </a:lnTo>
                <a:lnTo>
                  <a:pt x="4531644" y="167533"/>
                </a:lnTo>
                <a:cubicBezTo>
                  <a:pt x="4526381" y="159823"/>
                  <a:pt x="4519546" y="153695"/>
                  <a:pt x="4509948" y="150353"/>
                </a:cubicBezTo>
                <a:close/>
                <a:moveTo>
                  <a:pt x="1260497" y="140687"/>
                </a:moveTo>
                <a:cubicBezTo>
                  <a:pt x="1283080" y="141565"/>
                  <a:pt x="1305062" y="144950"/>
                  <a:pt x="1332829" y="141436"/>
                </a:cubicBezTo>
                <a:cubicBezTo>
                  <a:pt x="1295121" y="169375"/>
                  <a:pt x="1227417" y="151892"/>
                  <a:pt x="1184566" y="154977"/>
                </a:cubicBezTo>
                <a:cubicBezTo>
                  <a:pt x="1214733" y="141436"/>
                  <a:pt x="1237915" y="139808"/>
                  <a:pt x="1260497" y="140687"/>
                </a:cubicBezTo>
                <a:close/>
                <a:moveTo>
                  <a:pt x="1131072" y="139832"/>
                </a:moveTo>
                <a:cubicBezTo>
                  <a:pt x="1143418" y="141619"/>
                  <a:pt x="1154313" y="146707"/>
                  <a:pt x="1161598" y="157377"/>
                </a:cubicBezTo>
                <a:cubicBezTo>
                  <a:pt x="1142744" y="130809"/>
                  <a:pt x="1056185" y="177945"/>
                  <a:pt x="1039045" y="151378"/>
                </a:cubicBezTo>
                <a:cubicBezTo>
                  <a:pt x="1043930" y="158834"/>
                  <a:pt x="1094033" y="134473"/>
                  <a:pt x="1131072" y="139832"/>
                </a:cubicBezTo>
                <a:close/>
                <a:moveTo>
                  <a:pt x="1461553" y="131324"/>
                </a:moveTo>
                <a:cubicBezTo>
                  <a:pt x="1445441" y="152920"/>
                  <a:pt x="1379451" y="159605"/>
                  <a:pt x="1341571" y="150178"/>
                </a:cubicBezTo>
                <a:lnTo>
                  <a:pt x="1341571" y="149835"/>
                </a:lnTo>
                <a:cubicBezTo>
                  <a:pt x="1366596" y="137837"/>
                  <a:pt x="1410132" y="136809"/>
                  <a:pt x="1461553" y="131324"/>
                </a:cubicBezTo>
                <a:close/>
                <a:moveTo>
                  <a:pt x="4871008" y="123335"/>
                </a:moveTo>
                <a:cubicBezTo>
                  <a:pt x="4881099" y="125014"/>
                  <a:pt x="4885791" y="135395"/>
                  <a:pt x="4867151" y="133723"/>
                </a:cubicBezTo>
                <a:cubicBezTo>
                  <a:pt x="4846926" y="140579"/>
                  <a:pt x="4811959" y="157891"/>
                  <a:pt x="4798590" y="147093"/>
                </a:cubicBezTo>
                <a:lnTo>
                  <a:pt x="4772222" y="157810"/>
                </a:lnTo>
                <a:lnTo>
                  <a:pt x="4772023" y="157548"/>
                </a:lnTo>
                <a:lnTo>
                  <a:pt x="4772023" y="157891"/>
                </a:lnTo>
                <a:lnTo>
                  <a:pt x="4772222" y="157810"/>
                </a:lnTo>
                <a:lnTo>
                  <a:pt x="4777165" y="164297"/>
                </a:lnTo>
                <a:cubicBezTo>
                  <a:pt x="4780079" y="165047"/>
                  <a:pt x="4783678" y="164919"/>
                  <a:pt x="4786420" y="165776"/>
                </a:cubicBezTo>
                <a:cubicBezTo>
                  <a:pt x="4784535" y="186173"/>
                  <a:pt x="4752140" y="171260"/>
                  <a:pt x="4738428" y="177431"/>
                </a:cubicBezTo>
                <a:cubicBezTo>
                  <a:pt x="4746655" y="164747"/>
                  <a:pt x="4758482" y="158234"/>
                  <a:pt x="4737056" y="150349"/>
                </a:cubicBezTo>
                <a:cubicBezTo>
                  <a:pt x="4764138" y="146921"/>
                  <a:pt x="4811788" y="128753"/>
                  <a:pt x="4859781" y="125325"/>
                </a:cubicBezTo>
                <a:cubicBezTo>
                  <a:pt x="4863680" y="123182"/>
                  <a:pt x="4867644" y="122775"/>
                  <a:pt x="4871008" y="123335"/>
                </a:cubicBezTo>
                <a:close/>
                <a:moveTo>
                  <a:pt x="1682833" y="118126"/>
                </a:moveTo>
                <a:cubicBezTo>
                  <a:pt x="1671708" y="128422"/>
                  <a:pt x="1657835" y="135269"/>
                  <a:pt x="1642896" y="137837"/>
                </a:cubicBezTo>
                <a:cubicBezTo>
                  <a:pt x="1625913" y="140677"/>
                  <a:pt x="1608677" y="141710"/>
                  <a:pt x="1591476" y="140922"/>
                </a:cubicBezTo>
                <a:cubicBezTo>
                  <a:pt x="1574335" y="140922"/>
                  <a:pt x="1555481" y="139380"/>
                  <a:pt x="1537656" y="139722"/>
                </a:cubicBezTo>
                <a:cubicBezTo>
                  <a:pt x="1520190" y="139909"/>
                  <a:pt x="1502853" y="142742"/>
                  <a:pt x="1486235" y="148121"/>
                </a:cubicBezTo>
                <a:cubicBezTo>
                  <a:pt x="1512675" y="134282"/>
                  <a:pt x="1542093" y="127103"/>
                  <a:pt x="1571936" y="127210"/>
                </a:cubicBezTo>
                <a:cubicBezTo>
                  <a:pt x="1609041" y="126230"/>
                  <a:pt x="1646064" y="123198"/>
                  <a:pt x="1682833" y="118126"/>
                </a:cubicBezTo>
                <a:close/>
                <a:moveTo>
                  <a:pt x="4731572" y="58138"/>
                </a:moveTo>
                <a:cubicBezTo>
                  <a:pt x="4750426" y="70993"/>
                  <a:pt x="4768766" y="84191"/>
                  <a:pt x="4770309" y="114530"/>
                </a:cubicBezTo>
                <a:cubicBezTo>
                  <a:pt x="4754368" y="98589"/>
                  <a:pt x="4736028" y="85391"/>
                  <a:pt x="4731572" y="58138"/>
                </a:cubicBezTo>
                <a:close/>
                <a:moveTo>
                  <a:pt x="1093142" y="1291"/>
                </a:moveTo>
                <a:cubicBezTo>
                  <a:pt x="1103858" y="-602"/>
                  <a:pt x="1114938" y="-430"/>
                  <a:pt x="1125775" y="1915"/>
                </a:cubicBezTo>
                <a:cubicBezTo>
                  <a:pt x="1147034" y="4758"/>
                  <a:pt x="1167800" y="10525"/>
                  <a:pt x="1187480" y="19055"/>
                </a:cubicBezTo>
                <a:cubicBezTo>
                  <a:pt x="1175824" y="34310"/>
                  <a:pt x="1155427" y="32767"/>
                  <a:pt x="1132631" y="27625"/>
                </a:cubicBezTo>
                <a:cubicBezTo>
                  <a:pt x="1109888" y="20359"/>
                  <a:pt x="1086451" y="15476"/>
                  <a:pt x="1062699" y="13056"/>
                </a:cubicBezTo>
                <a:cubicBezTo>
                  <a:pt x="1072077" y="7141"/>
                  <a:pt x="1082427" y="3184"/>
                  <a:pt x="1093142" y="1291"/>
                </a:cubicBezTo>
                <a:close/>
              </a:path>
            </a:pathLst>
          </a:custGeom>
          <a:blipFill dpi="0" rotWithShape="0">
            <a:blip r:embed="rId11"/>
            <a:srcRect/>
            <a:stretch>
              <a:fillRect l="-8000" t="-42000" r="-8000" b="-42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7200" spc="6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任意多边形: 形状 501"/>
          <p:cNvSpPr/>
          <p:nvPr>
            <p:custDataLst>
              <p:tags r:id="rId12"/>
            </p:custDataLst>
          </p:nvPr>
        </p:nvSpPr>
        <p:spPr>
          <a:xfrm>
            <a:off x="7506970" y="3429635"/>
            <a:ext cx="3628390" cy="3432810"/>
          </a:xfrm>
          <a:custGeom>
            <a:avLst/>
            <a:gdLst>
              <a:gd name="connsiteX0" fmla="*/ 1400267 w 5119199"/>
              <a:gd name="connsiteY0" fmla="*/ 5372178 h 5388006"/>
              <a:gd name="connsiteX1" fmla="*/ 1416247 w 5119199"/>
              <a:gd name="connsiteY1" fmla="*/ 5383896 h 5388006"/>
              <a:gd name="connsiteX2" fmla="*/ 1371268 w 5119199"/>
              <a:gd name="connsiteY2" fmla="*/ 5387565 h 5388006"/>
              <a:gd name="connsiteX3" fmla="*/ 1400267 w 5119199"/>
              <a:gd name="connsiteY3" fmla="*/ 5372178 h 5388006"/>
              <a:gd name="connsiteX4" fmla="*/ 1326052 w 5119199"/>
              <a:gd name="connsiteY4" fmla="*/ 5329921 h 5388006"/>
              <a:gd name="connsiteX5" fmla="*/ 1279653 w 5119199"/>
              <a:gd name="connsiteY5" fmla="*/ 5360223 h 5388006"/>
              <a:gd name="connsiteX6" fmla="*/ 1279653 w 5119199"/>
              <a:gd name="connsiteY6" fmla="*/ 5360814 h 5388006"/>
              <a:gd name="connsiteX7" fmla="*/ 1326052 w 5119199"/>
              <a:gd name="connsiteY7" fmla="*/ 5329921 h 5388006"/>
              <a:gd name="connsiteX8" fmla="*/ 1401451 w 5119199"/>
              <a:gd name="connsiteY8" fmla="*/ 5314652 h 5388006"/>
              <a:gd name="connsiteX9" fmla="*/ 1352211 w 5119199"/>
              <a:gd name="connsiteY9" fmla="*/ 5337733 h 5388006"/>
              <a:gd name="connsiteX10" fmla="*/ 1401451 w 5119199"/>
              <a:gd name="connsiteY10" fmla="*/ 5314652 h 5388006"/>
              <a:gd name="connsiteX11" fmla="*/ 1636525 w 5119199"/>
              <a:gd name="connsiteY11" fmla="*/ 5291926 h 5388006"/>
              <a:gd name="connsiteX12" fmla="*/ 1563967 w 5119199"/>
              <a:gd name="connsiteY12" fmla="*/ 5314770 h 5388006"/>
              <a:gd name="connsiteX13" fmla="*/ 1636525 w 5119199"/>
              <a:gd name="connsiteY13" fmla="*/ 5291926 h 5388006"/>
              <a:gd name="connsiteX14" fmla="*/ 1210690 w 5119199"/>
              <a:gd name="connsiteY14" fmla="*/ 5282427 h 5388006"/>
              <a:gd name="connsiteX15" fmla="*/ 1163773 w 5119199"/>
              <a:gd name="connsiteY15" fmla="*/ 5284469 h 5388006"/>
              <a:gd name="connsiteX16" fmla="*/ 1256808 w 5119199"/>
              <a:gd name="connsiteY16" fmla="*/ 5284469 h 5388006"/>
              <a:gd name="connsiteX17" fmla="*/ 1210690 w 5119199"/>
              <a:gd name="connsiteY17" fmla="*/ 5282427 h 5388006"/>
              <a:gd name="connsiteX18" fmla="*/ 1208633 w 5119199"/>
              <a:gd name="connsiteY18" fmla="*/ 5249551 h 5388006"/>
              <a:gd name="connsiteX19" fmla="*/ 1176793 w 5119199"/>
              <a:gd name="connsiteY19" fmla="*/ 5257244 h 5388006"/>
              <a:gd name="connsiteX20" fmla="*/ 1206503 w 5119199"/>
              <a:gd name="connsiteY20" fmla="*/ 5259257 h 5388006"/>
              <a:gd name="connsiteX21" fmla="*/ 1199992 w 5119199"/>
              <a:gd name="connsiteY21" fmla="*/ 5257363 h 5388006"/>
              <a:gd name="connsiteX22" fmla="*/ 1208633 w 5119199"/>
              <a:gd name="connsiteY22" fmla="*/ 5249551 h 5388006"/>
              <a:gd name="connsiteX23" fmla="*/ 1773474 w 5119199"/>
              <a:gd name="connsiteY23" fmla="*/ 5178413 h 5388006"/>
              <a:gd name="connsiteX24" fmla="*/ 1773474 w 5119199"/>
              <a:gd name="connsiteY24" fmla="*/ 5178650 h 5388006"/>
              <a:gd name="connsiteX25" fmla="*/ 1730744 w 5119199"/>
              <a:gd name="connsiteY25" fmla="*/ 5203625 h 5388006"/>
              <a:gd name="connsiteX26" fmla="*/ 1742581 w 5119199"/>
              <a:gd name="connsiteY26" fmla="*/ 5190131 h 5388006"/>
              <a:gd name="connsiteX27" fmla="*/ 1773474 w 5119199"/>
              <a:gd name="connsiteY27" fmla="*/ 5178413 h 5388006"/>
              <a:gd name="connsiteX28" fmla="*/ 1874204 w 5119199"/>
              <a:gd name="connsiteY28" fmla="*/ 5105500 h 5388006"/>
              <a:gd name="connsiteX29" fmla="*/ 1779274 w 5119199"/>
              <a:gd name="connsiteY29" fmla="*/ 5132014 h 5388006"/>
              <a:gd name="connsiteX30" fmla="*/ 1750275 w 5119199"/>
              <a:gd name="connsiteY30" fmla="*/ 5147283 h 5388006"/>
              <a:gd name="connsiteX31" fmla="*/ 1773948 w 5119199"/>
              <a:gd name="connsiteY31" fmla="*/ 5147283 h 5388006"/>
              <a:gd name="connsiteX32" fmla="*/ 1712279 w 5119199"/>
              <a:gd name="connsiteY32" fmla="*/ 5183858 h 5388006"/>
              <a:gd name="connsiteX33" fmla="*/ 1818217 w 5119199"/>
              <a:gd name="connsiteY33" fmla="*/ 5126332 h 5388006"/>
              <a:gd name="connsiteX34" fmla="*/ 1874204 w 5119199"/>
              <a:gd name="connsiteY34" fmla="*/ 5105500 h 5388006"/>
              <a:gd name="connsiteX35" fmla="*/ 2238178 w 5119199"/>
              <a:gd name="connsiteY35" fmla="*/ 5058863 h 5388006"/>
              <a:gd name="connsiteX36" fmla="*/ 2139343 w 5119199"/>
              <a:gd name="connsiteY36" fmla="*/ 5104316 h 5388006"/>
              <a:gd name="connsiteX37" fmla="*/ 2108804 w 5119199"/>
              <a:gd name="connsiteY37" fmla="*/ 5115561 h 5388006"/>
              <a:gd name="connsiteX38" fmla="*/ 2238178 w 5119199"/>
              <a:gd name="connsiteY38" fmla="*/ 5058863 h 5388006"/>
              <a:gd name="connsiteX39" fmla="*/ 2405784 w 5119199"/>
              <a:gd name="connsiteY39" fmla="*/ 4917535 h 5388006"/>
              <a:gd name="connsiteX40" fmla="*/ 2330858 w 5119199"/>
              <a:gd name="connsiteY40" fmla="*/ 4949494 h 5388006"/>
              <a:gd name="connsiteX41" fmla="*/ 2405784 w 5119199"/>
              <a:gd name="connsiteY41" fmla="*/ 4917535 h 5388006"/>
              <a:gd name="connsiteX42" fmla="*/ 2540839 w 5119199"/>
              <a:gd name="connsiteY42" fmla="*/ 4907829 h 5388006"/>
              <a:gd name="connsiteX43" fmla="*/ 2536341 w 5119199"/>
              <a:gd name="connsiteY43" fmla="*/ 4927122 h 5388006"/>
              <a:gd name="connsiteX44" fmla="*/ 2420106 w 5119199"/>
              <a:gd name="connsiteY44" fmla="*/ 4956595 h 5388006"/>
              <a:gd name="connsiteX45" fmla="*/ 2464493 w 5119199"/>
              <a:gd name="connsiteY45" fmla="*/ 4935763 h 5388006"/>
              <a:gd name="connsiteX46" fmla="*/ 2540839 w 5119199"/>
              <a:gd name="connsiteY46" fmla="*/ 4907829 h 5388006"/>
              <a:gd name="connsiteX47" fmla="*/ 2545574 w 5119199"/>
              <a:gd name="connsiteY47" fmla="*/ 4857405 h 5388006"/>
              <a:gd name="connsiteX48" fmla="*/ 2477158 w 5119199"/>
              <a:gd name="connsiteY48" fmla="*/ 4891376 h 5388006"/>
              <a:gd name="connsiteX49" fmla="*/ 2545574 w 5119199"/>
              <a:gd name="connsiteY49" fmla="*/ 4857405 h 5388006"/>
              <a:gd name="connsiteX50" fmla="*/ 960420 w 5119199"/>
              <a:gd name="connsiteY50" fmla="*/ 4842136 h 5388006"/>
              <a:gd name="connsiteX51" fmla="*/ 935090 w 5119199"/>
              <a:gd name="connsiteY51" fmla="*/ 4851842 h 5388006"/>
              <a:gd name="connsiteX52" fmla="*/ 968706 w 5119199"/>
              <a:gd name="connsiteY52" fmla="*/ 4847936 h 5388006"/>
              <a:gd name="connsiteX53" fmla="*/ 963139 w 5119199"/>
              <a:gd name="connsiteY53" fmla="*/ 4847070 h 5388006"/>
              <a:gd name="connsiteX54" fmla="*/ 960420 w 5119199"/>
              <a:gd name="connsiteY54" fmla="*/ 4842136 h 5388006"/>
              <a:gd name="connsiteX55" fmla="*/ 937812 w 5119199"/>
              <a:gd name="connsiteY55" fmla="*/ 4828524 h 5388006"/>
              <a:gd name="connsiteX56" fmla="*/ 918164 w 5119199"/>
              <a:gd name="connsiteY56" fmla="*/ 4853854 h 5388006"/>
              <a:gd name="connsiteX57" fmla="*/ 937812 w 5119199"/>
              <a:gd name="connsiteY57" fmla="*/ 4828524 h 5388006"/>
              <a:gd name="connsiteX58" fmla="*/ 905380 w 5119199"/>
              <a:gd name="connsiteY58" fmla="*/ 4805324 h 5388006"/>
              <a:gd name="connsiteX59" fmla="*/ 909059 w 5119199"/>
              <a:gd name="connsiteY59" fmla="*/ 4822752 h 5388006"/>
              <a:gd name="connsiteX60" fmla="*/ 914215 w 5119199"/>
              <a:gd name="connsiteY60" fmla="*/ 4828348 h 5388006"/>
              <a:gd name="connsiteX61" fmla="*/ 914139 w 5119199"/>
              <a:gd name="connsiteY61" fmla="*/ 4828524 h 5388006"/>
              <a:gd name="connsiteX62" fmla="*/ 914376 w 5119199"/>
              <a:gd name="connsiteY62" fmla="*/ 4828524 h 5388006"/>
              <a:gd name="connsiteX63" fmla="*/ 914215 w 5119199"/>
              <a:gd name="connsiteY63" fmla="*/ 4828348 h 5388006"/>
              <a:gd name="connsiteX64" fmla="*/ 918060 w 5119199"/>
              <a:gd name="connsiteY64" fmla="*/ 4819395 h 5388006"/>
              <a:gd name="connsiteX65" fmla="*/ 918519 w 5119199"/>
              <a:gd name="connsiteY65" fmla="*/ 4809112 h 5388006"/>
              <a:gd name="connsiteX66" fmla="*/ 905380 w 5119199"/>
              <a:gd name="connsiteY66" fmla="*/ 4805324 h 5388006"/>
              <a:gd name="connsiteX67" fmla="*/ 2853443 w 5119199"/>
              <a:gd name="connsiteY67" fmla="*/ 4767684 h 5388006"/>
              <a:gd name="connsiteX68" fmla="*/ 2846104 w 5119199"/>
              <a:gd name="connsiteY68" fmla="*/ 4779520 h 5388006"/>
              <a:gd name="connsiteX69" fmla="*/ 2862794 w 5119199"/>
              <a:gd name="connsiteY69" fmla="*/ 4777863 h 5388006"/>
              <a:gd name="connsiteX70" fmla="*/ 2809529 w 5119199"/>
              <a:gd name="connsiteY70" fmla="*/ 4805679 h 5388006"/>
              <a:gd name="connsiteX71" fmla="*/ 2795089 w 5119199"/>
              <a:gd name="connsiteY71" fmla="*/ 4797749 h 5388006"/>
              <a:gd name="connsiteX72" fmla="*/ 2853443 w 5119199"/>
              <a:gd name="connsiteY72" fmla="*/ 4767684 h 5388006"/>
              <a:gd name="connsiteX73" fmla="*/ 2977727 w 5119199"/>
              <a:gd name="connsiteY73" fmla="*/ 4713591 h 5388006"/>
              <a:gd name="connsiteX74" fmla="*/ 2890610 w 5119199"/>
              <a:gd name="connsiteY74" fmla="*/ 4758333 h 5388006"/>
              <a:gd name="connsiteX75" fmla="*/ 2890136 w 5119199"/>
              <a:gd name="connsiteY75" fmla="*/ 4758451 h 5388006"/>
              <a:gd name="connsiteX76" fmla="*/ 2977727 w 5119199"/>
              <a:gd name="connsiteY76" fmla="*/ 4713591 h 5388006"/>
              <a:gd name="connsiteX77" fmla="*/ 3061767 w 5119199"/>
              <a:gd name="connsiteY77" fmla="*/ 4705423 h 5388006"/>
              <a:gd name="connsiteX78" fmla="*/ 2351572 w 5119199"/>
              <a:gd name="connsiteY78" fmla="*/ 5021460 h 5388006"/>
              <a:gd name="connsiteX79" fmla="*/ 2428628 w 5119199"/>
              <a:gd name="connsiteY79" fmla="*/ 4979914 h 5388006"/>
              <a:gd name="connsiteX80" fmla="*/ 3061767 w 5119199"/>
              <a:gd name="connsiteY80" fmla="*/ 4705423 h 5388006"/>
              <a:gd name="connsiteX81" fmla="*/ 882891 w 5119199"/>
              <a:gd name="connsiteY81" fmla="*/ 4623514 h 5388006"/>
              <a:gd name="connsiteX82" fmla="*/ 896148 w 5119199"/>
              <a:gd name="connsiteY82" fmla="*/ 4657840 h 5388006"/>
              <a:gd name="connsiteX83" fmla="*/ 896148 w 5119199"/>
              <a:gd name="connsiteY83" fmla="*/ 4658432 h 5388006"/>
              <a:gd name="connsiteX84" fmla="*/ 882891 w 5119199"/>
              <a:gd name="connsiteY84" fmla="*/ 4623514 h 5388006"/>
              <a:gd name="connsiteX85" fmla="*/ 3682832 w 5119199"/>
              <a:gd name="connsiteY85" fmla="*/ 4492838 h 5388006"/>
              <a:gd name="connsiteX86" fmla="*/ 3619151 w 5119199"/>
              <a:gd name="connsiteY86" fmla="*/ 4524087 h 5388006"/>
              <a:gd name="connsiteX87" fmla="*/ 3682832 w 5119199"/>
              <a:gd name="connsiteY87" fmla="*/ 4492838 h 5388006"/>
              <a:gd name="connsiteX88" fmla="*/ 946691 w 5119199"/>
              <a:gd name="connsiteY88" fmla="*/ 4473071 h 5388006"/>
              <a:gd name="connsiteX89" fmla="*/ 963972 w 5119199"/>
              <a:gd name="connsiteY89" fmla="*/ 4489760 h 5388006"/>
              <a:gd name="connsiteX90" fmla="*/ 916626 w 5119199"/>
              <a:gd name="connsiteY90" fmla="*/ 4487748 h 5388006"/>
              <a:gd name="connsiteX91" fmla="*/ 946691 w 5119199"/>
              <a:gd name="connsiteY91" fmla="*/ 4473071 h 5388006"/>
              <a:gd name="connsiteX92" fmla="*/ 3621992 w 5119199"/>
              <a:gd name="connsiteY92" fmla="*/ 4465969 h 5388006"/>
              <a:gd name="connsiteX93" fmla="*/ 3568490 w 5119199"/>
              <a:gd name="connsiteY93" fmla="*/ 4493667 h 5388006"/>
              <a:gd name="connsiteX94" fmla="*/ 3621992 w 5119199"/>
              <a:gd name="connsiteY94" fmla="*/ 4465969 h 5388006"/>
              <a:gd name="connsiteX95" fmla="*/ 3811850 w 5119199"/>
              <a:gd name="connsiteY95" fmla="*/ 4451529 h 5388006"/>
              <a:gd name="connsiteX96" fmla="*/ 3787586 w 5119199"/>
              <a:gd name="connsiteY96" fmla="*/ 4464549 h 5388006"/>
              <a:gd name="connsiteX97" fmla="*/ 3847952 w 5119199"/>
              <a:gd name="connsiteY97" fmla="*/ 4456382 h 5388006"/>
              <a:gd name="connsiteX98" fmla="*/ 3734558 w 5119199"/>
              <a:gd name="connsiteY98" fmla="*/ 4509646 h 5388006"/>
              <a:gd name="connsiteX99" fmla="*/ 3776460 w 5119199"/>
              <a:gd name="connsiteY99" fmla="*/ 4481594 h 5388006"/>
              <a:gd name="connsiteX100" fmla="*/ 3754443 w 5119199"/>
              <a:gd name="connsiteY100" fmla="*/ 4467508 h 5388006"/>
              <a:gd name="connsiteX101" fmla="*/ 3754206 w 5119199"/>
              <a:gd name="connsiteY101" fmla="*/ 4467508 h 5388006"/>
              <a:gd name="connsiteX102" fmla="*/ 3811850 w 5119199"/>
              <a:gd name="connsiteY102" fmla="*/ 4451529 h 5388006"/>
              <a:gd name="connsiteX103" fmla="*/ 3764859 w 5119199"/>
              <a:gd name="connsiteY103" fmla="*/ 4415072 h 5388006"/>
              <a:gd name="connsiteX104" fmla="*/ 3763702 w 5119199"/>
              <a:gd name="connsiteY104" fmla="*/ 4415739 h 5388006"/>
              <a:gd name="connsiteX105" fmla="*/ 3725510 w 5119199"/>
              <a:gd name="connsiteY105" fmla="*/ 4427209 h 5388006"/>
              <a:gd name="connsiteX106" fmla="*/ 3689342 w 5119199"/>
              <a:gd name="connsiteY106" fmla="*/ 4446439 h 5388006"/>
              <a:gd name="connsiteX107" fmla="*/ 3729409 w 5119199"/>
              <a:gd name="connsiteY107" fmla="*/ 4435505 h 5388006"/>
              <a:gd name="connsiteX108" fmla="*/ 3763702 w 5119199"/>
              <a:gd name="connsiteY108" fmla="*/ 4415739 h 5388006"/>
              <a:gd name="connsiteX109" fmla="*/ 3764741 w 5119199"/>
              <a:gd name="connsiteY109" fmla="*/ 4415427 h 5388006"/>
              <a:gd name="connsiteX110" fmla="*/ 870463 w 5119199"/>
              <a:gd name="connsiteY110" fmla="*/ 4409863 h 5388006"/>
              <a:gd name="connsiteX111" fmla="*/ 822288 w 5119199"/>
              <a:gd name="connsiteY111" fmla="*/ 4440875 h 5388006"/>
              <a:gd name="connsiteX112" fmla="*/ 870463 w 5119199"/>
              <a:gd name="connsiteY112" fmla="*/ 4409863 h 5388006"/>
              <a:gd name="connsiteX113" fmla="*/ 1192773 w 5119199"/>
              <a:gd name="connsiteY113" fmla="*/ 4409035 h 5388006"/>
              <a:gd name="connsiteX114" fmla="*/ 1117492 w 5119199"/>
              <a:gd name="connsiteY114" fmla="*/ 4426671 h 5388006"/>
              <a:gd name="connsiteX115" fmla="*/ 1192773 w 5119199"/>
              <a:gd name="connsiteY115" fmla="*/ 4409035 h 5388006"/>
              <a:gd name="connsiteX116" fmla="*/ 948703 w 5119199"/>
              <a:gd name="connsiteY116" fmla="*/ 4402170 h 5388006"/>
              <a:gd name="connsiteX117" fmla="*/ 897569 w 5119199"/>
              <a:gd name="connsiteY117" fmla="*/ 4423239 h 5388006"/>
              <a:gd name="connsiteX118" fmla="*/ 948703 w 5119199"/>
              <a:gd name="connsiteY118" fmla="*/ 4402170 h 5388006"/>
              <a:gd name="connsiteX119" fmla="*/ 4036508 w 5119199"/>
              <a:gd name="connsiteY119" fmla="*/ 4372579 h 5388006"/>
              <a:gd name="connsiteX120" fmla="*/ 3950930 w 5119199"/>
              <a:gd name="connsiteY120" fmla="*/ 4407023 h 5388006"/>
              <a:gd name="connsiteX121" fmla="*/ 4037219 w 5119199"/>
              <a:gd name="connsiteY121" fmla="*/ 4372579 h 5388006"/>
              <a:gd name="connsiteX122" fmla="*/ 702265 w 5119199"/>
              <a:gd name="connsiteY122" fmla="*/ 4331032 h 5388006"/>
              <a:gd name="connsiteX123" fmla="*/ 798733 w 5119199"/>
              <a:gd name="connsiteY123" fmla="*/ 4344881 h 5388006"/>
              <a:gd name="connsiteX124" fmla="*/ 702265 w 5119199"/>
              <a:gd name="connsiteY124" fmla="*/ 4331032 h 5388006"/>
              <a:gd name="connsiteX125" fmla="*/ 720621 w 5119199"/>
              <a:gd name="connsiteY125" fmla="*/ 4292866 h 5388006"/>
              <a:gd name="connsiteX126" fmla="*/ 715877 w 5119199"/>
              <a:gd name="connsiteY126" fmla="*/ 4299665 h 5388006"/>
              <a:gd name="connsiteX127" fmla="*/ 746771 w 5119199"/>
              <a:gd name="connsiteY127" fmla="*/ 4306529 h 5388006"/>
              <a:gd name="connsiteX128" fmla="*/ 739906 w 5119199"/>
              <a:gd name="connsiteY128" fmla="*/ 4303216 h 5388006"/>
              <a:gd name="connsiteX129" fmla="*/ 748901 w 5119199"/>
              <a:gd name="connsiteY129" fmla="*/ 4294930 h 5388006"/>
              <a:gd name="connsiteX130" fmla="*/ 720621 w 5119199"/>
              <a:gd name="connsiteY130" fmla="*/ 4292866 h 5388006"/>
              <a:gd name="connsiteX131" fmla="*/ 1334930 w 5119199"/>
              <a:gd name="connsiteY131" fmla="*/ 4289722 h 5388006"/>
              <a:gd name="connsiteX132" fmla="*/ 1290543 w 5119199"/>
              <a:gd name="connsiteY132" fmla="*/ 4314106 h 5388006"/>
              <a:gd name="connsiteX133" fmla="*/ 1303208 w 5119199"/>
              <a:gd name="connsiteY133" fmla="*/ 4299310 h 5388006"/>
              <a:gd name="connsiteX134" fmla="*/ 1334930 w 5119199"/>
              <a:gd name="connsiteY134" fmla="*/ 4289722 h 5388006"/>
              <a:gd name="connsiteX135" fmla="*/ 1438382 w 5119199"/>
              <a:gd name="connsiteY135" fmla="*/ 4214205 h 5388006"/>
              <a:gd name="connsiteX136" fmla="*/ 1340848 w 5119199"/>
              <a:gd name="connsiteY136" fmla="*/ 4233617 h 5388006"/>
              <a:gd name="connsiteX137" fmla="*/ 1310783 w 5119199"/>
              <a:gd name="connsiteY137" fmla="*/ 4248294 h 5388006"/>
              <a:gd name="connsiteX138" fmla="*/ 1334457 w 5119199"/>
              <a:gd name="connsiteY138" fmla="*/ 4251727 h 5388006"/>
              <a:gd name="connsiteX139" fmla="*/ 1270539 w 5119199"/>
              <a:gd name="connsiteY139" fmla="*/ 4287237 h 5388006"/>
              <a:gd name="connsiteX140" fmla="*/ 1380382 w 5119199"/>
              <a:gd name="connsiteY140" fmla="*/ 4231960 h 5388006"/>
              <a:gd name="connsiteX141" fmla="*/ 1438382 w 5119199"/>
              <a:gd name="connsiteY141" fmla="*/ 4214205 h 5388006"/>
              <a:gd name="connsiteX142" fmla="*/ 1981707 w 5119199"/>
              <a:gd name="connsiteY142" fmla="*/ 4140429 h 5388006"/>
              <a:gd name="connsiteX143" fmla="*/ 1980733 w 5119199"/>
              <a:gd name="connsiteY143" fmla="*/ 4141292 h 5388006"/>
              <a:gd name="connsiteX144" fmla="*/ 1980733 w 5119199"/>
              <a:gd name="connsiteY144" fmla="*/ 4140700 h 5388006"/>
              <a:gd name="connsiteX145" fmla="*/ 4541102 w 5119199"/>
              <a:gd name="connsiteY145" fmla="*/ 4136203 h 5388006"/>
              <a:gd name="connsiteX146" fmla="*/ 4540967 w 5119199"/>
              <a:gd name="connsiteY146" fmla="*/ 4136216 h 5388006"/>
              <a:gd name="connsiteX147" fmla="*/ 4529320 w 5119199"/>
              <a:gd name="connsiteY147" fmla="*/ 4136471 h 5388006"/>
              <a:gd name="connsiteX148" fmla="*/ 4394092 w 5119199"/>
              <a:gd name="connsiteY148" fmla="*/ 4191598 h 5388006"/>
              <a:gd name="connsiteX149" fmla="*/ 4531270 w 5119199"/>
              <a:gd name="connsiteY149" fmla="*/ 4137175 h 5388006"/>
              <a:gd name="connsiteX150" fmla="*/ 4540967 w 5119199"/>
              <a:gd name="connsiteY150" fmla="*/ 4136216 h 5388006"/>
              <a:gd name="connsiteX151" fmla="*/ 4541575 w 5119199"/>
              <a:gd name="connsiteY151" fmla="*/ 4136203 h 5388006"/>
              <a:gd name="connsiteX152" fmla="*/ 4673671 w 5119199"/>
              <a:gd name="connsiteY152" fmla="*/ 4121525 h 5388006"/>
              <a:gd name="connsiteX153" fmla="*/ 4657869 w 5119199"/>
              <a:gd name="connsiteY153" fmla="*/ 4127369 h 5388006"/>
              <a:gd name="connsiteX154" fmla="*/ 4651416 w 5119199"/>
              <a:gd name="connsiteY154" fmla="*/ 4129141 h 5388006"/>
              <a:gd name="connsiteX155" fmla="*/ 2035773 w 5119199"/>
              <a:gd name="connsiteY155" fmla="*/ 4116554 h 5388006"/>
              <a:gd name="connsiteX156" fmla="*/ 2012425 w 5119199"/>
              <a:gd name="connsiteY156" fmla="*/ 4131867 h 5388006"/>
              <a:gd name="connsiteX157" fmla="*/ 1981707 w 5119199"/>
              <a:gd name="connsiteY157" fmla="*/ 4140429 h 5388006"/>
              <a:gd name="connsiteX158" fmla="*/ 1989316 w 5119199"/>
              <a:gd name="connsiteY158" fmla="*/ 4133682 h 5388006"/>
              <a:gd name="connsiteX159" fmla="*/ 2035773 w 5119199"/>
              <a:gd name="connsiteY159" fmla="*/ 4116554 h 5388006"/>
              <a:gd name="connsiteX160" fmla="*/ 4873591 w 5119199"/>
              <a:gd name="connsiteY160" fmla="*/ 4069443 h 5388006"/>
              <a:gd name="connsiteX161" fmla="*/ 4176417 w 5119199"/>
              <a:gd name="connsiteY161" fmla="*/ 4327244 h 5388006"/>
              <a:gd name="connsiteX162" fmla="*/ 4180932 w 5119199"/>
              <a:gd name="connsiteY162" fmla="*/ 4323067 h 5388006"/>
              <a:gd name="connsiteX163" fmla="*/ 4186238 w 5119199"/>
              <a:gd name="connsiteY163" fmla="*/ 4320761 h 5388006"/>
              <a:gd name="connsiteX164" fmla="*/ 4190858 w 5119199"/>
              <a:gd name="connsiteY164" fmla="*/ 4318959 h 5388006"/>
              <a:gd name="connsiteX165" fmla="*/ 4190384 w 5119199"/>
              <a:gd name="connsiteY165" fmla="*/ 4318959 h 5388006"/>
              <a:gd name="connsiteX166" fmla="*/ 4186238 w 5119199"/>
              <a:gd name="connsiteY166" fmla="*/ 4320761 h 5388006"/>
              <a:gd name="connsiteX167" fmla="*/ 4181374 w 5119199"/>
              <a:gd name="connsiteY167" fmla="*/ 4322658 h 5388006"/>
              <a:gd name="connsiteX168" fmla="*/ 4180932 w 5119199"/>
              <a:gd name="connsiteY168" fmla="*/ 4323067 h 5388006"/>
              <a:gd name="connsiteX169" fmla="*/ 4162909 w 5119199"/>
              <a:gd name="connsiteY169" fmla="*/ 4330899 h 5388006"/>
              <a:gd name="connsiteX170" fmla="*/ 3858960 w 5119199"/>
              <a:gd name="connsiteY170" fmla="*/ 4456737 h 5388006"/>
              <a:gd name="connsiteX171" fmla="*/ 3921339 w 5119199"/>
              <a:gd name="connsiteY171" fmla="*/ 4421227 h 5388006"/>
              <a:gd name="connsiteX172" fmla="*/ 3841797 w 5119199"/>
              <a:gd name="connsiteY172" fmla="*/ 4440284 h 5388006"/>
              <a:gd name="connsiteX173" fmla="*/ 4335856 w 5119199"/>
              <a:gd name="connsiteY173" fmla="*/ 4258948 h 5388006"/>
              <a:gd name="connsiteX174" fmla="*/ 4643606 w 5119199"/>
              <a:gd name="connsiteY174" fmla="*/ 4152419 h 5388006"/>
              <a:gd name="connsiteX175" fmla="*/ 4579570 w 5119199"/>
              <a:gd name="connsiteY175" fmla="*/ 4183075 h 5388006"/>
              <a:gd name="connsiteX176" fmla="*/ 4752740 w 5119199"/>
              <a:gd name="connsiteY176" fmla="*/ 4119394 h 5388006"/>
              <a:gd name="connsiteX177" fmla="*/ 4696042 w 5119199"/>
              <a:gd name="connsiteY177" fmla="*/ 4121288 h 5388006"/>
              <a:gd name="connsiteX178" fmla="*/ 4873591 w 5119199"/>
              <a:gd name="connsiteY178" fmla="*/ 4069443 h 5388006"/>
              <a:gd name="connsiteX179" fmla="*/ 1989729 w 5119199"/>
              <a:gd name="connsiteY179" fmla="*/ 4057134 h 5388006"/>
              <a:gd name="connsiteX180" fmla="*/ 1912199 w 5119199"/>
              <a:gd name="connsiteY180" fmla="*/ 4086370 h 5388006"/>
              <a:gd name="connsiteX181" fmla="*/ 1989729 w 5119199"/>
              <a:gd name="connsiteY181" fmla="*/ 4057134 h 5388006"/>
              <a:gd name="connsiteX182" fmla="*/ 2133898 w 5119199"/>
              <a:gd name="connsiteY182" fmla="*/ 4002212 h 5388006"/>
              <a:gd name="connsiteX183" fmla="*/ 2062879 w 5119199"/>
              <a:gd name="connsiteY183" fmla="*/ 4034644 h 5388006"/>
              <a:gd name="connsiteX184" fmla="*/ 2134253 w 5119199"/>
              <a:gd name="connsiteY184" fmla="*/ 4002212 h 5388006"/>
              <a:gd name="connsiteX185" fmla="*/ 2423161 w 5119199"/>
              <a:gd name="connsiteY185" fmla="*/ 3963638 h 5388006"/>
              <a:gd name="connsiteX186" fmla="*/ 2419104 w 5119199"/>
              <a:gd name="connsiteY186" fmla="*/ 3964966 h 5388006"/>
              <a:gd name="connsiteX187" fmla="*/ 2408988 w 5119199"/>
              <a:gd name="connsiteY187" fmla="*/ 3971985 h 5388006"/>
              <a:gd name="connsiteX188" fmla="*/ 2410281 w 5119199"/>
              <a:gd name="connsiteY188" fmla="*/ 3971260 h 5388006"/>
              <a:gd name="connsiteX189" fmla="*/ 2458929 w 5119199"/>
              <a:gd name="connsiteY189" fmla="*/ 3949066 h 5388006"/>
              <a:gd name="connsiteX190" fmla="*/ 2457714 w 5119199"/>
              <a:gd name="connsiteY190" fmla="*/ 3949069 h 5388006"/>
              <a:gd name="connsiteX191" fmla="*/ 2456817 w 5119199"/>
              <a:gd name="connsiteY191" fmla="*/ 3949828 h 5388006"/>
              <a:gd name="connsiteX192" fmla="*/ 2613300 w 5119199"/>
              <a:gd name="connsiteY192" fmla="*/ 3908817 h 5388006"/>
              <a:gd name="connsiteX193" fmla="*/ 2610567 w 5119199"/>
              <a:gd name="connsiteY193" fmla="*/ 3910137 h 5388006"/>
              <a:gd name="connsiteX194" fmla="*/ 2612391 w 5119199"/>
              <a:gd name="connsiteY194" fmla="*/ 3909680 h 5388006"/>
              <a:gd name="connsiteX195" fmla="*/ 2633875 w 5119199"/>
              <a:gd name="connsiteY195" fmla="*/ 3889055 h 5388006"/>
              <a:gd name="connsiteX196" fmla="*/ 2584771 w 5119199"/>
              <a:gd name="connsiteY196" fmla="*/ 3907614 h 5388006"/>
              <a:gd name="connsiteX197" fmla="*/ 2576482 w 5119199"/>
              <a:gd name="connsiteY197" fmla="*/ 3917077 h 5388006"/>
              <a:gd name="connsiteX198" fmla="*/ 2623261 w 5119199"/>
              <a:gd name="connsiteY198" fmla="*/ 3899358 h 5388006"/>
              <a:gd name="connsiteX199" fmla="*/ 2634111 w 5119199"/>
              <a:gd name="connsiteY199" fmla="*/ 3889055 h 5388006"/>
              <a:gd name="connsiteX200" fmla="*/ 2813436 w 5119199"/>
              <a:gd name="connsiteY200" fmla="*/ 3806672 h 5388006"/>
              <a:gd name="connsiteX201" fmla="*/ 2548770 w 5119199"/>
              <a:gd name="connsiteY201" fmla="*/ 3910953 h 5388006"/>
              <a:gd name="connsiteX202" fmla="*/ 2507578 w 5119199"/>
              <a:gd name="connsiteY202" fmla="*/ 3925867 h 5388006"/>
              <a:gd name="connsiteX203" fmla="*/ 2488403 w 5119199"/>
              <a:gd name="connsiteY203" fmla="*/ 3937703 h 5388006"/>
              <a:gd name="connsiteX204" fmla="*/ 2689033 w 5119199"/>
              <a:gd name="connsiteY204" fmla="*/ 3865145 h 5388006"/>
              <a:gd name="connsiteX205" fmla="*/ 2665360 w 5119199"/>
              <a:gd name="connsiteY205" fmla="*/ 3878402 h 5388006"/>
              <a:gd name="connsiteX206" fmla="*/ 2813672 w 5119199"/>
              <a:gd name="connsiteY206" fmla="*/ 3806672 h 5388006"/>
              <a:gd name="connsiteX207" fmla="*/ 2861564 w 5119199"/>
              <a:gd name="connsiteY207" fmla="*/ 3767499 h 5388006"/>
              <a:gd name="connsiteX208" fmla="*/ 2842056 w 5119199"/>
              <a:gd name="connsiteY208" fmla="*/ 3770430 h 5388006"/>
              <a:gd name="connsiteX209" fmla="*/ 2631744 w 5119199"/>
              <a:gd name="connsiteY209" fmla="*/ 3839341 h 5388006"/>
              <a:gd name="connsiteX210" fmla="*/ 2722886 w 5119199"/>
              <a:gd name="connsiteY210" fmla="*/ 3816970 h 5388006"/>
              <a:gd name="connsiteX211" fmla="*/ 2709997 w 5119199"/>
              <a:gd name="connsiteY211" fmla="*/ 3833812 h 5388006"/>
              <a:gd name="connsiteX212" fmla="*/ 2723484 w 5119199"/>
              <a:gd name="connsiteY212" fmla="*/ 3828055 h 5388006"/>
              <a:gd name="connsiteX213" fmla="*/ 2829770 w 5119199"/>
              <a:gd name="connsiteY213" fmla="*/ 3784184 h 5388006"/>
              <a:gd name="connsiteX214" fmla="*/ 2820892 w 5119199"/>
              <a:gd name="connsiteY214" fmla="*/ 3791877 h 5388006"/>
              <a:gd name="connsiteX215" fmla="*/ 2823793 w 5119199"/>
              <a:gd name="connsiteY215" fmla="*/ 3791393 h 5388006"/>
              <a:gd name="connsiteX216" fmla="*/ 2886567 w 5119199"/>
              <a:gd name="connsiteY216" fmla="*/ 3768266 h 5388006"/>
              <a:gd name="connsiteX217" fmla="*/ 2849300 w 5119199"/>
              <a:gd name="connsiteY217" fmla="*/ 3775897 h 5388006"/>
              <a:gd name="connsiteX218" fmla="*/ 493350 w 5119199"/>
              <a:gd name="connsiteY218" fmla="*/ 3760036 h 5388006"/>
              <a:gd name="connsiteX219" fmla="*/ 467073 w 5119199"/>
              <a:gd name="connsiteY219" fmla="*/ 3768084 h 5388006"/>
              <a:gd name="connsiteX220" fmla="*/ 501754 w 5119199"/>
              <a:gd name="connsiteY220" fmla="*/ 3768084 h 5388006"/>
              <a:gd name="connsiteX221" fmla="*/ 493350 w 5119199"/>
              <a:gd name="connsiteY221" fmla="*/ 3760036 h 5388006"/>
              <a:gd name="connsiteX222" fmla="*/ 469677 w 5119199"/>
              <a:gd name="connsiteY222" fmla="*/ 3739913 h 5388006"/>
              <a:gd name="connsiteX223" fmla="*/ 449436 w 5119199"/>
              <a:gd name="connsiteY223" fmla="*/ 3767966 h 5388006"/>
              <a:gd name="connsiteX224" fmla="*/ 470032 w 5119199"/>
              <a:gd name="connsiteY224" fmla="*/ 3740387 h 5388006"/>
              <a:gd name="connsiteX225" fmla="*/ 436890 w 5119199"/>
              <a:gd name="connsiteY225" fmla="*/ 3706771 h 5388006"/>
              <a:gd name="connsiteX226" fmla="*/ 445885 w 5119199"/>
              <a:gd name="connsiteY226" fmla="*/ 3736481 h 5388006"/>
              <a:gd name="connsiteX227" fmla="*/ 446004 w 5119199"/>
              <a:gd name="connsiteY227" fmla="*/ 3736481 h 5388006"/>
              <a:gd name="connsiteX228" fmla="*/ 450502 w 5119199"/>
              <a:gd name="connsiteY228" fmla="*/ 3713399 h 5388006"/>
              <a:gd name="connsiteX229" fmla="*/ 436890 w 5119199"/>
              <a:gd name="connsiteY229" fmla="*/ 3706771 h 5388006"/>
              <a:gd name="connsiteX230" fmla="*/ 413808 w 5119199"/>
              <a:gd name="connsiteY230" fmla="*/ 3480456 h 5388006"/>
              <a:gd name="connsiteX231" fmla="*/ 427539 w 5119199"/>
              <a:gd name="connsiteY231" fmla="*/ 3525080 h 5388006"/>
              <a:gd name="connsiteX232" fmla="*/ 413808 w 5119199"/>
              <a:gd name="connsiteY232" fmla="*/ 3480456 h 5388006"/>
              <a:gd name="connsiteX233" fmla="*/ 4690442 w 5119199"/>
              <a:gd name="connsiteY233" fmla="*/ 3200946 h 5388006"/>
              <a:gd name="connsiteX234" fmla="*/ 4671141 w 5119199"/>
              <a:gd name="connsiteY234" fmla="*/ 3206498 h 5388006"/>
              <a:gd name="connsiteX235" fmla="*/ 4620464 w 5119199"/>
              <a:gd name="connsiteY235" fmla="*/ 3222174 h 5388006"/>
              <a:gd name="connsiteX236" fmla="*/ 4610534 w 5119199"/>
              <a:gd name="connsiteY236" fmla="*/ 3230981 h 5388006"/>
              <a:gd name="connsiteX237" fmla="*/ 649712 w 5119199"/>
              <a:gd name="connsiteY237" fmla="*/ 2904726 h 5388006"/>
              <a:gd name="connsiteX238" fmla="*/ 624855 w 5119199"/>
              <a:gd name="connsiteY238" fmla="*/ 2909816 h 5388006"/>
              <a:gd name="connsiteX239" fmla="*/ 656814 w 5119199"/>
              <a:gd name="connsiteY239" fmla="*/ 2913840 h 5388006"/>
              <a:gd name="connsiteX240" fmla="*/ 649712 w 5119199"/>
              <a:gd name="connsiteY240" fmla="*/ 2904726 h 5388006"/>
              <a:gd name="connsiteX241" fmla="*/ 629589 w 5119199"/>
              <a:gd name="connsiteY241" fmla="*/ 2882236 h 5388006"/>
              <a:gd name="connsiteX242" fmla="*/ 608875 w 5119199"/>
              <a:gd name="connsiteY242" fmla="*/ 2907803 h 5388006"/>
              <a:gd name="connsiteX243" fmla="*/ 629589 w 5119199"/>
              <a:gd name="connsiteY243" fmla="*/ 2882236 h 5388006"/>
              <a:gd name="connsiteX244" fmla="*/ 601655 w 5119199"/>
              <a:gd name="connsiteY244" fmla="*/ 2845780 h 5388006"/>
              <a:gd name="connsiteX245" fmla="*/ 607692 w 5119199"/>
              <a:gd name="connsiteY245" fmla="*/ 2876318 h 5388006"/>
              <a:gd name="connsiteX246" fmla="*/ 613492 w 5119199"/>
              <a:gd name="connsiteY246" fmla="*/ 2853947 h 5388006"/>
              <a:gd name="connsiteX247" fmla="*/ 601655 w 5119199"/>
              <a:gd name="connsiteY247" fmla="*/ 2845780 h 5388006"/>
              <a:gd name="connsiteX248" fmla="*/ 596565 w 5119199"/>
              <a:gd name="connsiteY248" fmla="*/ 2618991 h 5388006"/>
              <a:gd name="connsiteX249" fmla="*/ 605916 w 5119199"/>
              <a:gd name="connsiteY249" fmla="*/ 2664798 h 5388006"/>
              <a:gd name="connsiteX250" fmla="*/ 596565 w 5119199"/>
              <a:gd name="connsiteY250" fmla="*/ 2618991 h 5388006"/>
              <a:gd name="connsiteX251" fmla="*/ 593368 w 5119199"/>
              <a:gd name="connsiteY251" fmla="*/ 2123747 h 5388006"/>
              <a:gd name="connsiteX252" fmla="*/ 572298 w 5119199"/>
              <a:gd name="connsiteY252" fmla="*/ 2129547 h 5388006"/>
              <a:gd name="connsiteX253" fmla="*/ 600351 w 5119199"/>
              <a:gd name="connsiteY253" fmla="*/ 2132506 h 5388006"/>
              <a:gd name="connsiteX254" fmla="*/ 593368 w 5119199"/>
              <a:gd name="connsiteY254" fmla="*/ 2123747 h 5388006"/>
              <a:gd name="connsiteX255" fmla="*/ 573719 w 5119199"/>
              <a:gd name="connsiteY255" fmla="*/ 2102204 h 5388006"/>
              <a:gd name="connsiteX256" fmla="*/ 558331 w 5119199"/>
              <a:gd name="connsiteY256" fmla="*/ 2128127 h 5388006"/>
              <a:gd name="connsiteX257" fmla="*/ 573719 w 5119199"/>
              <a:gd name="connsiteY257" fmla="*/ 2102204 h 5388006"/>
              <a:gd name="connsiteX258" fmla="*/ 545074 w 5119199"/>
              <a:gd name="connsiteY258" fmla="*/ 2067050 h 5388006"/>
              <a:gd name="connsiteX259" fmla="*/ 554070 w 5119199"/>
              <a:gd name="connsiteY259" fmla="*/ 2096996 h 5388006"/>
              <a:gd name="connsiteX260" fmla="*/ 556911 w 5119199"/>
              <a:gd name="connsiteY260" fmla="*/ 2074625 h 5388006"/>
              <a:gd name="connsiteX261" fmla="*/ 545074 w 5119199"/>
              <a:gd name="connsiteY261" fmla="*/ 2067050 h 5388006"/>
              <a:gd name="connsiteX262" fmla="*/ 561633 w 5119199"/>
              <a:gd name="connsiteY262" fmla="*/ 2008272 h 5388006"/>
              <a:gd name="connsiteX263" fmla="*/ 561557 w 5119199"/>
              <a:gd name="connsiteY263" fmla="*/ 2008504 h 5388006"/>
              <a:gd name="connsiteX264" fmla="*/ 561601 w 5119199"/>
              <a:gd name="connsiteY264" fmla="*/ 2008536 h 5388006"/>
              <a:gd name="connsiteX265" fmla="*/ 459385 w 5119199"/>
              <a:gd name="connsiteY265" fmla="*/ 1940378 h 5388006"/>
              <a:gd name="connsiteX266" fmla="*/ 460281 w 5119199"/>
              <a:gd name="connsiteY266" fmla="*/ 1940647 h 5388006"/>
              <a:gd name="connsiteX267" fmla="*/ 470817 w 5119199"/>
              <a:gd name="connsiteY267" fmla="*/ 1954944 h 5388006"/>
              <a:gd name="connsiteX268" fmla="*/ 470741 w 5119199"/>
              <a:gd name="connsiteY268" fmla="*/ 1955076 h 5388006"/>
              <a:gd name="connsiteX269" fmla="*/ 470741 w 5119199"/>
              <a:gd name="connsiteY269" fmla="*/ 1955786 h 5388006"/>
              <a:gd name="connsiteX270" fmla="*/ 417835 w 5119199"/>
              <a:gd name="connsiteY270" fmla="*/ 1884000 h 5388006"/>
              <a:gd name="connsiteX271" fmla="*/ 459385 w 5119199"/>
              <a:gd name="connsiteY271" fmla="*/ 1940378 h 5388006"/>
              <a:gd name="connsiteX272" fmla="*/ 458667 w 5119199"/>
              <a:gd name="connsiteY272" fmla="*/ 1940162 h 5388006"/>
              <a:gd name="connsiteX273" fmla="*/ 417113 w 5119199"/>
              <a:gd name="connsiteY273" fmla="*/ 1884357 h 5388006"/>
              <a:gd name="connsiteX274" fmla="*/ 417713 w 5119199"/>
              <a:gd name="connsiteY274" fmla="*/ 1884057 h 5388006"/>
              <a:gd name="connsiteX275" fmla="*/ 412220 w 5119199"/>
              <a:gd name="connsiteY275" fmla="*/ 1876382 h 5388006"/>
              <a:gd name="connsiteX276" fmla="*/ 412945 w 5119199"/>
              <a:gd name="connsiteY276" fmla="*/ 1876780 h 5388006"/>
              <a:gd name="connsiteX277" fmla="*/ 418201 w 5119199"/>
              <a:gd name="connsiteY277" fmla="*/ 1883831 h 5388006"/>
              <a:gd name="connsiteX278" fmla="*/ 417835 w 5119199"/>
              <a:gd name="connsiteY278" fmla="*/ 1884000 h 5388006"/>
              <a:gd name="connsiteX279" fmla="*/ 410113 w 5119199"/>
              <a:gd name="connsiteY279" fmla="*/ 1875889 h 5388006"/>
              <a:gd name="connsiteX280" fmla="*/ 410808 w 5119199"/>
              <a:gd name="connsiteY280" fmla="*/ 1875889 h 5388006"/>
              <a:gd name="connsiteX281" fmla="*/ 417113 w 5119199"/>
              <a:gd name="connsiteY281" fmla="*/ 1884357 h 5388006"/>
              <a:gd name="connsiteX282" fmla="*/ 416529 w 5119199"/>
              <a:gd name="connsiteY282" fmla="*/ 1884648 h 5388006"/>
              <a:gd name="connsiteX283" fmla="*/ 372054 w 5119199"/>
              <a:gd name="connsiteY283" fmla="*/ 1826011 h 5388006"/>
              <a:gd name="connsiteX284" fmla="*/ 372278 w 5119199"/>
              <a:gd name="connsiteY284" fmla="*/ 1826228 h 5388006"/>
              <a:gd name="connsiteX285" fmla="*/ 373326 w 5119199"/>
              <a:gd name="connsiteY285" fmla="*/ 1827478 h 5388006"/>
              <a:gd name="connsiteX286" fmla="*/ 372932 w 5119199"/>
              <a:gd name="connsiteY286" fmla="*/ 1823996 h 5388006"/>
              <a:gd name="connsiteX287" fmla="*/ 374273 w 5119199"/>
              <a:gd name="connsiteY287" fmla="*/ 1825584 h 5388006"/>
              <a:gd name="connsiteX288" fmla="*/ 374323 w 5119199"/>
              <a:gd name="connsiteY288" fmla="*/ 1825648 h 5388006"/>
              <a:gd name="connsiteX289" fmla="*/ 372984 w 5119199"/>
              <a:gd name="connsiteY289" fmla="*/ 1824094 h 5388006"/>
              <a:gd name="connsiteX290" fmla="*/ 372369 w 5119199"/>
              <a:gd name="connsiteY290" fmla="*/ 1823380 h 5388006"/>
              <a:gd name="connsiteX291" fmla="*/ 372984 w 5119199"/>
              <a:gd name="connsiteY291" fmla="*/ 1824094 h 5388006"/>
              <a:gd name="connsiteX292" fmla="*/ 373013 w 5119199"/>
              <a:gd name="connsiteY292" fmla="*/ 1824149 h 5388006"/>
              <a:gd name="connsiteX293" fmla="*/ 356383 w 5119199"/>
              <a:gd name="connsiteY293" fmla="*/ 1806898 h 5388006"/>
              <a:gd name="connsiteX294" fmla="*/ 366934 w 5119199"/>
              <a:gd name="connsiteY294" fmla="*/ 1816470 h 5388006"/>
              <a:gd name="connsiteX295" fmla="*/ 372379 w 5119199"/>
              <a:gd name="connsiteY295" fmla="*/ 1822980 h 5388006"/>
              <a:gd name="connsiteX296" fmla="*/ 372431 w 5119199"/>
              <a:gd name="connsiteY296" fmla="*/ 1823043 h 5388006"/>
              <a:gd name="connsiteX297" fmla="*/ 372932 w 5119199"/>
              <a:gd name="connsiteY297" fmla="*/ 1823996 h 5388006"/>
              <a:gd name="connsiteX298" fmla="*/ 366579 w 5119199"/>
              <a:gd name="connsiteY298" fmla="*/ 1816470 h 5388006"/>
              <a:gd name="connsiteX299" fmla="*/ 372369 w 5119199"/>
              <a:gd name="connsiteY299" fmla="*/ 1823380 h 5388006"/>
              <a:gd name="connsiteX300" fmla="*/ 366105 w 5119199"/>
              <a:gd name="connsiteY300" fmla="*/ 1816115 h 5388006"/>
              <a:gd name="connsiteX301" fmla="*/ 370840 w 5119199"/>
              <a:gd name="connsiteY301" fmla="*/ 1821796 h 5388006"/>
              <a:gd name="connsiteX302" fmla="*/ 373799 w 5119199"/>
              <a:gd name="connsiteY302" fmla="*/ 1825229 h 5388006"/>
              <a:gd name="connsiteX303" fmla="*/ 373207 w 5119199"/>
              <a:gd name="connsiteY303" fmla="*/ 1824519 h 5388006"/>
              <a:gd name="connsiteX304" fmla="*/ 373013 w 5119199"/>
              <a:gd name="connsiteY304" fmla="*/ 1824149 h 5388006"/>
              <a:gd name="connsiteX305" fmla="*/ 373917 w 5119199"/>
              <a:gd name="connsiteY305" fmla="*/ 1825229 h 5388006"/>
              <a:gd name="connsiteX306" fmla="*/ 379954 w 5119199"/>
              <a:gd name="connsiteY306" fmla="*/ 1832804 h 5388006"/>
              <a:gd name="connsiteX307" fmla="*/ 382085 w 5119199"/>
              <a:gd name="connsiteY307" fmla="*/ 1835527 h 5388006"/>
              <a:gd name="connsiteX308" fmla="*/ 383717 w 5119199"/>
              <a:gd name="connsiteY308" fmla="*/ 1837708 h 5388006"/>
              <a:gd name="connsiteX309" fmla="*/ 412220 w 5119199"/>
              <a:gd name="connsiteY309" fmla="*/ 1876382 h 5388006"/>
              <a:gd name="connsiteX310" fmla="*/ 411321 w 5119199"/>
              <a:gd name="connsiteY310" fmla="*/ 1875889 h 5388006"/>
              <a:gd name="connsiteX311" fmla="*/ 410808 w 5119199"/>
              <a:gd name="connsiteY311" fmla="*/ 1875889 h 5388006"/>
              <a:gd name="connsiteX312" fmla="*/ 380664 w 5119199"/>
              <a:gd name="connsiteY312" fmla="*/ 1835408 h 5388006"/>
              <a:gd name="connsiteX313" fmla="*/ 378179 w 5119199"/>
              <a:gd name="connsiteY313" fmla="*/ 1832212 h 5388006"/>
              <a:gd name="connsiteX314" fmla="*/ 371313 w 5119199"/>
              <a:gd name="connsiteY314" fmla="*/ 1823808 h 5388006"/>
              <a:gd name="connsiteX315" fmla="*/ 364292 w 5119199"/>
              <a:gd name="connsiteY315" fmla="*/ 1815566 h 5388006"/>
              <a:gd name="connsiteX316" fmla="*/ 364685 w 5119199"/>
              <a:gd name="connsiteY316" fmla="*/ 1815996 h 5388006"/>
              <a:gd name="connsiteX317" fmla="*/ 373444 w 5119199"/>
              <a:gd name="connsiteY317" fmla="*/ 1826294 h 5388006"/>
              <a:gd name="connsiteX318" fmla="*/ 365632 w 5119199"/>
              <a:gd name="connsiteY318" fmla="*/ 1817062 h 5388006"/>
              <a:gd name="connsiteX319" fmla="*/ 363146 w 5119199"/>
              <a:gd name="connsiteY319" fmla="*/ 1814221 h 5388006"/>
              <a:gd name="connsiteX320" fmla="*/ 364292 w 5119199"/>
              <a:gd name="connsiteY320" fmla="*/ 1815566 h 5388006"/>
              <a:gd name="connsiteX321" fmla="*/ 338883 w 5119199"/>
              <a:gd name="connsiteY321" fmla="*/ 1791023 h 5388006"/>
              <a:gd name="connsiteX322" fmla="*/ 347512 w 5119199"/>
              <a:gd name="connsiteY322" fmla="*/ 1798851 h 5388006"/>
              <a:gd name="connsiteX323" fmla="*/ 366934 w 5119199"/>
              <a:gd name="connsiteY323" fmla="*/ 1818955 h 5388006"/>
              <a:gd name="connsiteX324" fmla="*/ 373917 w 5119199"/>
              <a:gd name="connsiteY324" fmla="*/ 1827241 h 5388006"/>
              <a:gd name="connsiteX325" fmla="*/ 379717 w 5119199"/>
              <a:gd name="connsiteY325" fmla="*/ 1834461 h 5388006"/>
              <a:gd name="connsiteX326" fmla="*/ 381848 w 5119199"/>
              <a:gd name="connsiteY326" fmla="*/ 1837302 h 5388006"/>
              <a:gd name="connsiteX327" fmla="*/ 410113 w 5119199"/>
              <a:gd name="connsiteY327" fmla="*/ 1875889 h 5388006"/>
              <a:gd name="connsiteX328" fmla="*/ 409782 w 5119199"/>
              <a:gd name="connsiteY328" fmla="*/ 1875889 h 5388006"/>
              <a:gd name="connsiteX329" fmla="*/ 381966 w 5119199"/>
              <a:gd name="connsiteY329" fmla="*/ 1838131 h 5388006"/>
              <a:gd name="connsiteX330" fmla="*/ 379836 w 5119199"/>
              <a:gd name="connsiteY330" fmla="*/ 1835408 h 5388006"/>
              <a:gd name="connsiteX331" fmla="*/ 373326 w 5119199"/>
              <a:gd name="connsiteY331" fmla="*/ 1827241 h 5388006"/>
              <a:gd name="connsiteX332" fmla="*/ 372278 w 5119199"/>
              <a:gd name="connsiteY332" fmla="*/ 1826228 h 5388006"/>
              <a:gd name="connsiteX333" fmla="*/ 366579 w 5119199"/>
              <a:gd name="connsiteY333" fmla="*/ 1819429 h 5388006"/>
              <a:gd name="connsiteX334" fmla="*/ 363695 w 5119199"/>
              <a:gd name="connsiteY334" fmla="*/ 1816372 h 5388006"/>
              <a:gd name="connsiteX335" fmla="*/ 360187 w 5119199"/>
              <a:gd name="connsiteY335" fmla="*/ 1812327 h 5388006"/>
              <a:gd name="connsiteX336" fmla="*/ 354743 w 5119199"/>
              <a:gd name="connsiteY336" fmla="*/ 1806883 h 5388006"/>
              <a:gd name="connsiteX337" fmla="*/ 354741 w 5119199"/>
              <a:gd name="connsiteY337" fmla="*/ 1806881 h 5388006"/>
              <a:gd name="connsiteX338" fmla="*/ 335175 w 5119199"/>
              <a:gd name="connsiteY338" fmla="*/ 1787659 h 5388006"/>
              <a:gd name="connsiteX339" fmla="*/ 336514 w 5119199"/>
              <a:gd name="connsiteY339" fmla="*/ 1788654 h 5388006"/>
              <a:gd name="connsiteX340" fmla="*/ 338883 w 5119199"/>
              <a:gd name="connsiteY340" fmla="*/ 1791023 h 5388006"/>
              <a:gd name="connsiteX341" fmla="*/ 327812 w 5119199"/>
              <a:gd name="connsiteY341" fmla="*/ 1779847 h 5388006"/>
              <a:gd name="connsiteX342" fmla="*/ 328820 w 5119199"/>
              <a:gd name="connsiteY342" fmla="*/ 1780605 h 5388006"/>
              <a:gd name="connsiteX343" fmla="*/ 333200 w 5119199"/>
              <a:gd name="connsiteY343" fmla="*/ 1784511 h 5388006"/>
              <a:gd name="connsiteX344" fmla="*/ 333684 w 5119199"/>
              <a:gd name="connsiteY344" fmla="*/ 1784511 h 5388006"/>
              <a:gd name="connsiteX345" fmla="*/ 340805 w 5119199"/>
              <a:gd name="connsiteY345" fmla="*/ 1791066 h 5388006"/>
              <a:gd name="connsiteX346" fmla="*/ 356044 w 5119199"/>
              <a:gd name="connsiteY346" fmla="*/ 1806527 h 5388006"/>
              <a:gd name="connsiteX347" fmla="*/ 356383 w 5119199"/>
              <a:gd name="connsiteY347" fmla="*/ 1806898 h 5388006"/>
              <a:gd name="connsiteX348" fmla="*/ 347512 w 5119199"/>
              <a:gd name="connsiteY348" fmla="*/ 1798851 h 5388006"/>
              <a:gd name="connsiteX349" fmla="*/ 336632 w 5119199"/>
              <a:gd name="connsiteY349" fmla="*/ 1787589 h 5388006"/>
              <a:gd name="connsiteX350" fmla="*/ 327561 w 5119199"/>
              <a:gd name="connsiteY350" fmla="*/ 1779627 h 5388006"/>
              <a:gd name="connsiteX351" fmla="*/ 327812 w 5119199"/>
              <a:gd name="connsiteY351" fmla="*/ 1779847 h 5388006"/>
              <a:gd name="connsiteX352" fmla="*/ 327540 w 5119199"/>
              <a:gd name="connsiteY352" fmla="*/ 1779642 h 5388006"/>
              <a:gd name="connsiteX353" fmla="*/ 323200 w 5119199"/>
              <a:gd name="connsiteY353" fmla="*/ 1778763 h 5388006"/>
              <a:gd name="connsiteX354" fmla="*/ 332290 w 5119199"/>
              <a:gd name="connsiteY354" fmla="*/ 1785516 h 5388006"/>
              <a:gd name="connsiteX355" fmla="*/ 354741 w 5119199"/>
              <a:gd name="connsiteY355" fmla="*/ 1806881 h 5388006"/>
              <a:gd name="connsiteX356" fmla="*/ 354742 w 5119199"/>
              <a:gd name="connsiteY356" fmla="*/ 1806882 h 5388006"/>
              <a:gd name="connsiteX357" fmla="*/ 354743 w 5119199"/>
              <a:gd name="connsiteY357" fmla="*/ 1806883 h 5388006"/>
              <a:gd name="connsiteX358" fmla="*/ 363695 w 5119199"/>
              <a:gd name="connsiteY358" fmla="*/ 1816372 h 5388006"/>
              <a:gd name="connsiteX359" fmla="*/ 372054 w 5119199"/>
              <a:gd name="connsiteY359" fmla="*/ 1826011 h 5388006"/>
              <a:gd name="connsiteX360" fmla="*/ 318153 w 5119199"/>
              <a:gd name="connsiteY360" fmla="*/ 1772871 h 5388006"/>
              <a:gd name="connsiteX361" fmla="*/ 321230 w 5119199"/>
              <a:gd name="connsiteY361" fmla="*/ 1775178 h 5388006"/>
              <a:gd name="connsiteX362" fmla="*/ 322634 w 5119199"/>
              <a:gd name="connsiteY362" fmla="*/ 1776283 h 5388006"/>
              <a:gd name="connsiteX363" fmla="*/ 335175 w 5119199"/>
              <a:gd name="connsiteY363" fmla="*/ 1787659 h 5388006"/>
              <a:gd name="connsiteX364" fmla="*/ 332290 w 5119199"/>
              <a:gd name="connsiteY364" fmla="*/ 1785516 h 5388006"/>
              <a:gd name="connsiteX365" fmla="*/ 325388 w 5119199"/>
              <a:gd name="connsiteY365" fmla="*/ 1778948 h 5388006"/>
              <a:gd name="connsiteX366" fmla="*/ 318966 w 5119199"/>
              <a:gd name="connsiteY366" fmla="*/ 1772083 h 5388006"/>
              <a:gd name="connsiteX367" fmla="*/ 323494 w 5119199"/>
              <a:gd name="connsiteY367" fmla="*/ 1775752 h 5388006"/>
              <a:gd name="connsiteX368" fmla="*/ 327804 w 5119199"/>
              <a:gd name="connsiteY368" fmla="*/ 1779453 h 5388006"/>
              <a:gd name="connsiteX369" fmla="*/ 327561 w 5119199"/>
              <a:gd name="connsiteY369" fmla="*/ 1779627 h 5388006"/>
              <a:gd name="connsiteX370" fmla="*/ 314905 w 5119199"/>
              <a:gd name="connsiteY370" fmla="*/ 1770142 h 5388006"/>
              <a:gd name="connsiteX371" fmla="*/ 327540 w 5119199"/>
              <a:gd name="connsiteY371" fmla="*/ 1779642 h 5388006"/>
              <a:gd name="connsiteX372" fmla="*/ 327518 w 5119199"/>
              <a:gd name="connsiteY372" fmla="*/ 1779657 h 5388006"/>
              <a:gd name="connsiteX373" fmla="*/ 326926 w 5119199"/>
              <a:gd name="connsiteY373" fmla="*/ 1779657 h 5388006"/>
              <a:gd name="connsiteX374" fmla="*/ 322634 w 5119199"/>
              <a:gd name="connsiteY374" fmla="*/ 1776283 h 5388006"/>
              <a:gd name="connsiteX375" fmla="*/ 322310 w 5119199"/>
              <a:gd name="connsiteY375" fmla="*/ 1775989 h 5388006"/>
              <a:gd name="connsiteX376" fmla="*/ 321230 w 5119199"/>
              <a:gd name="connsiteY376" fmla="*/ 1775178 h 5388006"/>
              <a:gd name="connsiteX377" fmla="*/ 316075 w 5119199"/>
              <a:gd name="connsiteY377" fmla="*/ 1771125 h 5388006"/>
              <a:gd name="connsiteX378" fmla="*/ 304836 w 5119199"/>
              <a:gd name="connsiteY378" fmla="*/ 1762791 h 5388006"/>
              <a:gd name="connsiteX379" fmla="*/ 305976 w 5119199"/>
              <a:gd name="connsiteY379" fmla="*/ 1763560 h 5388006"/>
              <a:gd name="connsiteX380" fmla="*/ 313551 w 5119199"/>
              <a:gd name="connsiteY380" fmla="*/ 1769005 h 5388006"/>
              <a:gd name="connsiteX381" fmla="*/ 314905 w 5119199"/>
              <a:gd name="connsiteY381" fmla="*/ 1770142 h 5388006"/>
              <a:gd name="connsiteX382" fmla="*/ 313077 w 5119199"/>
              <a:gd name="connsiteY382" fmla="*/ 1768768 h 5388006"/>
              <a:gd name="connsiteX383" fmla="*/ 316075 w 5119199"/>
              <a:gd name="connsiteY383" fmla="*/ 1771125 h 5388006"/>
              <a:gd name="connsiteX384" fmla="*/ 318153 w 5119199"/>
              <a:gd name="connsiteY384" fmla="*/ 1772871 h 5388006"/>
              <a:gd name="connsiteX385" fmla="*/ 313494 w 5119199"/>
              <a:gd name="connsiteY385" fmla="*/ 1769377 h 5388006"/>
              <a:gd name="connsiteX386" fmla="*/ 312131 w 5119199"/>
              <a:gd name="connsiteY386" fmla="*/ 1768058 h 5388006"/>
              <a:gd name="connsiteX387" fmla="*/ 304836 w 5119199"/>
              <a:gd name="connsiteY387" fmla="*/ 1762791 h 5388006"/>
              <a:gd name="connsiteX388" fmla="*/ 290943 w 5119199"/>
              <a:gd name="connsiteY388" fmla="*/ 1754801 h 5388006"/>
              <a:gd name="connsiteX389" fmla="*/ 301004 w 5119199"/>
              <a:gd name="connsiteY389" fmla="*/ 1760720 h 5388006"/>
              <a:gd name="connsiteX390" fmla="*/ 310473 w 5119199"/>
              <a:gd name="connsiteY390" fmla="*/ 1767111 h 5388006"/>
              <a:gd name="connsiteX391" fmla="*/ 313494 w 5119199"/>
              <a:gd name="connsiteY391" fmla="*/ 1769377 h 5388006"/>
              <a:gd name="connsiteX392" fmla="*/ 323200 w 5119199"/>
              <a:gd name="connsiteY392" fmla="*/ 1778763 h 5388006"/>
              <a:gd name="connsiteX393" fmla="*/ 4424513 w 5119199"/>
              <a:gd name="connsiteY393" fmla="*/ 1561155 h 5388006"/>
              <a:gd name="connsiteX394" fmla="*/ 4413386 w 5119199"/>
              <a:gd name="connsiteY394" fmla="*/ 1598677 h 5388006"/>
              <a:gd name="connsiteX395" fmla="*/ 4424513 w 5119199"/>
              <a:gd name="connsiteY395" fmla="*/ 1561155 h 5388006"/>
              <a:gd name="connsiteX396" fmla="*/ 4481447 w 5119199"/>
              <a:gd name="connsiteY396" fmla="*/ 1516295 h 5388006"/>
              <a:gd name="connsiteX397" fmla="*/ 4495651 w 5119199"/>
              <a:gd name="connsiteY397" fmla="*/ 1526948 h 5388006"/>
              <a:gd name="connsiteX398" fmla="*/ 4495177 w 5119199"/>
              <a:gd name="connsiteY398" fmla="*/ 1527066 h 5388006"/>
              <a:gd name="connsiteX399" fmla="*/ 4462508 w 5119199"/>
              <a:gd name="connsiteY399" fmla="*/ 1576898 h 5388006"/>
              <a:gd name="connsiteX400" fmla="*/ 4467480 w 5119199"/>
              <a:gd name="connsiteY400" fmla="*/ 1553225 h 5388006"/>
              <a:gd name="connsiteX401" fmla="*/ 4481447 w 5119199"/>
              <a:gd name="connsiteY401" fmla="*/ 1516295 h 5388006"/>
              <a:gd name="connsiteX402" fmla="*/ 4442386 w 5119199"/>
              <a:gd name="connsiteY402" fmla="*/ 1491438 h 5388006"/>
              <a:gd name="connsiteX403" fmla="*/ 4437888 w 5119199"/>
              <a:gd name="connsiteY403" fmla="*/ 1528013 h 5388006"/>
              <a:gd name="connsiteX404" fmla="*/ 4442386 w 5119199"/>
              <a:gd name="connsiteY404" fmla="*/ 1491438 h 5388006"/>
              <a:gd name="connsiteX405" fmla="*/ 4506422 w 5119199"/>
              <a:gd name="connsiteY405" fmla="*/ 1353660 h 5388006"/>
              <a:gd name="connsiteX406" fmla="*/ 4513169 w 5119199"/>
              <a:gd name="connsiteY406" fmla="*/ 1360762 h 5388006"/>
              <a:gd name="connsiteX407" fmla="*/ 4519205 w 5119199"/>
              <a:gd name="connsiteY407" fmla="*/ 1354370 h 5388006"/>
              <a:gd name="connsiteX408" fmla="*/ 4520271 w 5119199"/>
              <a:gd name="connsiteY408" fmla="*/ 1383844 h 5388006"/>
              <a:gd name="connsiteX409" fmla="*/ 4519797 w 5119199"/>
              <a:gd name="connsiteY409" fmla="*/ 1383844 h 5388006"/>
              <a:gd name="connsiteX410" fmla="*/ 4506422 w 5119199"/>
              <a:gd name="connsiteY410" fmla="*/ 1385501 h 5388006"/>
              <a:gd name="connsiteX411" fmla="*/ 4506422 w 5119199"/>
              <a:gd name="connsiteY411" fmla="*/ 1353660 h 5388006"/>
              <a:gd name="connsiteX412" fmla="*/ 4514234 w 5119199"/>
              <a:gd name="connsiteY412" fmla="*/ 1290216 h 5388006"/>
              <a:gd name="connsiteX413" fmla="*/ 4515654 w 5119199"/>
              <a:gd name="connsiteY413" fmla="*/ 1337563 h 5388006"/>
              <a:gd name="connsiteX414" fmla="*/ 4514234 w 5119199"/>
              <a:gd name="connsiteY414" fmla="*/ 1290216 h 5388006"/>
              <a:gd name="connsiteX415" fmla="*/ 4542523 w 5119199"/>
              <a:gd name="connsiteY415" fmla="*/ 1256956 h 5388006"/>
              <a:gd name="connsiteX416" fmla="*/ 4542523 w 5119199"/>
              <a:gd name="connsiteY416" fmla="*/ 1344665 h 5388006"/>
              <a:gd name="connsiteX417" fmla="*/ 4527964 w 5119199"/>
              <a:gd name="connsiteY417" fmla="*/ 1440304 h 5388006"/>
              <a:gd name="connsiteX418" fmla="*/ 4480618 w 5119199"/>
              <a:gd name="connsiteY418" fmla="*/ 1630873 h 5388006"/>
              <a:gd name="connsiteX419" fmla="*/ 4485945 w 5119199"/>
              <a:gd name="connsiteY419" fmla="*/ 1586249 h 5388006"/>
              <a:gd name="connsiteX420" fmla="*/ 4496598 w 5119199"/>
              <a:gd name="connsiteY420" fmla="*/ 1544347 h 5388006"/>
              <a:gd name="connsiteX421" fmla="*/ 4505712 w 5119199"/>
              <a:gd name="connsiteY421" fmla="*/ 1501973 h 5388006"/>
              <a:gd name="connsiteX422" fmla="*/ 4521691 w 5119199"/>
              <a:gd name="connsiteY422" fmla="*/ 1417696 h 5388006"/>
              <a:gd name="connsiteX423" fmla="*/ 4542523 w 5119199"/>
              <a:gd name="connsiteY423" fmla="*/ 1256956 h 5388006"/>
              <a:gd name="connsiteX424" fmla="*/ 4542050 w 5119199"/>
              <a:gd name="connsiteY424" fmla="*/ 978086 h 5388006"/>
              <a:gd name="connsiteX425" fmla="*/ 4542050 w 5119199"/>
              <a:gd name="connsiteY425" fmla="*/ 978204 h 5388006"/>
              <a:gd name="connsiteX426" fmla="*/ 4548442 w 5119199"/>
              <a:gd name="connsiteY426" fmla="*/ 1005310 h 5388006"/>
              <a:gd name="connsiteX427" fmla="*/ 4542050 w 5119199"/>
              <a:gd name="connsiteY427" fmla="*/ 978086 h 5388006"/>
              <a:gd name="connsiteX428" fmla="*/ 4588449 w 5119199"/>
              <a:gd name="connsiteY428" fmla="*/ 959029 h 5388006"/>
              <a:gd name="connsiteX429" fmla="*/ 4595196 w 5119199"/>
              <a:gd name="connsiteY429" fmla="*/ 991461 h 5388006"/>
              <a:gd name="connsiteX430" fmla="*/ 4594723 w 5119199"/>
              <a:gd name="connsiteY430" fmla="*/ 991461 h 5388006"/>
              <a:gd name="connsiteX431" fmla="*/ 4588449 w 5119199"/>
              <a:gd name="connsiteY431" fmla="*/ 959029 h 5388006"/>
              <a:gd name="connsiteX432" fmla="*/ 4590462 w 5119199"/>
              <a:gd name="connsiteY432" fmla="*/ 924940 h 5388006"/>
              <a:gd name="connsiteX433" fmla="*/ 4590565 w 5119199"/>
              <a:gd name="connsiteY433" fmla="*/ 924986 h 5388006"/>
              <a:gd name="connsiteX434" fmla="*/ 4590462 w 5119199"/>
              <a:gd name="connsiteY434" fmla="*/ 925176 h 5388006"/>
              <a:gd name="connsiteX435" fmla="*/ 4545246 w 5119199"/>
              <a:gd name="connsiteY435" fmla="*/ 911446 h 5388006"/>
              <a:gd name="connsiteX436" fmla="*/ 4547850 w 5119199"/>
              <a:gd name="connsiteY436" fmla="*/ 946955 h 5388006"/>
              <a:gd name="connsiteX437" fmla="*/ 4545246 w 5119199"/>
              <a:gd name="connsiteY437" fmla="*/ 911446 h 5388006"/>
              <a:gd name="connsiteX438" fmla="*/ 4612359 w 5119199"/>
              <a:gd name="connsiteY438" fmla="*/ 883985 h 5388006"/>
              <a:gd name="connsiteX439" fmla="*/ 4623012 w 5119199"/>
              <a:gd name="connsiteY439" fmla="*/ 940800 h 5388006"/>
              <a:gd name="connsiteX440" fmla="*/ 4611176 w 5119199"/>
              <a:gd name="connsiteY440" fmla="*/ 918193 h 5388006"/>
              <a:gd name="connsiteX441" fmla="*/ 4599132 w 5119199"/>
              <a:gd name="connsiteY441" fmla="*/ 928890 h 5388006"/>
              <a:gd name="connsiteX442" fmla="*/ 4590565 w 5119199"/>
              <a:gd name="connsiteY442" fmla="*/ 924986 h 5388006"/>
              <a:gd name="connsiteX443" fmla="*/ 4593254 w 5119199"/>
              <a:gd name="connsiteY443" fmla="*/ 920018 h 5388006"/>
              <a:gd name="connsiteX444" fmla="*/ 4595551 w 5119199"/>
              <a:gd name="connsiteY444" fmla="*/ 898662 h 5388006"/>
              <a:gd name="connsiteX445" fmla="*/ 4599339 w 5119199"/>
              <a:gd name="connsiteY445" fmla="*/ 910499 h 5388006"/>
              <a:gd name="connsiteX446" fmla="*/ 4612359 w 5119199"/>
              <a:gd name="connsiteY446" fmla="*/ 883985 h 5388006"/>
              <a:gd name="connsiteX447" fmla="*/ 725819 w 5119199"/>
              <a:gd name="connsiteY447" fmla="*/ 829892 h 5388006"/>
              <a:gd name="connsiteX448" fmla="*/ 574666 w 5119199"/>
              <a:gd name="connsiteY448" fmla="*/ 910499 h 5388006"/>
              <a:gd name="connsiteX449" fmla="*/ 574666 w 5119199"/>
              <a:gd name="connsiteY449" fmla="*/ 911445 h 5388006"/>
              <a:gd name="connsiteX450" fmla="*/ 725819 w 5119199"/>
              <a:gd name="connsiteY450" fmla="*/ 829892 h 5388006"/>
              <a:gd name="connsiteX451" fmla="*/ 4595906 w 5119199"/>
              <a:gd name="connsiteY451" fmla="*/ 793080 h 5388006"/>
              <a:gd name="connsiteX452" fmla="*/ 4600523 w 5119199"/>
              <a:gd name="connsiteY452" fmla="*/ 833798 h 5388006"/>
              <a:gd name="connsiteX453" fmla="*/ 4595906 w 5119199"/>
              <a:gd name="connsiteY453" fmla="*/ 793080 h 5388006"/>
              <a:gd name="connsiteX454" fmla="*/ 4522756 w 5119199"/>
              <a:gd name="connsiteY454" fmla="*/ 560373 h 5388006"/>
              <a:gd name="connsiteX455" fmla="*/ 4533172 w 5119199"/>
              <a:gd name="connsiteY455" fmla="*/ 625356 h 5388006"/>
              <a:gd name="connsiteX456" fmla="*/ 4522756 w 5119199"/>
              <a:gd name="connsiteY456" fmla="*/ 560373 h 5388006"/>
              <a:gd name="connsiteX457" fmla="*/ 1187681 w 5119199"/>
              <a:gd name="connsiteY457" fmla="*/ 556348 h 5388006"/>
              <a:gd name="connsiteX458" fmla="*/ 1111896 w 5119199"/>
              <a:gd name="connsiteY458" fmla="*/ 581815 h 5388006"/>
              <a:gd name="connsiteX459" fmla="*/ 1096122 w 5119199"/>
              <a:gd name="connsiteY459" fmla="*/ 596238 h 5388006"/>
              <a:gd name="connsiteX460" fmla="*/ 1095475 w 5119199"/>
              <a:gd name="connsiteY460" fmla="*/ 596356 h 5388006"/>
              <a:gd name="connsiteX461" fmla="*/ 1095475 w 5119199"/>
              <a:gd name="connsiteY461" fmla="*/ 596829 h 5388006"/>
              <a:gd name="connsiteX462" fmla="*/ 1096122 w 5119199"/>
              <a:gd name="connsiteY462" fmla="*/ 596238 h 5388006"/>
              <a:gd name="connsiteX463" fmla="*/ 1118621 w 5119199"/>
              <a:gd name="connsiteY463" fmla="*/ 592135 h 5388006"/>
              <a:gd name="connsiteX464" fmla="*/ 1187681 w 5119199"/>
              <a:gd name="connsiteY464" fmla="*/ 556348 h 5388006"/>
              <a:gd name="connsiteX465" fmla="*/ 1473416 w 5119199"/>
              <a:gd name="connsiteY465" fmla="*/ 525810 h 5388006"/>
              <a:gd name="connsiteX466" fmla="*/ 1391981 w 5119199"/>
              <a:gd name="connsiteY466" fmla="*/ 557177 h 5388006"/>
              <a:gd name="connsiteX467" fmla="*/ 1392099 w 5119199"/>
              <a:gd name="connsiteY467" fmla="*/ 557177 h 5388006"/>
              <a:gd name="connsiteX468" fmla="*/ 1473416 w 5119199"/>
              <a:gd name="connsiteY468" fmla="*/ 525810 h 5388006"/>
              <a:gd name="connsiteX469" fmla="*/ 4545246 w 5119199"/>
              <a:gd name="connsiteY469" fmla="*/ 503676 h 5388006"/>
              <a:gd name="connsiteX470" fmla="*/ 4546503 w 5119199"/>
              <a:gd name="connsiteY470" fmla="*/ 510704 h 5388006"/>
              <a:gd name="connsiteX471" fmla="*/ 4546109 w 5119199"/>
              <a:gd name="connsiteY471" fmla="*/ 511180 h 5388006"/>
              <a:gd name="connsiteX472" fmla="*/ 1286162 w 5119199"/>
              <a:gd name="connsiteY472" fmla="*/ 499769 h 5388006"/>
              <a:gd name="connsiteX473" fmla="*/ 1258227 w 5119199"/>
              <a:gd name="connsiteY473" fmla="*/ 521785 h 5388006"/>
              <a:gd name="connsiteX474" fmla="*/ 1219167 w 5119199"/>
              <a:gd name="connsiteY474" fmla="*/ 539895 h 5388006"/>
              <a:gd name="connsiteX475" fmla="*/ 1259766 w 5119199"/>
              <a:gd name="connsiteY475" fmla="*/ 532912 h 5388006"/>
              <a:gd name="connsiteX476" fmla="*/ 1305929 w 5119199"/>
              <a:gd name="connsiteY476" fmla="*/ 521075 h 5388006"/>
              <a:gd name="connsiteX477" fmla="*/ 776953 w 5119199"/>
              <a:gd name="connsiteY477" fmla="*/ 742301 h 5388006"/>
              <a:gd name="connsiteX478" fmla="*/ 717770 w 5119199"/>
              <a:gd name="connsiteY478" fmla="*/ 778521 h 5388006"/>
              <a:gd name="connsiteX479" fmla="*/ 637163 w 5119199"/>
              <a:gd name="connsiteY479" fmla="*/ 817108 h 5388006"/>
              <a:gd name="connsiteX480" fmla="*/ 455945 w 5119199"/>
              <a:gd name="connsiteY480" fmla="*/ 903160 h 5388006"/>
              <a:gd name="connsiteX481" fmla="*/ 520099 w 5119199"/>
              <a:gd name="connsiteY481" fmla="*/ 857352 h 5388006"/>
              <a:gd name="connsiteX482" fmla="*/ 431443 w 5119199"/>
              <a:gd name="connsiteY482" fmla="*/ 905409 h 5388006"/>
              <a:gd name="connsiteX483" fmla="*/ 343261 w 5119199"/>
              <a:gd name="connsiteY483" fmla="*/ 961278 h 5388006"/>
              <a:gd name="connsiteX484" fmla="*/ 405995 w 5119199"/>
              <a:gd name="connsiteY484" fmla="*/ 949441 h 5388006"/>
              <a:gd name="connsiteX485" fmla="*/ 313433 w 5119199"/>
              <a:gd name="connsiteY485" fmla="*/ 1000220 h 5388006"/>
              <a:gd name="connsiteX486" fmla="*/ 224303 w 5119199"/>
              <a:gd name="connsiteY486" fmla="*/ 1045435 h 5388006"/>
              <a:gd name="connsiteX487" fmla="*/ 365513 w 5119199"/>
              <a:gd name="connsiteY487" fmla="*/ 937249 h 5388006"/>
              <a:gd name="connsiteX488" fmla="*/ 452276 w 5119199"/>
              <a:gd name="connsiteY488" fmla="*/ 884340 h 5388006"/>
              <a:gd name="connsiteX489" fmla="*/ 546968 w 5119199"/>
              <a:gd name="connsiteY489" fmla="*/ 833797 h 5388006"/>
              <a:gd name="connsiteX490" fmla="*/ 646040 w 5119199"/>
              <a:gd name="connsiteY490" fmla="*/ 785268 h 5388006"/>
              <a:gd name="connsiteX491" fmla="*/ 747243 w 5119199"/>
              <a:gd name="connsiteY491" fmla="*/ 738750 h 5388006"/>
              <a:gd name="connsiteX492" fmla="*/ 847972 w 5119199"/>
              <a:gd name="connsiteY492" fmla="*/ 693889 h 5388006"/>
              <a:gd name="connsiteX493" fmla="*/ 945860 w 5119199"/>
              <a:gd name="connsiteY493" fmla="*/ 651514 h 5388006"/>
              <a:gd name="connsiteX494" fmla="*/ 941795 w 5119199"/>
              <a:gd name="connsiteY494" fmla="*/ 657187 h 5388006"/>
              <a:gd name="connsiteX495" fmla="*/ 930710 w 5119199"/>
              <a:gd name="connsiteY495" fmla="*/ 662877 h 5388006"/>
              <a:gd name="connsiteX496" fmla="*/ 940993 w 5119199"/>
              <a:gd name="connsiteY496" fmla="*/ 658306 h 5388006"/>
              <a:gd name="connsiteX497" fmla="*/ 941795 w 5119199"/>
              <a:gd name="connsiteY497" fmla="*/ 657187 h 5388006"/>
              <a:gd name="connsiteX498" fmla="*/ 997113 w 5119199"/>
              <a:gd name="connsiteY498" fmla="*/ 628788 h 5388006"/>
              <a:gd name="connsiteX499" fmla="*/ 1088965 w 5119199"/>
              <a:gd name="connsiteY499" fmla="*/ 586295 h 5388006"/>
              <a:gd name="connsiteX500" fmla="*/ 1190759 w 5119199"/>
              <a:gd name="connsiteY500" fmla="*/ 541079 h 5388006"/>
              <a:gd name="connsiteX501" fmla="*/ 1286162 w 5119199"/>
              <a:gd name="connsiteY501" fmla="*/ 499769 h 5388006"/>
              <a:gd name="connsiteX502" fmla="*/ 1604565 w 5119199"/>
              <a:gd name="connsiteY502" fmla="*/ 481186 h 5388006"/>
              <a:gd name="connsiteX503" fmla="*/ 1546566 w 5119199"/>
              <a:gd name="connsiteY503" fmla="*/ 509002 h 5388006"/>
              <a:gd name="connsiteX504" fmla="*/ 1604565 w 5119199"/>
              <a:gd name="connsiteY504" fmla="*/ 481186 h 5388006"/>
              <a:gd name="connsiteX505" fmla="*/ 1422756 w 5119199"/>
              <a:gd name="connsiteY505" fmla="*/ 443664 h 5388006"/>
              <a:gd name="connsiteX506" fmla="*/ 1377185 w 5119199"/>
              <a:gd name="connsiteY506" fmla="*/ 474676 h 5388006"/>
              <a:gd name="connsiteX507" fmla="*/ 1401923 w 5119199"/>
              <a:gd name="connsiteY507" fmla="*/ 493733 h 5388006"/>
              <a:gd name="connsiteX508" fmla="*/ 1339190 w 5119199"/>
              <a:gd name="connsiteY508" fmla="*/ 509357 h 5388006"/>
              <a:gd name="connsiteX509" fmla="*/ 1365348 w 5119199"/>
              <a:gd name="connsiteY509" fmla="*/ 495035 h 5388006"/>
              <a:gd name="connsiteX510" fmla="*/ 1299182 w 5119199"/>
              <a:gd name="connsiteY510" fmla="*/ 500953 h 5388006"/>
              <a:gd name="connsiteX511" fmla="*/ 1422756 w 5119199"/>
              <a:gd name="connsiteY511" fmla="*/ 443664 h 5388006"/>
              <a:gd name="connsiteX512" fmla="*/ 1549525 w 5119199"/>
              <a:gd name="connsiteY512" fmla="*/ 437036 h 5388006"/>
              <a:gd name="connsiteX513" fmla="*/ 1479926 w 5119199"/>
              <a:gd name="connsiteY513" fmla="*/ 469349 h 5388006"/>
              <a:gd name="connsiteX514" fmla="*/ 1549525 w 5119199"/>
              <a:gd name="connsiteY514" fmla="*/ 437036 h 5388006"/>
              <a:gd name="connsiteX515" fmla="*/ 4549862 w 5119199"/>
              <a:gd name="connsiteY515" fmla="*/ 416677 h 5388006"/>
              <a:gd name="connsiteX516" fmla="*/ 4598274 w 5119199"/>
              <a:gd name="connsiteY516" fmla="*/ 728926 h 5388006"/>
              <a:gd name="connsiteX517" fmla="*/ 4594410 w 5119199"/>
              <a:gd name="connsiteY517" fmla="*/ 725916 h 5388006"/>
              <a:gd name="connsiteX518" fmla="*/ 4594093 w 5119199"/>
              <a:gd name="connsiteY518" fmla="*/ 724292 h 5388006"/>
              <a:gd name="connsiteX519" fmla="*/ 4593657 w 5119199"/>
              <a:gd name="connsiteY519" fmla="*/ 721350 h 5388006"/>
              <a:gd name="connsiteX520" fmla="*/ 4593657 w 5119199"/>
              <a:gd name="connsiteY520" fmla="*/ 722061 h 5388006"/>
              <a:gd name="connsiteX521" fmla="*/ 4594093 w 5119199"/>
              <a:gd name="connsiteY521" fmla="*/ 724292 h 5388006"/>
              <a:gd name="connsiteX522" fmla="*/ 4594323 w 5119199"/>
              <a:gd name="connsiteY522" fmla="*/ 725848 h 5388006"/>
              <a:gd name="connsiteX523" fmla="*/ 4594410 w 5119199"/>
              <a:gd name="connsiteY523" fmla="*/ 725916 h 5388006"/>
              <a:gd name="connsiteX524" fmla="*/ 4599409 w 5119199"/>
              <a:gd name="connsiteY524" fmla="*/ 751513 h 5388006"/>
              <a:gd name="connsiteX525" fmla="*/ 4616620 w 5119199"/>
              <a:gd name="connsiteY525" fmla="*/ 880197 h 5388006"/>
              <a:gd name="connsiteX526" fmla="*/ 4604784 w 5119199"/>
              <a:gd name="connsiteY526" fmla="*/ 848357 h 5388006"/>
              <a:gd name="connsiteX527" fmla="*/ 4595906 w 5119199"/>
              <a:gd name="connsiteY527" fmla="*/ 884577 h 5388006"/>
              <a:gd name="connsiteX528" fmla="*/ 4581466 w 5119199"/>
              <a:gd name="connsiteY528" fmla="*/ 654592 h 5388006"/>
              <a:gd name="connsiteX529" fmla="*/ 4567854 w 5119199"/>
              <a:gd name="connsiteY529" fmla="*/ 517051 h 5388006"/>
              <a:gd name="connsiteX530" fmla="*/ 4579690 w 5119199"/>
              <a:gd name="connsiteY530" fmla="*/ 545577 h 5388006"/>
              <a:gd name="connsiteX531" fmla="*/ 4565842 w 5119199"/>
              <a:gd name="connsiteY531" fmla="*/ 469113 h 5388006"/>
              <a:gd name="connsiteX532" fmla="*/ 4552466 w 5119199"/>
              <a:gd name="connsiteY532" fmla="*/ 493733 h 5388006"/>
              <a:gd name="connsiteX533" fmla="*/ 4549862 w 5119199"/>
              <a:gd name="connsiteY533" fmla="*/ 416677 h 5388006"/>
              <a:gd name="connsiteX534" fmla="*/ 2160149 w 5119199"/>
              <a:gd name="connsiteY534" fmla="*/ 306093 h 5388006"/>
              <a:gd name="connsiteX535" fmla="*/ 2159700 w 5119199"/>
              <a:gd name="connsiteY535" fmla="*/ 306241 h 5388006"/>
              <a:gd name="connsiteX536" fmla="*/ 2159582 w 5119199"/>
              <a:gd name="connsiteY536" fmla="*/ 306241 h 5388006"/>
              <a:gd name="connsiteX537" fmla="*/ 2346008 w 5119199"/>
              <a:gd name="connsiteY537" fmla="*/ 280556 h 5388006"/>
              <a:gd name="connsiteX538" fmla="*/ 2346008 w 5119199"/>
              <a:gd name="connsiteY538" fmla="*/ 280674 h 5388006"/>
              <a:gd name="connsiteX539" fmla="*/ 2248474 w 5119199"/>
              <a:gd name="connsiteY539" fmla="*/ 314645 h 5388006"/>
              <a:gd name="connsiteX540" fmla="*/ 2346008 w 5119199"/>
              <a:gd name="connsiteY540" fmla="*/ 280556 h 5388006"/>
              <a:gd name="connsiteX541" fmla="*/ 2437268 w 5119199"/>
              <a:gd name="connsiteY541" fmla="*/ 243152 h 5388006"/>
              <a:gd name="connsiteX542" fmla="*/ 2450998 w 5119199"/>
              <a:gd name="connsiteY542" fmla="*/ 256646 h 5388006"/>
              <a:gd name="connsiteX543" fmla="*/ 2385897 w 5119199"/>
              <a:gd name="connsiteY543" fmla="*/ 278425 h 5388006"/>
              <a:gd name="connsiteX544" fmla="*/ 2395248 w 5119199"/>
              <a:gd name="connsiteY544" fmla="*/ 266589 h 5388006"/>
              <a:gd name="connsiteX545" fmla="*/ 2377612 w 5119199"/>
              <a:gd name="connsiteY545" fmla="*/ 264577 h 5388006"/>
              <a:gd name="connsiteX546" fmla="*/ 2437268 w 5119199"/>
              <a:gd name="connsiteY546" fmla="*/ 243152 h 5388006"/>
              <a:gd name="connsiteX547" fmla="*/ 2793904 w 5119199"/>
              <a:gd name="connsiteY547" fmla="*/ 230132 h 5388006"/>
              <a:gd name="connsiteX548" fmla="*/ 2717794 w 5119199"/>
              <a:gd name="connsiteY548" fmla="*/ 251438 h 5388006"/>
              <a:gd name="connsiteX549" fmla="*/ 2793904 w 5119199"/>
              <a:gd name="connsiteY549" fmla="*/ 230132 h 5388006"/>
              <a:gd name="connsiteX550" fmla="*/ 2933152 w 5119199"/>
              <a:gd name="connsiteY550" fmla="*/ 204023 h 5388006"/>
              <a:gd name="connsiteX551" fmla="*/ 2871315 w 5119199"/>
              <a:gd name="connsiteY551" fmla="*/ 219953 h 5388006"/>
              <a:gd name="connsiteX552" fmla="*/ 2953461 w 5119199"/>
              <a:gd name="connsiteY552" fmla="*/ 204092 h 5388006"/>
              <a:gd name="connsiteX553" fmla="*/ 2933152 w 5119199"/>
              <a:gd name="connsiteY553" fmla="*/ 204023 h 5388006"/>
              <a:gd name="connsiteX554" fmla="*/ 2864568 w 5119199"/>
              <a:gd name="connsiteY554" fmla="*/ 168463 h 5388006"/>
              <a:gd name="connsiteX555" fmla="*/ 2815328 w 5119199"/>
              <a:gd name="connsiteY555" fmla="*/ 180300 h 5388006"/>
              <a:gd name="connsiteX556" fmla="*/ 2732472 w 5119199"/>
              <a:gd name="connsiteY556" fmla="*/ 192137 h 5388006"/>
              <a:gd name="connsiteX557" fmla="*/ 2740166 w 5119199"/>
              <a:gd name="connsiteY557" fmla="*/ 169647 h 5388006"/>
              <a:gd name="connsiteX558" fmla="*/ 2864568 w 5119199"/>
              <a:gd name="connsiteY558" fmla="*/ 168463 h 5388006"/>
              <a:gd name="connsiteX559" fmla="*/ 4198403 w 5119199"/>
              <a:gd name="connsiteY559" fmla="*/ 139982 h 5388006"/>
              <a:gd name="connsiteX560" fmla="*/ 4194290 w 5119199"/>
              <a:gd name="connsiteY560" fmla="*/ 142068 h 5388006"/>
              <a:gd name="connsiteX561" fmla="*/ 4194290 w 5119199"/>
              <a:gd name="connsiteY561" fmla="*/ 142423 h 5388006"/>
              <a:gd name="connsiteX562" fmla="*/ 4200564 w 5119199"/>
              <a:gd name="connsiteY562" fmla="*/ 144554 h 5388006"/>
              <a:gd name="connsiteX563" fmla="*/ 4198403 w 5119199"/>
              <a:gd name="connsiteY563" fmla="*/ 139982 h 5388006"/>
              <a:gd name="connsiteX564" fmla="*/ 4218917 w 5119199"/>
              <a:gd name="connsiteY564" fmla="*/ 138686 h 5388006"/>
              <a:gd name="connsiteX565" fmla="*/ 4215122 w 5119199"/>
              <a:gd name="connsiteY565" fmla="*/ 145264 h 5388006"/>
              <a:gd name="connsiteX566" fmla="*/ 4224710 w 5119199"/>
              <a:gd name="connsiteY566" fmla="*/ 139701 h 5388006"/>
              <a:gd name="connsiteX567" fmla="*/ 4218917 w 5119199"/>
              <a:gd name="connsiteY567" fmla="*/ 138686 h 5388006"/>
              <a:gd name="connsiteX568" fmla="*/ 4024861 w 5119199"/>
              <a:gd name="connsiteY568" fmla="*/ 133084 h 5388006"/>
              <a:gd name="connsiteX569" fmla="*/ 4011650 w 5119199"/>
              <a:gd name="connsiteY569" fmla="*/ 133664 h 5388006"/>
              <a:gd name="connsiteX570" fmla="*/ 4020095 w 5119199"/>
              <a:gd name="connsiteY570" fmla="*/ 139221 h 5388006"/>
              <a:gd name="connsiteX571" fmla="*/ 4022067 w 5119199"/>
              <a:gd name="connsiteY571" fmla="*/ 136638 h 5388006"/>
              <a:gd name="connsiteX572" fmla="*/ 3621043 w 5119199"/>
              <a:gd name="connsiteY572" fmla="*/ 132007 h 5388006"/>
              <a:gd name="connsiteX573" fmla="*/ 3502678 w 5119199"/>
              <a:gd name="connsiteY573" fmla="*/ 162900 h 5388006"/>
              <a:gd name="connsiteX574" fmla="*/ 3442666 w 5119199"/>
              <a:gd name="connsiteY574" fmla="*/ 168227 h 5388006"/>
              <a:gd name="connsiteX575" fmla="*/ 3542093 w 5119199"/>
              <a:gd name="connsiteY575" fmla="*/ 169884 h 5388006"/>
              <a:gd name="connsiteX576" fmla="*/ 3574170 w 5119199"/>
              <a:gd name="connsiteY576" fmla="*/ 162072 h 5388006"/>
              <a:gd name="connsiteX577" fmla="*/ 3551681 w 5119199"/>
              <a:gd name="connsiteY577" fmla="*/ 153549 h 5388006"/>
              <a:gd name="connsiteX578" fmla="*/ 3621043 w 5119199"/>
              <a:gd name="connsiteY578" fmla="*/ 132007 h 5388006"/>
              <a:gd name="connsiteX579" fmla="*/ 4234890 w 5119199"/>
              <a:gd name="connsiteY579" fmla="*/ 126252 h 5388006"/>
              <a:gd name="connsiteX580" fmla="*/ 4218200 w 5119199"/>
              <a:gd name="connsiteY580" fmla="*/ 128575 h 5388006"/>
              <a:gd name="connsiteX581" fmla="*/ 4213702 w 5119199"/>
              <a:gd name="connsiteY581" fmla="*/ 126917 h 5388006"/>
              <a:gd name="connsiteX582" fmla="*/ 4210033 w 5119199"/>
              <a:gd name="connsiteY582" fmla="*/ 130113 h 5388006"/>
              <a:gd name="connsiteX583" fmla="*/ 4232286 w 5119199"/>
              <a:gd name="connsiteY583" fmla="*/ 137689 h 5388006"/>
              <a:gd name="connsiteX584" fmla="*/ 4228143 w 5119199"/>
              <a:gd name="connsiteY584" fmla="*/ 140648 h 5388006"/>
              <a:gd name="connsiteX585" fmla="*/ 4250514 w 5119199"/>
              <a:gd name="connsiteY585" fmla="*/ 130823 h 5388006"/>
              <a:gd name="connsiteX586" fmla="*/ 4250514 w 5119199"/>
              <a:gd name="connsiteY586" fmla="*/ 130587 h 5388006"/>
              <a:gd name="connsiteX587" fmla="*/ 4234890 w 5119199"/>
              <a:gd name="connsiteY587" fmla="*/ 126252 h 5388006"/>
              <a:gd name="connsiteX588" fmla="*/ 4151841 w 5119199"/>
              <a:gd name="connsiteY588" fmla="*/ 121754 h 5388006"/>
              <a:gd name="connsiteX589" fmla="*/ 4155111 w 5119199"/>
              <a:gd name="connsiteY589" fmla="*/ 123603 h 5388006"/>
              <a:gd name="connsiteX590" fmla="*/ 4147417 w 5119199"/>
              <a:gd name="connsiteY590" fmla="*/ 125379 h 5388006"/>
              <a:gd name="connsiteX591" fmla="*/ 4147417 w 5119199"/>
              <a:gd name="connsiteY591" fmla="*/ 125142 h 5388006"/>
              <a:gd name="connsiteX592" fmla="*/ 4151841 w 5119199"/>
              <a:gd name="connsiteY592" fmla="*/ 121754 h 5388006"/>
              <a:gd name="connsiteX593" fmla="*/ 4299399 w 5119199"/>
              <a:gd name="connsiteY593" fmla="*/ 119815 h 5388006"/>
              <a:gd name="connsiteX594" fmla="*/ 4303423 w 5119199"/>
              <a:gd name="connsiteY594" fmla="*/ 125734 h 5388006"/>
              <a:gd name="connsiteX595" fmla="*/ 4303778 w 5119199"/>
              <a:gd name="connsiteY595" fmla="*/ 125497 h 5388006"/>
              <a:gd name="connsiteX596" fmla="*/ 4299399 w 5119199"/>
              <a:gd name="connsiteY596" fmla="*/ 119815 h 5388006"/>
              <a:gd name="connsiteX597" fmla="*/ 4284233 w 5119199"/>
              <a:gd name="connsiteY597" fmla="*/ 119120 h 5388006"/>
              <a:gd name="connsiteX598" fmla="*/ 4287562 w 5119199"/>
              <a:gd name="connsiteY598" fmla="*/ 120644 h 5388006"/>
              <a:gd name="connsiteX599" fmla="*/ 4280105 w 5119199"/>
              <a:gd name="connsiteY599" fmla="*/ 122893 h 5388006"/>
              <a:gd name="connsiteX600" fmla="*/ 4280105 w 5119199"/>
              <a:gd name="connsiteY600" fmla="*/ 122656 h 5388006"/>
              <a:gd name="connsiteX601" fmla="*/ 4284233 w 5119199"/>
              <a:gd name="connsiteY601" fmla="*/ 119120 h 5388006"/>
              <a:gd name="connsiteX602" fmla="*/ 4263517 w 5119199"/>
              <a:gd name="connsiteY602" fmla="*/ 112414 h 5388006"/>
              <a:gd name="connsiteX603" fmla="*/ 4272056 w 5119199"/>
              <a:gd name="connsiteY603" fmla="*/ 120171 h 5388006"/>
              <a:gd name="connsiteX604" fmla="*/ 4260220 w 5119199"/>
              <a:gd name="connsiteY604" fmla="*/ 116501 h 5388006"/>
              <a:gd name="connsiteX605" fmla="*/ 4260220 w 5119199"/>
              <a:gd name="connsiteY605" fmla="*/ 116265 h 5388006"/>
              <a:gd name="connsiteX606" fmla="*/ 4263517 w 5119199"/>
              <a:gd name="connsiteY606" fmla="*/ 112414 h 5388006"/>
              <a:gd name="connsiteX607" fmla="*/ 2947306 w 5119199"/>
              <a:gd name="connsiteY607" fmla="*/ 110701 h 5388006"/>
              <a:gd name="connsiteX608" fmla="*/ 2860188 w 5119199"/>
              <a:gd name="connsiteY608" fmla="*/ 137570 h 5388006"/>
              <a:gd name="connsiteX609" fmla="*/ 2328126 w 5119199"/>
              <a:gd name="connsiteY609" fmla="*/ 262076 h 5388006"/>
              <a:gd name="connsiteX610" fmla="*/ 2160149 w 5119199"/>
              <a:gd name="connsiteY610" fmla="*/ 306093 h 5388006"/>
              <a:gd name="connsiteX611" fmla="*/ 2340859 w 5119199"/>
              <a:gd name="connsiteY611" fmla="*/ 246274 h 5388006"/>
              <a:gd name="connsiteX612" fmla="*/ 2544034 w 5119199"/>
              <a:gd name="connsiteY612" fmla="*/ 195806 h 5388006"/>
              <a:gd name="connsiteX613" fmla="*/ 2947306 w 5119199"/>
              <a:gd name="connsiteY613" fmla="*/ 110701 h 5388006"/>
              <a:gd name="connsiteX614" fmla="*/ 3607550 w 5119199"/>
              <a:gd name="connsiteY614" fmla="*/ 101942 h 5388006"/>
              <a:gd name="connsiteX615" fmla="*/ 3592044 w 5119199"/>
              <a:gd name="connsiteY615" fmla="*/ 113778 h 5388006"/>
              <a:gd name="connsiteX616" fmla="*/ 3559374 w 5119199"/>
              <a:gd name="connsiteY616" fmla="*/ 116501 h 5388006"/>
              <a:gd name="connsiteX617" fmla="*/ 3607550 w 5119199"/>
              <a:gd name="connsiteY617" fmla="*/ 101942 h 5388006"/>
              <a:gd name="connsiteX618" fmla="*/ 4008099 w 5119199"/>
              <a:gd name="connsiteY618" fmla="*/ 82293 h 5388006"/>
              <a:gd name="connsiteX619" fmla="*/ 3954834 w 5119199"/>
              <a:gd name="connsiteY619" fmla="*/ 91171 h 5388006"/>
              <a:gd name="connsiteX620" fmla="*/ 4008099 w 5119199"/>
              <a:gd name="connsiteY620" fmla="*/ 82293 h 5388006"/>
              <a:gd name="connsiteX621" fmla="*/ 3213155 w 5119199"/>
              <a:gd name="connsiteY621" fmla="*/ 75665 h 5388006"/>
              <a:gd name="connsiteX622" fmla="*/ 3070406 w 5119199"/>
              <a:gd name="connsiteY622" fmla="*/ 101587 h 5388006"/>
              <a:gd name="connsiteX623" fmla="*/ 3179894 w 5119199"/>
              <a:gd name="connsiteY623" fmla="*/ 79216 h 5388006"/>
              <a:gd name="connsiteX624" fmla="*/ 3847379 w 5119199"/>
              <a:gd name="connsiteY624" fmla="*/ 25727 h 5388006"/>
              <a:gd name="connsiteX625" fmla="*/ 3874227 w 5119199"/>
              <a:gd name="connsiteY625" fmla="*/ 29739 h 5388006"/>
              <a:gd name="connsiteX626" fmla="*/ 3811612 w 5119199"/>
              <a:gd name="connsiteY626" fmla="*/ 65249 h 5388006"/>
              <a:gd name="connsiteX627" fmla="*/ 3905358 w 5119199"/>
              <a:gd name="connsiteY627" fmla="*/ 84306 h 5388006"/>
              <a:gd name="connsiteX628" fmla="*/ 3739054 w 5119199"/>
              <a:gd name="connsiteY628" fmla="*/ 112358 h 5388006"/>
              <a:gd name="connsiteX629" fmla="*/ 3750890 w 5119199"/>
              <a:gd name="connsiteY629" fmla="*/ 121709 h 5388006"/>
              <a:gd name="connsiteX630" fmla="*/ 3728874 w 5119199"/>
              <a:gd name="connsiteY630" fmla="*/ 118395 h 5388006"/>
              <a:gd name="connsiteX631" fmla="*/ 3719997 w 5119199"/>
              <a:gd name="connsiteY631" fmla="*/ 145027 h 5388006"/>
              <a:gd name="connsiteX632" fmla="*/ 3987978 w 5119199"/>
              <a:gd name="connsiteY632" fmla="*/ 104428 h 5388006"/>
              <a:gd name="connsiteX633" fmla="*/ 3929624 w 5119199"/>
              <a:gd name="connsiteY633" fmla="*/ 118987 h 5388006"/>
              <a:gd name="connsiteX634" fmla="*/ 3946076 w 5119199"/>
              <a:gd name="connsiteY634" fmla="*/ 123011 h 5388006"/>
              <a:gd name="connsiteX635" fmla="*/ 3812323 w 5119199"/>
              <a:gd name="connsiteY635" fmla="*/ 143133 h 5388006"/>
              <a:gd name="connsiteX636" fmla="*/ 3995316 w 5119199"/>
              <a:gd name="connsiteY636" fmla="*/ 130231 h 5388006"/>
              <a:gd name="connsiteX637" fmla="*/ 3978862 w 5119199"/>
              <a:gd name="connsiteY637" fmla="*/ 126207 h 5388006"/>
              <a:gd name="connsiteX638" fmla="*/ 4018338 w 5119199"/>
              <a:gd name="connsiteY638" fmla="*/ 111974 h 5388006"/>
              <a:gd name="connsiteX639" fmla="*/ 4037902 w 5119199"/>
              <a:gd name="connsiteY639" fmla="*/ 119225 h 5388006"/>
              <a:gd name="connsiteX640" fmla="*/ 4040769 w 5119199"/>
              <a:gd name="connsiteY640" fmla="*/ 116975 h 5388006"/>
              <a:gd name="connsiteX641" fmla="*/ 4039731 w 5119199"/>
              <a:gd name="connsiteY641" fmla="*/ 119903 h 5388006"/>
              <a:gd name="connsiteX642" fmla="*/ 4040483 w 5119199"/>
              <a:gd name="connsiteY642" fmla="*/ 120181 h 5388006"/>
              <a:gd name="connsiteX643" fmla="*/ 4042239 w 5119199"/>
              <a:gd name="connsiteY643" fmla="*/ 121088 h 5388006"/>
              <a:gd name="connsiteX644" fmla="*/ 4051895 w 5119199"/>
              <a:gd name="connsiteY644" fmla="*/ 103599 h 5388006"/>
              <a:gd name="connsiteX645" fmla="*/ 4066454 w 5119199"/>
              <a:gd name="connsiteY645" fmla="*/ 109873 h 5388006"/>
              <a:gd name="connsiteX646" fmla="*/ 4068910 w 5119199"/>
              <a:gd name="connsiteY646" fmla="*/ 98741 h 5388006"/>
              <a:gd name="connsiteX647" fmla="*/ 4050493 w 5119199"/>
              <a:gd name="connsiteY647" fmla="*/ 100418 h 5388006"/>
              <a:gd name="connsiteX648" fmla="*/ 4031062 w 5119199"/>
              <a:gd name="connsiteY648" fmla="*/ 101350 h 5388006"/>
              <a:gd name="connsiteX649" fmla="*/ 4057871 w 5119199"/>
              <a:gd name="connsiteY649" fmla="*/ 87191 h 5388006"/>
              <a:gd name="connsiteX650" fmla="*/ 4071987 w 5119199"/>
              <a:gd name="connsiteY650" fmla="*/ 84441 h 5388006"/>
              <a:gd name="connsiteX651" fmla="*/ 4074099 w 5119199"/>
              <a:gd name="connsiteY651" fmla="*/ 80940 h 5388006"/>
              <a:gd name="connsiteX652" fmla="*/ 4077862 w 5119199"/>
              <a:gd name="connsiteY652" fmla="*/ 79275 h 5388006"/>
              <a:gd name="connsiteX653" fmla="*/ 4080707 w 5119199"/>
              <a:gd name="connsiteY653" fmla="*/ 82742 h 5388006"/>
              <a:gd name="connsiteX654" fmla="*/ 4083616 w 5119199"/>
              <a:gd name="connsiteY654" fmla="*/ 82175 h 5388006"/>
              <a:gd name="connsiteX655" fmla="*/ 4085785 w 5119199"/>
              <a:gd name="connsiteY655" fmla="*/ 89560 h 5388006"/>
              <a:gd name="connsiteX656" fmla="*/ 4092974 w 5119199"/>
              <a:gd name="connsiteY656" fmla="*/ 90196 h 5388006"/>
              <a:gd name="connsiteX657" fmla="*/ 4124218 w 5119199"/>
              <a:gd name="connsiteY657" fmla="*/ 110820 h 5388006"/>
              <a:gd name="connsiteX658" fmla="*/ 4119128 w 5119199"/>
              <a:gd name="connsiteY658" fmla="*/ 122656 h 5388006"/>
              <a:gd name="connsiteX659" fmla="*/ 4124336 w 5119199"/>
              <a:gd name="connsiteY659" fmla="*/ 115791 h 5388006"/>
              <a:gd name="connsiteX660" fmla="*/ 4137356 w 5119199"/>
              <a:gd name="connsiteY660" fmla="*/ 107387 h 5388006"/>
              <a:gd name="connsiteX661" fmla="*/ 4131083 w 5119199"/>
              <a:gd name="connsiteY661" fmla="*/ 127154 h 5388006"/>
              <a:gd name="connsiteX662" fmla="*/ 4141972 w 5119199"/>
              <a:gd name="connsiteY662" fmla="*/ 122420 h 5388006"/>
              <a:gd name="connsiteX663" fmla="*/ 4135581 w 5119199"/>
              <a:gd name="connsiteY663" fmla="*/ 128930 h 5388006"/>
              <a:gd name="connsiteX664" fmla="*/ 4141262 w 5119199"/>
              <a:gd name="connsiteY664" fmla="*/ 131060 h 5388006"/>
              <a:gd name="connsiteX665" fmla="*/ 4141262 w 5119199"/>
              <a:gd name="connsiteY665" fmla="*/ 126562 h 5388006"/>
              <a:gd name="connsiteX666" fmla="*/ 4146115 w 5119199"/>
              <a:gd name="connsiteY666" fmla="*/ 123958 h 5388006"/>
              <a:gd name="connsiteX667" fmla="*/ 4142683 w 5119199"/>
              <a:gd name="connsiteY667" fmla="*/ 131534 h 5388006"/>
              <a:gd name="connsiteX668" fmla="*/ 4158425 w 5119199"/>
              <a:gd name="connsiteY668" fmla="*/ 132954 h 5388006"/>
              <a:gd name="connsiteX669" fmla="*/ 4162686 w 5119199"/>
              <a:gd name="connsiteY669" fmla="*/ 121117 h 5388006"/>
              <a:gd name="connsiteX670" fmla="*/ 4168368 w 5119199"/>
              <a:gd name="connsiteY670" fmla="*/ 123130 h 5388006"/>
              <a:gd name="connsiteX671" fmla="*/ 4161029 w 5119199"/>
              <a:gd name="connsiteY671" fmla="*/ 129285 h 5388006"/>
              <a:gd name="connsiteX672" fmla="*/ 4174050 w 5119199"/>
              <a:gd name="connsiteY672" fmla="*/ 134019 h 5388006"/>
              <a:gd name="connsiteX673" fmla="*/ 4171801 w 5119199"/>
              <a:gd name="connsiteY673" fmla="*/ 124313 h 5388006"/>
              <a:gd name="connsiteX674" fmla="*/ 4183637 w 5119199"/>
              <a:gd name="connsiteY674" fmla="*/ 124313 h 5388006"/>
              <a:gd name="connsiteX675" fmla="*/ 4184229 w 5119199"/>
              <a:gd name="connsiteY675" fmla="*/ 133428 h 5388006"/>
              <a:gd name="connsiteX676" fmla="*/ 4188964 w 5119199"/>
              <a:gd name="connsiteY676" fmla="*/ 121591 h 5388006"/>
              <a:gd name="connsiteX677" fmla="*/ 4202339 w 5119199"/>
              <a:gd name="connsiteY677" fmla="*/ 121591 h 5388006"/>
              <a:gd name="connsiteX678" fmla="*/ 4195592 w 5119199"/>
              <a:gd name="connsiteY678" fmla="*/ 127983 h 5388006"/>
              <a:gd name="connsiteX679" fmla="*/ 4206599 w 5119199"/>
              <a:gd name="connsiteY679" fmla="*/ 127983 h 5388006"/>
              <a:gd name="connsiteX680" fmla="*/ 4206599 w 5119199"/>
              <a:gd name="connsiteY680" fmla="*/ 114607 h 5388006"/>
              <a:gd name="connsiteX681" fmla="*/ 4212754 w 5119199"/>
              <a:gd name="connsiteY681" fmla="*/ 107979 h 5388006"/>
              <a:gd name="connsiteX682" fmla="*/ 4208138 w 5119199"/>
              <a:gd name="connsiteY682" fmla="*/ 119815 h 5388006"/>
              <a:gd name="connsiteX683" fmla="*/ 4258443 w 5119199"/>
              <a:gd name="connsiteY683" fmla="*/ 114962 h 5388006"/>
              <a:gd name="connsiteX684" fmla="*/ 4255958 w 5119199"/>
              <a:gd name="connsiteY684" fmla="*/ 118632 h 5388006"/>
              <a:gd name="connsiteX685" fmla="*/ 4307802 w 5119199"/>
              <a:gd name="connsiteY685" fmla="*/ 134848 h 5388006"/>
              <a:gd name="connsiteX686" fmla="*/ 4307802 w 5119199"/>
              <a:gd name="connsiteY686" fmla="*/ 125970 h 5388006"/>
              <a:gd name="connsiteX687" fmla="*/ 4317508 w 5119199"/>
              <a:gd name="connsiteY687" fmla="*/ 133309 h 5388006"/>
              <a:gd name="connsiteX688" fmla="*/ 4321532 w 5119199"/>
              <a:gd name="connsiteY688" fmla="*/ 121473 h 5388006"/>
              <a:gd name="connsiteX689" fmla="*/ 4329581 w 5119199"/>
              <a:gd name="connsiteY689" fmla="*/ 123840 h 5388006"/>
              <a:gd name="connsiteX690" fmla="*/ 4324373 w 5119199"/>
              <a:gd name="connsiteY690" fmla="*/ 130942 h 5388006"/>
              <a:gd name="connsiteX691" fmla="*/ 4388172 w 5119199"/>
              <a:gd name="connsiteY691" fmla="*/ 157337 h 5388006"/>
              <a:gd name="connsiteX692" fmla="*/ 4388172 w 5119199"/>
              <a:gd name="connsiteY692" fmla="*/ 152958 h 5388006"/>
              <a:gd name="connsiteX693" fmla="*/ 4427588 w 5119199"/>
              <a:gd name="connsiteY693" fmla="*/ 205749 h 5388006"/>
              <a:gd name="connsiteX694" fmla="*/ 4433980 w 5119199"/>
              <a:gd name="connsiteY694" fmla="*/ 193912 h 5388006"/>
              <a:gd name="connsiteX695" fmla="*/ 4435400 w 5119199"/>
              <a:gd name="connsiteY695" fmla="*/ 185745 h 5388006"/>
              <a:gd name="connsiteX696" fmla="*/ 4438122 w 5119199"/>
              <a:gd name="connsiteY696" fmla="*/ 194859 h 5388006"/>
              <a:gd name="connsiteX697" fmla="*/ 4428416 w 5119199"/>
              <a:gd name="connsiteY697" fmla="*/ 209655 h 5388006"/>
              <a:gd name="connsiteX698" fmla="*/ 4451379 w 5119199"/>
              <a:gd name="connsiteY698" fmla="*/ 232026 h 5388006"/>
              <a:gd name="connsiteX699" fmla="*/ 4455285 w 5119199"/>
              <a:gd name="connsiteY699" fmla="*/ 245638 h 5388006"/>
              <a:gd name="connsiteX700" fmla="*/ 4446526 w 5119199"/>
              <a:gd name="connsiteY700" fmla="*/ 256528 h 5388006"/>
              <a:gd name="connsiteX701" fmla="*/ 4459192 w 5119199"/>
              <a:gd name="connsiteY701" fmla="*/ 259250 h 5388006"/>
              <a:gd name="connsiteX702" fmla="*/ 4458246 w 5119199"/>
              <a:gd name="connsiteY702" fmla="*/ 263275 h 5388006"/>
              <a:gd name="connsiteX703" fmla="*/ 4458246 w 5119199"/>
              <a:gd name="connsiteY703" fmla="*/ 267654 h 5388006"/>
              <a:gd name="connsiteX704" fmla="*/ 4454339 w 5119199"/>
              <a:gd name="connsiteY704" fmla="*/ 270969 h 5388006"/>
              <a:gd name="connsiteX705" fmla="*/ 4456470 w 5119199"/>
              <a:gd name="connsiteY705" fmla="*/ 275703 h 5388006"/>
              <a:gd name="connsiteX706" fmla="*/ 4457180 w 5119199"/>
              <a:gd name="connsiteY706" fmla="*/ 292866 h 5388006"/>
              <a:gd name="connsiteX707" fmla="*/ 4448539 w 5119199"/>
              <a:gd name="connsiteY707" fmla="*/ 320801 h 5388006"/>
              <a:gd name="connsiteX708" fmla="*/ 4438004 w 5119199"/>
              <a:gd name="connsiteY708" fmla="*/ 348143 h 5388006"/>
              <a:gd name="connsiteX709" fmla="*/ 4437680 w 5119199"/>
              <a:gd name="connsiteY709" fmla="*/ 350097 h 5388006"/>
              <a:gd name="connsiteX710" fmla="*/ 4446529 w 5119199"/>
              <a:gd name="connsiteY710" fmla="*/ 352878 h 5388006"/>
              <a:gd name="connsiteX711" fmla="*/ 4446529 w 5119199"/>
              <a:gd name="connsiteY711" fmla="*/ 353233 h 5388006"/>
              <a:gd name="connsiteX712" fmla="*/ 4470912 w 5119199"/>
              <a:gd name="connsiteY712" fmla="*/ 324588 h 5388006"/>
              <a:gd name="connsiteX713" fmla="*/ 4512576 w 5119199"/>
              <a:gd name="connsiteY713" fmla="*/ 395608 h 5388006"/>
              <a:gd name="connsiteX714" fmla="*/ 4542522 w 5119199"/>
              <a:gd name="connsiteY714" fmla="*/ 515512 h 5388006"/>
              <a:gd name="connsiteX715" fmla="*/ 4546109 w 5119199"/>
              <a:gd name="connsiteY715" fmla="*/ 511180 h 5388006"/>
              <a:gd name="connsiteX716" fmla="*/ 4551950 w 5119199"/>
              <a:gd name="connsiteY716" fmla="*/ 561991 h 5388006"/>
              <a:gd name="connsiteX717" fmla="*/ 4549270 w 5119199"/>
              <a:gd name="connsiteY717" fmla="*/ 756623 h 5388006"/>
              <a:gd name="connsiteX718" fmla="*/ 4544653 w 5119199"/>
              <a:gd name="connsiteY718" fmla="*/ 744787 h 5388006"/>
              <a:gd name="connsiteX719" fmla="*/ 4545482 w 5119199"/>
              <a:gd name="connsiteY719" fmla="*/ 768460 h 5388006"/>
              <a:gd name="connsiteX720" fmla="*/ 4550336 w 5119199"/>
              <a:gd name="connsiteY720" fmla="*/ 867059 h 5388006"/>
              <a:gd name="connsiteX721" fmla="*/ 4558739 w 5119199"/>
              <a:gd name="connsiteY721" fmla="*/ 860075 h 5388006"/>
              <a:gd name="connsiteX722" fmla="*/ 4560869 w 5119199"/>
              <a:gd name="connsiteY722" fmla="*/ 1025077 h 5388006"/>
              <a:gd name="connsiteX723" fmla="*/ 4560041 w 5119199"/>
              <a:gd name="connsiteY723" fmla="*/ 1186054 h 5388006"/>
              <a:gd name="connsiteX724" fmla="*/ 4551873 w 5119199"/>
              <a:gd name="connsiteY724" fmla="*/ 1184634 h 5388006"/>
              <a:gd name="connsiteX725" fmla="*/ 4557082 w 5119199"/>
              <a:gd name="connsiteY725" fmla="*/ 1217421 h 5388006"/>
              <a:gd name="connsiteX726" fmla="*/ 4548678 w 5119199"/>
              <a:gd name="connsiteY726" fmla="*/ 1248433 h 5388006"/>
              <a:gd name="connsiteX727" fmla="*/ 4545126 w 5119199"/>
              <a:gd name="connsiteY727" fmla="*/ 1216001 h 5388006"/>
              <a:gd name="connsiteX728" fmla="*/ 4546902 w 5119199"/>
              <a:gd name="connsiteY728" fmla="*/ 1177887 h 5388006"/>
              <a:gd name="connsiteX729" fmla="*/ 4546902 w 5119199"/>
              <a:gd name="connsiteY729" fmla="*/ 1101305 h 5388006"/>
              <a:gd name="connsiteX730" fmla="*/ 4521099 w 5119199"/>
              <a:gd name="connsiteY730" fmla="*/ 1214817 h 5388006"/>
              <a:gd name="connsiteX731" fmla="*/ 4525952 w 5119199"/>
              <a:gd name="connsiteY731" fmla="*/ 1133145 h 5388006"/>
              <a:gd name="connsiteX732" fmla="*/ 4499675 w 5119199"/>
              <a:gd name="connsiteY732" fmla="*/ 1259086 h 5388006"/>
              <a:gd name="connsiteX733" fmla="*/ 4511512 w 5119199"/>
              <a:gd name="connsiteY733" fmla="*/ 1218250 h 5388006"/>
              <a:gd name="connsiteX734" fmla="*/ 4515890 w 5119199"/>
              <a:gd name="connsiteY734" fmla="*/ 1260033 h 5388006"/>
              <a:gd name="connsiteX735" fmla="*/ 4473398 w 5119199"/>
              <a:gd name="connsiteY735" fmla="*/ 1428704 h 5388006"/>
              <a:gd name="connsiteX736" fmla="*/ 4423328 w 5119199"/>
              <a:gd name="connsiteY736" fmla="*/ 1595482 h 5388006"/>
              <a:gd name="connsiteX737" fmla="*/ 4421316 w 5119199"/>
              <a:gd name="connsiteY737" fmla="*/ 1620338 h 5388006"/>
              <a:gd name="connsiteX738" fmla="*/ 4410900 w 5119199"/>
              <a:gd name="connsiteY738" fmla="*/ 1656558 h 5388006"/>
              <a:gd name="connsiteX739" fmla="*/ 4395867 w 5119199"/>
              <a:gd name="connsiteY739" fmla="*/ 1692068 h 5388006"/>
              <a:gd name="connsiteX740" fmla="*/ 4391463 w 5119199"/>
              <a:gd name="connsiteY740" fmla="*/ 1699752 h 5388006"/>
              <a:gd name="connsiteX741" fmla="*/ 4403265 w 5119199"/>
              <a:gd name="connsiteY741" fmla="*/ 1711154 h 5388006"/>
              <a:gd name="connsiteX742" fmla="*/ 4418356 w 5119199"/>
              <a:gd name="connsiteY742" fmla="*/ 1744148 h 5388006"/>
              <a:gd name="connsiteX743" fmla="*/ 4430106 w 5119199"/>
              <a:gd name="connsiteY743" fmla="*/ 1742697 h 5388006"/>
              <a:gd name="connsiteX744" fmla="*/ 4430283 w 5119199"/>
              <a:gd name="connsiteY744" fmla="*/ 1742609 h 5388006"/>
              <a:gd name="connsiteX745" fmla="*/ 4440152 w 5119199"/>
              <a:gd name="connsiteY745" fmla="*/ 1712679 h 5388006"/>
              <a:gd name="connsiteX746" fmla="*/ 4452210 w 5119199"/>
              <a:gd name="connsiteY746" fmla="*/ 1683546 h 5388006"/>
              <a:gd name="connsiteX747" fmla="*/ 4435166 w 5119199"/>
              <a:gd name="connsiteY747" fmla="*/ 1736455 h 5388006"/>
              <a:gd name="connsiteX748" fmla="*/ 4432531 w 5119199"/>
              <a:gd name="connsiteY748" fmla="*/ 1741481 h 5388006"/>
              <a:gd name="connsiteX749" fmla="*/ 4445240 w 5119199"/>
              <a:gd name="connsiteY749" fmla="*/ 1735109 h 5388006"/>
              <a:gd name="connsiteX750" fmla="*/ 4481090 w 5119199"/>
              <a:gd name="connsiteY750" fmla="*/ 1720475 h 5388006"/>
              <a:gd name="connsiteX751" fmla="*/ 4460731 w 5119199"/>
              <a:gd name="connsiteY751" fmla="*/ 1742610 h 5388006"/>
              <a:gd name="connsiteX752" fmla="*/ 4496241 w 5119199"/>
              <a:gd name="connsiteY752" fmla="*/ 1791731 h 5388006"/>
              <a:gd name="connsiteX753" fmla="*/ 4509024 w 5119199"/>
              <a:gd name="connsiteY753" fmla="*/ 1798715 h 5388006"/>
              <a:gd name="connsiteX754" fmla="*/ 4519441 w 5119199"/>
              <a:gd name="connsiteY754" fmla="*/ 1779540 h 5388006"/>
              <a:gd name="connsiteX755" fmla="*/ 4488666 w 5119199"/>
              <a:gd name="connsiteY755" fmla="*/ 1820968 h 5388006"/>
              <a:gd name="connsiteX756" fmla="*/ 4538853 w 5119199"/>
              <a:gd name="connsiteY756" fmla="*/ 1828070 h 5388006"/>
              <a:gd name="connsiteX757" fmla="*/ 4510681 w 5119199"/>
              <a:gd name="connsiteY757" fmla="*/ 1841446 h 5388006"/>
              <a:gd name="connsiteX758" fmla="*/ 4552938 w 5119199"/>
              <a:gd name="connsiteY758" fmla="*/ 1840144 h 5388006"/>
              <a:gd name="connsiteX759" fmla="*/ 4519913 w 5119199"/>
              <a:gd name="connsiteY759" fmla="*/ 1855057 h 5388006"/>
              <a:gd name="connsiteX760" fmla="*/ 4527134 w 5119199"/>
              <a:gd name="connsiteY760" fmla="*/ 1879915 h 5388006"/>
              <a:gd name="connsiteX761" fmla="*/ 4516599 w 5119199"/>
              <a:gd name="connsiteY761" fmla="*/ 1899209 h 5388006"/>
              <a:gd name="connsiteX762" fmla="*/ 4535774 w 5119199"/>
              <a:gd name="connsiteY762" fmla="*/ 1909860 h 5388006"/>
              <a:gd name="connsiteX763" fmla="*/ 4517428 w 5119199"/>
              <a:gd name="connsiteY763" fmla="*/ 1920633 h 5388006"/>
              <a:gd name="connsiteX764" fmla="*/ 4570574 w 5119199"/>
              <a:gd name="connsiteY764" fmla="*/ 1937677 h 5388006"/>
              <a:gd name="connsiteX765" fmla="*/ 4532460 w 5119199"/>
              <a:gd name="connsiteY765" fmla="*/ 1954012 h 5388006"/>
              <a:gd name="connsiteX766" fmla="*/ 4526305 w 5119199"/>
              <a:gd name="connsiteY766" fmla="*/ 1988220 h 5388006"/>
              <a:gd name="connsiteX767" fmla="*/ 4542521 w 5119199"/>
              <a:gd name="connsiteY767" fmla="*/ 1988930 h 5388006"/>
              <a:gd name="connsiteX768" fmla="*/ 4533407 w 5119199"/>
              <a:gd name="connsiteY768" fmla="*/ 2013195 h 5388006"/>
              <a:gd name="connsiteX769" fmla="*/ 4542758 w 5119199"/>
              <a:gd name="connsiteY769" fmla="*/ 2026688 h 5388006"/>
              <a:gd name="connsiteX770" fmla="*/ 4596378 w 5119199"/>
              <a:gd name="connsiteY770" fmla="*/ 2027399 h 5388006"/>
              <a:gd name="connsiteX771" fmla="*/ 4530803 w 5119199"/>
              <a:gd name="connsiteY771" fmla="*/ 2040892 h 5388006"/>
              <a:gd name="connsiteX772" fmla="*/ 4525476 w 5119199"/>
              <a:gd name="connsiteY772" fmla="*/ 2096524 h 5388006"/>
              <a:gd name="connsiteX773" fmla="*/ 4578268 w 5119199"/>
              <a:gd name="connsiteY773" fmla="*/ 2075810 h 5388006"/>
              <a:gd name="connsiteX774" fmla="*/ 4571166 w 5119199"/>
              <a:gd name="connsiteY774" fmla="*/ 2050952 h 5388006"/>
              <a:gd name="connsiteX775" fmla="*/ 4579806 w 5119199"/>
              <a:gd name="connsiteY775" fmla="*/ 2080782 h 5388006"/>
              <a:gd name="connsiteX776" fmla="*/ 4607267 w 5119199"/>
              <a:gd name="connsiteY776" fmla="*/ 2083622 h 5388006"/>
              <a:gd name="connsiteX777" fmla="*/ 4598034 w 5119199"/>
              <a:gd name="connsiteY777" fmla="*/ 2199739 h 5388006"/>
              <a:gd name="connsiteX778" fmla="*/ 4638989 w 5119199"/>
              <a:gd name="connsiteY778" fmla="*/ 2193229 h 5388006"/>
              <a:gd name="connsiteX779" fmla="*/ 4600875 w 5119199"/>
              <a:gd name="connsiteY779" fmla="*/ 2209682 h 5388006"/>
              <a:gd name="connsiteX780" fmla="*/ 4660058 w 5119199"/>
              <a:gd name="connsiteY780" fmla="*/ 2230278 h 5388006"/>
              <a:gd name="connsiteX781" fmla="*/ 4638160 w 5119199"/>
              <a:gd name="connsiteY781" fmla="*/ 2247441 h 5388006"/>
              <a:gd name="connsiteX782" fmla="*/ 4709180 w 5119199"/>
              <a:gd name="connsiteY782" fmla="*/ 2253831 h 5388006"/>
              <a:gd name="connsiteX783" fmla="*/ 4631887 w 5119199"/>
              <a:gd name="connsiteY783" fmla="*/ 2319288 h 5388006"/>
              <a:gd name="connsiteX784" fmla="*/ 4626916 w 5119199"/>
              <a:gd name="connsiteY784" fmla="*/ 2320708 h 5388006"/>
              <a:gd name="connsiteX785" fmla="*/ 4605373 w 5119199"/>
              <a:gd name="connsiteY785" fmla="*/ 2375630 h 5388006"/>
              <a:gd name="connsiteX786" fmla="*/ 4626287 w 5119199"/>
              <a:gd name="connsiteY786" fmla="*/ 2413289 h 5388006"/>
              <a:gd name="connsiteX787" fmla="*/ 4625535 w 5119199"/>
              <a:gd name="connsiteY787" fmla="*/ 2422375 h 5388006"/>
              <a:gd name="connsiteX788" fmla="*/ 4625644 w 5119199"/>
              <a:gd name="connsiteY788" fmla="*/ 2422586 h 5388006"/>
              <a:gd name="connsiteX789" fmla="*/ 4625480 w 5119199"/>
              <a:gd name="connsiteY789" fmla="*/ 2423048 h 5388006"/>
              <a:gd name="connsiteX790" fmla="*/ 4623543 w 5119199"/>
              <a:gd name="connsiteY790" fmla="*/ 2446443 h 5388006"/>
              <a:gd name="connsiteX791" fmla="*/ 4613612 w 5119199"/>
              <a:gd name="connsiteY791" fmla="*/ 2465661 h 5388006"/>
              <a:gd name="connsiteX792" fmla="*/ 4640528 w 5119199"/>
              <a:gd name="connsiteY792" fmla="*/ 2459788 h 5388006"/>
              <a:gd name="connsiteX793" fmla="*/ 4610345 w 5119199"/>
              <a:gd name="connsiteY793" fmla="*/ 2474347 h 5388006"/>
              <a:gd name="connsiteX794" fmla="*/ 4655560 w 5119199"/>
              <a:gd name="connsiteY794" fmla="*/ 2471388 h 5388006"/>
              <a:gd name="connsiteX795" fmla="*/ 4620051 w 5119199"/>
              <a:gd name="connsiteY795" fmla="*/ 2487722 h 5388006"/>
              <a:gd name="connsiteX796" fmla="*/ 4627626 w 5119199"/>
              <a:gd name="connsiteY796" fmla="*/ 2512461 h 5388006"/>
              <a:gd name="connsiteX797" fmla="*/ 4620939 w 5119199"/>
              <a:gd name="connsiteY797" fmla="*/ 2521812 h 5388006"/>
              <a:gd name="connsiteX798" fmla="*/ 4618842 w 5119199"/>
              <a:gd name="connsiteY798" fmla="*/ 2523637 h 5388006"/>
              <a:gd name="connsiteX799" fmla="*/ 4652128 w 5119199"/>
              <a:gd name="connsiteY799" fmla="*/ 2529506 h 5388006"/>
              <a:gd name="connsiteX800" fmla="*/ 4637693 w 5119199"/>
              <a:gd name="connsiteY800" fmla="*/ 2546033 h 5388006"/>
              <a:gd name="connsiteX801" fmla="*/ 4618340 w 5119199"/>
              <a:gd name="connsiteY801" fmla="*/ 2556864 h 5388006"/>
              <a:gd name="connsiteX802" fmla="*/ 4624035 w 5119199"/>
              <a:gd name="connsiteY802" fmla="*/ 2570660 h 5388006"/>
              <a:gd name="connsiteX803" fmla="*/ 4673670 w 5119199"/>
              <a:gd name="connsiteY803" fmla="*/ 2569395 h 5388006"/>
              <a:gd name="connsiteX804" fmla="*/ 4633071 w 5119199"/>
              <a:gd name="connsiteY804" fmla="*/ 2587268 h 5388006"/>
              <a:gd name="connsiteX805" fmla="*/ 4626324 w 5119199"/>
              <a:gd name="connsiteY805" fmla="*/ 2621831 h 5388006"/>
              <a:gd name="connsiteX806" fmla="*/ 4643606 w 5119199"/>
              <a:gd name="connsiteY806" fmla="*/ 2621831 h 5388006"/>
              <a:gd name="connsiteX807" fmla="*/ 4633899 w 5119199"/>
              <a:gd name="connsiteY807" fmla="*/ 2646569 h 5388006"/>
              <a:gd name="connsiteX808" fmla="*/ 4643723 w 5119199"/>
              <a:gd name="connsiteY808" fmla="*/ 2659826 h 5388006"/>
              <a:gd name="connsiteX809" fmla="*/ 4701012 w 5119199"/>
              <a:gd name="connsiteY809" fmla="*/ 2658642 h 5388006"/>
              <a:gd name="connsiteX810" fmla="*/ 4630940 w 5119199"/>
              <a:gd name="connsiteY810" fmla="*/ 2674622 h 5388006"/>
              <a:gd name="connsiteX811" fmla="*/ 4625022 w 5119199"/>
              <a:gd name="connsiteY811" fmla="*/ 2730609 h 5388006"/>
              <a:gd name="connsiteX812" fmla="*/ 4681482 w 5119199"/>
              <a:gd name="connsiteY812" fmla="*/ 2708001 h 5388006"/>
              <a:gd name="connsiteX813" fmla="*/ 4673906 w 5119199"/>
              <a:gd name="connsiteY813" fmla="*/ 2683144 h 5388006"/>
              <a:gd name="connsiteX814" fmla="*/ 4683020 w 5119199"/>
              <a:gd name="connsiteY814" fmla="*/ 2712972 h 5388006"/>
              <a:gd name="connsiteX815" fmla="*/ 4712376 w 5119199"/>
              <a:gd name="connsiteY815" fmla="*/ 2714748 h 5388006"/>
              <a:gd name="connsiteX816" fmla="*/ 4701959 w 5119199"/>
              <a:gd name="connsiteY816" fmla="*/ 2831930 h 5388006"/>
              <a:gd name="connsiteX817" fmla="*/ 4745636 w 5119199"/>
              <a:gd name="connsiteY817" fmla="*/ 2823999 h 5388006"/>
              <a:gd name="connsiteX818" fmla="*/ 4705036 w 5119199"/>
              <a:gd name="connsiteY818" fmla="*/ 2841873 h 5388006"/>
              <a:gd name="connsiteX819" fmla="*/ 4768362 w 5119199"/>
              <a:gd name="connsiteY819" fmla="*/ 2860456 h 5388006"/>
              <a:gd name="connsiteX820" fmla="*/ 4744689 w 5119199"/>
              <a:gd name="connsiteY820" fmla="*/ 2878448 h 5388006"/>
              <a:gd name="connsiteX821" fmla="*/ 4820680 w 5119199"/>
              <a:gd name="connsiteY821" fmla="*/ 2882354 h 5388006"/>
              <a:gd name="connsiteX822" fmla="*/ 4737824 w 5119199"/>
              <a:gd name="connsiteY822" fmla="*/ 2951006 h 5388006"/>
              <a:gd name="connsiteX823" fmla="*/ 4732616 w 5119199"/>
              <a:gd name="connsiteY823" fmla="*/ 2952544 h 5388006"/>
              <a:gd name="connsiteX824" fmla="*/ 4708942 w 5119199"/>
              <a:gd name="connsiteY824" fmla="*/ 3008531 h 5388006"/>
              <a:gd name="connsiteX825" fmla="*/ 4689650 w 5119199"/>
              <a:gd name="connsiteY825" fmla="*/ 3146072 h 5388006"/>
              <a:gd name="connsiteX826" fmla="*/ 4758302 w 5119199"/>
              <a:gd name="connsiteY826" fmla="*/ 3163117 h 5388006"/>
              <a:gd name="connsiteX827" fmla="*/ 4721929 w 5119199"/>
              <a:gd name="connsiteY827" fmla="*/ 3191887 h 5388006"/>
              <a:gd name="connsiteX828" fmla="*/ 4702789 w 5119199"/>
              <a:gd name="connsiteY828" fmla="*/ 3197394 h 5388006"/>
              <a:gd name="connsiteX829" fmla="*/ 4698565 w 5119199"/>
              <a:gd name="connsiteY829" fmla="*/ 3203298 h 5388006"/>
              <a:gd name="connsiteX830" fmla="*/ 4764812 w 5119199"/>
              <a:gd name="connsiteY830" fmla="*/ 3188329 h 5388006"/>
              <a:gd name="connsiteX831" fmla="*/ 4717466 w 5119199"/>
              <a:gd name="connsiteY831" fmla="*/ 3217802 h 5388006"/>
              <a:gd name="connsiteX832" fmla="*/ 4774992 w 5119199"/>
              <a:gd name="connsiteY832" fmla="*/ 3208569 h 5388006"/>
              <a:gd name="connsiteX833" fmla="*/ 4806714 w 5119199"/>
              <a:gd name="connsiteY833" fmla="*/ 3195194 h 5388006"/>
              <a:gd name="connsiteX834" fmla="*/ 4813224 w 5119199"/>
              <a:gd name="connsiteY834" fmla="*/ 3191524 h 5388006"/>
              <a:gd name="connsiteX835" fmla="*/ 4819970 w 5119199"/>
              <a:gd name="connsiteY835" fmla="*/ 3187500 h 5388006"/>
              <a:gd name="connsiteX836" fmla="*/ 4830032 w 5119199"/>
              <a:gd name="connsiteY836" fmla="*/ 3179570 h 5388006"/>
              <a:gd name="connsiteX837" fmla="*/ 4831334 w 5119199"/>
              <a:gd name="connsiteY837" fmla="*/ 3183476 h 5388006"/>
              <a:gd name="connsiteX838" fmla="*/ 4847194 w 5119199"/>
              <a:gd name="connsiteY838" fmla="*/ 3182765 h 5388006"/>
              <a:gd name="connsiteX839" fmla="*/ 4834766 w 5119199"/>
              <a:gd name="connsiteY839" fmla="*/ 3191643 h 5388006"/>
              <a:gd name="connsiteX840" fmla="*/ 4814644 w 5119199"/>
              <a:gd name="connsiteY840" fmla="*/ 3197797 h 5388006"/>
              <a:gd name="connsiteX841" fmla="*/ 4827782 w 5119199"/>
              <a:gd name="connsiteY841" fmla="*/ 3197797 h 5388006"/>
              <a:gd name="connsiteX842" fmla="*/ 4849680 w 5119199"/>
              <a:gd name="connsiteY842" fmla="*/ 3190222 h 5388006"/>
              <a:gd name="connsiteX843" fmla="*/ 4915965 w 5119199"/>
              <a:gd name="connsiteY843" fmla="*/ 3188801 h 5388006"/>
              <a:gd name="connsiteX844" fmla="*/ 4881166 w 5119199"/>
              <a:gd name="connsiteY844" fmla="*/ 3209397 h 5388006"/>
              <a:gd name="connsiteX845" fmla="*/ 4886729 w 5119199"/>
              <a:gd name="connsiteY845" fmla="*/ 3226678 h 5388006"/>
              <a:gd name="connsiteX846" fmla="*/ 4845892 w 5119199"/>
              <a:gd name="connsiteY846" fmla="*/ 3270000 h 5388006"/>
              <a:gd name="connsiteX847" fmla="*/ 4870986 w 5119199"/>
              <a:gd name="connsiteY847" fmla="*/ 3283967 h 5388006"/>
              <a:gd name="connsiteX848" fmla="*/ 4887084 w 5119199"/>
              <a:gd name="connsiteY848" fmla="*/ 3308942 h 5388006"/>
              <a:gd name="connsiteX849" fmla="*/ 4928630 w 5119199"/>
              <a:gd name="connsiteY849" fmla="*/ 3295922 h 5388006"/>
              <a:gd name="connsiteX850" fmla="*/ 4958932 w 5119199"/>
              <a:gd name="connsiteY850" fmla="*/ 3285624 h 5388006"/>
              <a:gd name="connsiteX851" fmla="*/ 4989824 w 5119199"/>
              <a:gd name="connsiteY851" fmla="*/ 3279706 h 5388006"/>
              <a:gd name="connsiteX852" fmla="*/ 4951592 w 5119199"/>
              <a:gd name="connsiteY852" fmla="*/ 3299828 h 5388006"/>
              <a:gd name="connsiteX853" fmla="*/ 4992310 w 5119199"/>
              <a:gd name="connsiteY853" fmla="*/ 3338297 h 5388006"/>
              <a:gd name="connsiteX854" fmla="*/ 5009000 w 5119199"/>
              <a:gd name="connsiteY854" fmla="*/ 3344097 h 5388006"/>
              <a:gd name="connsiteX855" fmla="*/ 5030187 w 5119199"/>
              <a:gd name="connsiteY855" fmla="*/ 3329183 h 5388006"/>
              <a:gd name="connsiteX856" fmla="*/ 4973845 w 5119199"/>
              <a:gd name="connsiteY856" fmla="*/ 3362917 h 5388006"/>
              <a:gd name="connsiteX857" fmla="*/ 5043089 w 5119199"/>
              <a:gd name="connsiteY857" fmla="*/ 3369901 h 5388006"/>
              <a:gd name="connsiteX858" fmla="*/ 5034686 w 5119199"/>
              <a:gd name="connsiteY858" fmla="*/ 3374754 h 5388006"/>
              <a:gd name="connsiteX859" fmla="*/ 5000005 w 5119199"/>
              <a:gd name="connsiteY859" fmla="*/ 3379015 h 5388006"/>
              <a:gd name="connsiteX860" fmla="*/ 5059188 w 5119199"/>
              <a:gd name="connsiteY860" fmla="*/ 3381737 h 5388006"/>
              <a:gd name="connsiteX861" fmla="*/ 5039064 w 5119199"/>
              <a:gd name="connsiteY861" fmla="*/ 3387301 h 5388006"/>
              <a:gd name="connsiteX862" fmla="*/ 5009592 w 5119199"/>
              <a:gd name="connsiteY862" fmla="*/ 3390141 h 5388006"/>
              <a:gd name="connsiteX863" fmla="*/ 5013142 w 5119199"/>
              <a:gd name="connsiteY863" fmla="*/ 3410500 h 5388006"/>
              <a:gd name="connsiteX864" fmla="*/ 4995152 w 5119199"/>
              <a:gd name="connsiteY864" fmla="*/ 3426361 h 5388006"/>
              <a:gd name="connsiteX865" fmla="*/ 5017523 w 5119199"/>
              <a:gd name="connsiteY865" fmla="*/ 3435120 h 5388006"/>
              <a:gd name="connsiteX866" fmla="*/ 4991956 w 5119199"/>
              <a:gd name="connsiteY866" fmla="*/ 3443998 h 5388006"/>
              <a:gd name="connsiteX867" fmla="*/ 5054334 w 5119199"/>
              <a:gd name="connsiteY867" fmla="*/ 3460687 h 5388006"/>
              <a:gd name="connsiteX868" fmla="*/ 5004502 w 5119199"/>
              <a:gd name="connsiteY868" fmla="*/ 3471104 h 5388006"/>
              <a:gd name="connsiteX869" fmla="*/ 4991719 w 5119199"/>
              <a:gd name="connsiteY869" fmla="*/ 3499393 h 5388006"/>
              <a:gd name="connsiteX870" fmla="*/ 5010421 w 5119199"/>
              <a:gd name="connsiteY870" fmla="*/ 3499393 h 5388006"/>
              <a:gd name="connsiteX871" fmla="*/ 4996572 w 5119199"/>
              <a:gd name="connsiteY871" fmla="*/ 3519515 h 5388006"/>
              <a:gd name="connsiteX872" fmla="*/ 5033620 w 5119199"/>
              <a:gd name="connsiteY872" fmla="*/ 3522948 h 5388006"/>
              <a:gd name="connsiteX873" fmla="*/ 5005094 w 5119199"/>
              <a:gd name="connsiteY873" fmla="*/ 3530286 h 5388006"/>
              <a:gd name="connsiteX874" fmla="*/ 5063448 w 5119199"/>
              <a:gd name="connsiteY874" fmla="*/ 3534903 h 5388006"/>
              <a:gd name="connsiteX875" fmla="*/ 5029477 w 5119199"/>
              <a:gd name="connsiteY875" fmla="*/ 3539756 h 5388006"/>
              <a:gd name="connsiteX876" fmla="*/ 4990534 w 5119199"/>
              <a:gd name="connsiteY876" fmla="*/ 3542478 h 5388006"/>
              <a:gd name="connsiteX877" fmla="*/ 4981066 w 5119199"/>
              <a:gd name="connsiteY877" fmla="*/ 3588286 h 5388006"/>
              <a:gd name="connsiteX878" fmla="*/ 5011248 w 5119199"/>
              <a:gd name="connsiteY878" fmla="*/ 3584381 h 5388006"/>
              <a:gd name="connsiteX879" fmla="*/ 5036105 w 5119199"/>
              <a:gd name="connsiteY879" fmla="*/ 3570649 h 5388006"/>
              <a:gd name="connsiteX880" fmla="*/ 5032318 w 5119199"/>
              <a:gd name="connsiteY880" fmla="*/ 3550290 h 5388006"/>
              <a:gd name="connsiteX881" fmla="*/ 5036816 w 5119199"/>
              <a:gd name="connsiteY881" fmla="*/ 3574793 h 5388006"/>
              <a:gd name="connsiteX882" fmla="*/ 5063803 w 5119199"/>
              <a:gd name="connsiteY882" fmla="*/ 3580119 h 5388006"/>
              <a:gd name="connsiteX883" fmla="*/ 5030306 w 5119199"/>
              <a:gd name="connsiteY883" fmla="*/ 3612433 h 5388006"/>
              <a:gd name="connsiteX884" fmla="*/ 5042143 w 5119199"/>
              <a:gd name="connsiteY884" fmla="*/ 3670906 h 5388006"/>
              <a:gd name="connsiteX885" fmla="*/ 5075877 w 5119199"/>
              <a:gd name="connsiteY885" fmla="*/ 3670906 h 5388006"/>
              <a:gd name="connsiteX886" fmla="*/ 5064040 w 5119199"/>
              <a:gd name="connsiteY886" fmla="*/ 3676706 h 5388006"/>
              <a:gd name="connsiteX887" fmla="*/ 5044392 w 5119199"/>
              <a:gd name="connsiteY887" fmla="*/ 3679428 h 5388006"/>
              <a:gd name="connsiteX888" fmla="*/ 5088306 w 5119199"/>
              <a:gd name="connsiteY888" fmla="*/ 3703101 h 5388006"/>
              <a:gd name="connsiteX889" fmla="*/ 5070669 w 5119199"/>
              <a:gd name="connsiteY889" fmla="*/ 3712452 h 5388006"/>
              <a:gd name="connsiteX890" fmla="*/ 5091028 w 5119199"/>
              <a:gd name="connsiteY890" fmla="*/ 3727840 h 5388006"/>
              <a:gd name="connsiteX891" fmla="*/ 5119199 w 5119199"/>
              <a:gd name="connsiteY891" fmla="*/ 3735534 h 5388006"/>
              <a:gd name="connsiteX892" fmla="*/ 5080138 w 5119199"/>
              <a:gd name="connsiteY892" fmla="*/ 3737191 h 5388006"/>
              <a:gd name="connsiteX893" fmla="*/ 5065634 w 5119199"/>
              <a:gd name="connsiteY893" fmla="*/ 3749346 h 5388006"/>
              <a:gd name="connsiteX894" fmla="*/ 5064040 w 5119199"/>
              <a:gd name="connsiteY894" fmla="*/ 3768202 h 5388006"/>
              <a:gd name="connsiteX895" fmla="*/ 5060963 w 5119199"/>
              <a:gd name="connsiteY895" fmla="*/ 3768913 h 5388006"/>
              <a:gd name="connsiteX896" fmla="*/ 5050192 w 5119199"/>
              <a:gd name="connsiteY896" fmla="*/ 3810577 h 5388006"/>
              <a:gd name="connsiteX897" fmla="*/ 5029715 w 5119199"/>
              <a:gd name="connsiteY897" fmla="*/ 3921250 h 5388006"/>
              <a:gd name="connsiteX898" fmla="*/ 5060372 w 5119199"/>
              <a:gd name="connsiteY898" fmla="*/ 3928707 h 5388006"/>
              <a:gd name="connsiteX899" fmla="*/ 5085939 w 5119199"/>
              <a:gd name="connsiteY899" fmla="*/ 3933087 h 5388006"/>
              <a:gd name="connsiteX900" fmla="*/ 5059662 w 5119199"/>
              <a:gd name="connsiteY900" fmla="*/ 3956050 h 5388006"/>
              <a:gd name="connsiteX901" fmla="*/ 5010185 w 5119199"/>
              <a:gd name="connsiteY901" fmla="*/ 3972148 h 5388006"/>
              <a:gd name="connsiteX902" fmla="*/ 4925080 w 5119199"/>
              <a:gd name="connsiteY902" fmla="*/ 4018192 h 5388006"/>
              <a:gd name="connsiteX903" fmla="*/ 4646684 w 5119199"/>
              <a:gd name="connsiteY903" fmla="*/ 4126378 h 5388006"/>
              <a:gd name="connsiteX904" fmla="*/ 4650601 w 5119199"/>
              <a:gd name="connsiteY904" fmla="*/ 4129365 h 5388006"/>
              <a:gd name="connsiteX905" fmla="*/ 4651416 w 5119199"/>
              <a:gd name="connsiteY905" fmla="*/ 4129141 h 5388006"/>
              <a:gd name="connsiteX906" fmla="*/ 4541114 w 5119199"/>
              <a:gd name="connsiteY906" fmla="*/ 4166889 h 5388006"/>
              <a:gd name="connsiteX907" fmla="*/ 4104096 w 5119199"/>
              <a:gd name="connsiteY907" fmla="*/ 4300849 h 5388006"/>
              <a:gd name="connsiteX908" fmla="*/ 4127768 w 5119199"/>
              <a:gd name="connsiteY908" fmla="*/ 4288066 h 5388006"/>
              <a:gd name="connsiteX909" fmla="*/ 4076634 w 5119199"/>
              <a:gd name="connsiteY909" fmla="*/ 4305821 h 5388006"/>
              <a:gd name="connsiteX910" fmla="*/ 3862866 w 5119199"/>
              <a:gd name="connsiteY910" fmla="*/ 4385126 h 5388006"/>
              <a:gd name="connsiteX911" fmla="*/ 3880976 w 5119199"/>
              <a:gd name="connsiteY911" fmla="*/ 4387494 h 5388006"/>
              <a:gd name="connsiteX912" fmla="*/ 3210671 w 5119199"/>
              <a:gd name="connsiteY912" fmla="*/ 4656184 h 5388006"/>
              <a:gd name="connsiteX913" fmla="*/ 3207948 w 5119199"/>
              <a:gd name="connsiteY913" fmla="*/ 4648490 h 5388006"/>
              <a:gd name="connsiteX914" fmla="*/ 3083072 w 5119199"/>
              <a:gd name="connsiteY914" fmla="*/ 4701992 h 5388006"/>
              <a:gd name="connsiteX915" fmla="*/ 3370938 w 5119199"/>
              <a:gd name="connsiteY915" fmla="*/ 4572500 h 5388006"/>
              <a:gd name="connsiteX916" fmla="*/ 3127933 w 5119199"/>
              <a:gd name="connsiteY916" fmla="*/ 4650621 h 5388006"/>
              <a:gd name="connsiteX917" fmla="*/ 3293645 w 5119199"/>
              <a:gd name="connsiteY917" fmla="*/ 4582324 h 5388006"/>
              <a:gd name="connsiteX918" fmla="*/ 3026612 w 5119199"/>
              <a:gd name="connsiteY918" fmla="*/ 4673821 h 5388006"/>
              <a:gd name="connsiteX919" fmla="*/ 3114795 w 5119199"/>
              <a:gd name="connsiteY919" fmla="*/ 4646478 h 5388006"/>
              <a:gd name="connsiteX920" fmla="*/ 3037384 w 5119199"/>
              <a:gd name="connsiteY920" fmla="*/ 4687551 h 5388006"/>
              <a:gd name="connsiteX921" fmla="*/ 2348258 w 5119199"/>
              <a:gd name="connsiteY921" fmla="*/ 4951625 h 5388006"/>
              <a:gd name="connsiteX922" fmla="*/ 2305291 w 5119199"/>
              <a:gd name="connsiteY922" fmla="*/ 4976363 h 5388006"/>
              <a:gd name="connsiteX923" fmla="*/ 1724234 w 5119199"/>
              <a:gd name="connsiteY923" fmla="*/ 5187883 h 5388006"/>
              <a:gd name="connsiteX924" fmla="*/ 1736071 w 5119199"/>
              <a:gd name="connsiteY924" fmla="*/ 5187883 h 5388006"/>
              <a:gd name="connsiteX925" fmla="*/ 1577934 w 5119199"/>
              <a:gd name="connsiteY925" fmla="*/ 5260441 h 5388006"/>
              <a:gd name="connsiteX926" fmla="*/ 1626464 w 5119199"/>
              <a:gd name="connsiteY926" fmla="*/ 5251090 h 5388006"/>
              <a:gd name="connsiteX927" fmla="*/ 1545265 w 5119199"/>
              <a:gd name="connsiteY927" fmla="*/ 5281629 h 5388006"/>
              <a:gd name="connsiteX928" fmla="*/ 1567045 w 5119199"/>
              <a:gd name="connsiteY928" fmla="*/ 5277841 h 5388006"/>
              <a:gd name="connsiteX929" fmla="*/ 1507862 w 5119199"/>
              <a:gd name="connsiteY929" fmla="*/ 5322109 h 5388006"/>
              <a:gd name="connsiteX930" fmla="*/ 1520882 w 5119199"/>
              <a:gd name="connsiteY930" fmla="*/ 5326015 h 5388006"/>
              <a:gd name="connsiteX931" fmla="*/ 1490462 w 5119199"/>
              <a:gd name="connsiteY931" fmla="*/ 5337851 h 5388006"/>
              <a:gd name="connsiteX932" fmla="*/ 1542543 w 5119199"/>
              <a:gd name="connsiteY932" fmla="*/ 5291452 h 5388006"/>
              <a:gd name="connsiteX933" fmla="*/ 1448916 w 5119199"/>
              <a:gd name="connsiteY933" fmla="*/ 5304709 h 5388006"/>
              <a:gd name="connsiteX934" fmla="*/ 1601844 w 5119199"/>
              <a:gd name="connsiteY934" fmla="*/ 5233690 h 5388006"/>
              <a:gd name="connsiteX935" fmla="*/ 1588824 w 5119199"/>
              <a:gd name="connsiteY935" fmla="*/ 5229784 h 5388006"/>
              <a:gd name="connsiteX936" fmla="*/ 1610603 w 5119199"/>
              <a:gd name="connsiteY936" fmla="*/ 5225996 h 5388006"/>
              <a:gd name="connsiteX937" fmla="*/ 1613444 w 5119199"/>
              <a:gd name="connsiteY937" fmla="*/ 5202323 h 5388006"/>
              <a:gd name="connsiteX938" fmla="*/ 1365586 w 5119199"/>
              <a:gd name="connsiteY938" fmla="*/ 5313587 h 5388006"/>
              <a:gd name="connsiteX939" fmla="*/ 1418377 w 5119199"/>
              <a:gd name="connsiteY939" fmla="*/ 5284705 h 5388006"/>
              <a:gd name="connsiteX940" fmla="*/ 1401688 w 5119199"/>
              <a:gd name="connsiteY940" fmla="*/ 5286599 h 5388006"/>
              <a:gd name="connsiteX941" fmla="*/ 1526919 w 5119199"/>
              <a:gd name="connsiteY941" fmla="*/ 5231796 h 5388006"/>
              <a:gd name="connsiteX942" fmla="*/ 1354460 w 5119199"/>
              <a:gd name="connsiteY942" fmla="*/ 5297015 h 5388006"/>
              <a:gd name="connsiteX943" fmla="*/ 1371149 w 5119199"/>
              <a:gd name="connsiteY943" fmla="*/ 5295121 h 5388006"/>
              <a:gd name="connsiteX944" fmla="*/ 1291963 w 5119199"/>
              <a:gd name="connsiteY944" fmla="*/ 5316191 h 5388006"/>
              <a:gd name="connsiteX945" fmla="*/ 1337652 w 5119199"/>
              <a:gd name="connsiteY945" fmla="*/ 5298909 h 5388006"/>
              <a:gd name="connsiteX946" fmla="*/ 1299183 w 5119199"/>
              <a:gd name="connsiteY946" fmla="*/ 5304591 h 5388006"/>
              <a:gd name="connsiteX947" fmla="*/ 1210645 w 5119199"/>
              <a:gd name="connsiteY947" fmla="*/ 5316427 h 5388006"/>
              <a:gd name="connsiteX948" fmla="*/ 1235384 w 5119199"/>
              <a:gd name="connsiteY948" fmla="*/ 5320333 h 5388006"/>
              <a:gd name="connsiteX949" fmla="*/ 1279534 w 5119199"/>
              <a:gd name="connsiteY949" fmla="*/ 5299028 h 5388006"/>
              <a:gd name="connsiteX950" fmla="*/ 1267698 w 5119199"/>
              <a:gd name="connsiteY950" fmla="*/ 5312640 h 5388006"/>
              <a:gd name="connsiteX951" fmla="*/ 1279534 w 5119199"/>
              <a:gd name="connsiteY951" fmla="*/ 5312640 h 5388006"/>
              <a:gd name="connsiteX952" fmla="*/ 1190287 w 5119199"/>
              <a:gd name="connsiteY952" fmla="*/ 5337733 h 5388006"/>
              <a:gd name="connsiteX953" fmla="*/ 1198217 w 5119199"/>
              <a:gd name="connsiteY953" fmla="*/ 5312521 h 5388006"/>
              <a:gd name="connsiteX954" fmla="*/ 1092516 w 5119199"/>
              <a:gd name="connsiteY954" fmla="*/ 5263873 h 5388006"/>
              <a:gd name="connsiteX955" fmla="*/ 1184960 w 5119199"/>
              <a:gd name="connsiteY955" fmla="*/ 5277603 h 5388006"/>
              <a:gd name="connsiteX956" fmla="*/ 1121516 w 5119199"/>
              <a:gd name="connsiteY956" fmla="*/ 5248485 h 5388006"/>
              <a:gd name="connsiteX957" fmla="*/ 1128736 w 5119199"/>
              <a:gd name="connsiteY957" fmla="*/ 5236649 h 5388006"/>
              <a:gd name="connsiteX958" fmla="*/ 1155605 w 5119199"/>
              <a:gd name="connsiteY958" fmla="*/ 5230850 h 5388006"/>
              <a:gd name="connsiteX959" fmla="*/ 1181764 w 5119199"/>
              <a:gd name="connsiteY959" fmla="*/ 5238662 h 5388006"/>
              <a:gd name="connsiteX960" fmla="*/ 1135957 w 5119199"/>
              <a:gd name="connsiteY960" fmla="*/ 5225050 h 5388006"/>
              <a:gd name="connsiteX961" fmla="*/ 1135957 w 5119199"/>
              <a:gd name="connsiteY961" fmla="*/ 5194038 h 5388006"/>
              <a:gd name="connsiteX962" fmla="*/ 1183303 w 5119199"/>
              <a:gd name="connsiteY962" fmla="*/ 5211556 h 5388006"/>
              <a:gd name="connsiteX963" fmla="*/ 1161287 w 5119199"/>
              <a:gd name="connsiteY963" fmla="*/ 5184332 h 5388006"/>
              <a:gd name="connsiteX964" fmla="*/ 1135957 w 5119199"/>
              <a:gd name="connsiteY964" fmla="*/ 5194038 h 5388006"/>
              <a:gd name="connsiteX965" fmla="*/ 1089202 w 5119199"/>
              <a:gd name="connsiteY965" fmla="*/ 5163026 h 5388006"/>
              <a:gd name="connsiteX966" fmla="*/ 1075235 w 5119199"/>
              <a:gd name="connsiteY966" fmla="*/ 5141602 h 5388006"/>
              <a:gd name="connsiteX967" fmla="*/ 1091214 w 5119199"/>
              <a:gd name="connsiteY967" fmla="*/ 5122308 h 5388006"/>
              <a:gd name="connsiteX968" fmla="*/ 1037831 w 5119199"/>
              <a:gd name="connsiteY968" fmla="*/ 5089284 h 5388006"/>
              <a:gd name="connsiteX969" fmla="*/ 1055231 w 5119199"/>
              <a:gd name="connsiteY969" fmla="*/ 5073779 h 5388006"/>
              <a:gd name="connsiteX970" fmla="*/ 1026705 w 5119199"/>
              <a:gd name="connsiteY970" fmla="*/ 5044661 h 5388006"/>
              <a:gd name="connsiteX971" fmla="*/ 1059374 w 5119199"/>
              <a:gd name="connsiteY971" fmla="*/ 5023355 h 5388006"/>
              <a:gd name="connsiteX972" fmla="*/ 1021497 w 5119199"/>
              <a:gd name="connsiteY972" fmla="*/ 5015543 h 5388006"/>
              <a:gd name="connsiteX973" fmla="*/ 999481 w 5119199"/>
              <a:gd name="connsiteY973" fmla="*/ 4988437 h 5388006"/>
              <a:gd name="connsiteX974" fmla="*/ 958763 w 5119199"/>
              <a:gd name="connsiteY974" fmla="*/ 5003943 h 5388006"/>
              <a:gd name="connsiteX975" fmla="*/ 986342 w 5119199"/>
              <a:gd name="connsiteY975" fmla="*/ 4984531 h 5388006"/>
              <a:gd name="connsiteX976" fmla="*/ 949886 w 5119199"/>
              <a:gd name="connsiteY976" fmla="*/ 4980625 h 5388006"/>
              <a:gd name="connsiteX977" fmla="*/ 969416 w 5119199"/>
              <a:gd name="connsiteY977" fmla="*/ 4955413 h 5388006"/>
              <a:gd name="connsiteX978" fmla="*/ 861111 w 5119199"/>
              <a:gd name="connsiteY978" fmla="*/ 4885695 h 5388006"/>
              <a:gd name="connsiteX979" fmla="*/ 841936 w 5119199"/>
              <a:gd name="connsiteY979" fmla="*/ 4866283 h 5388006"/>
              <a:gd name="connsiteX980" fmla="*/ 877446 w 5119199"/>
              <a:gd name="connsiteY980" fmla="*/ 4852671 h 5388006"/>
              <a:gd name="connsiteX981" fmla="*/ 851169 w 5119199"/>
              <a:gd name="connsiteY981" fmla="*/ 4844978 h 5388006"/>
              <a:gd name="connsiteX982" fmla="*/ 878038 w 5119199"/>
              <a:gd name="connsiteY982" fmla="*/ 4839059 h 5388006"/>
              <a:gd name="connsiteX983" fmla="*/ 889874 w 5119199"/>
              <a:gd name="connsiteY983" fmla="*/ 4808047 h 5388006"/>
              <a:gd name="connsiteX984" fmla="*/ 960894 w 5119199"/>
              <a:gd name="connsiteY984" fmla="*/ 4749811 h 5388006"/>
              <a:gd name="connsiteX985" fmla="*/ 930947 w 5119199"/>
              <a:gd name="connsiteY985" fmla="*/ 4747918 h 5388006"/>
              <a:gd name="connsiteX986" fmla="*/ 933906 w 5119199"/>
              <a:gd name="connsiteY986" fmla="*/ 4755730 h 5388006"/>
              <a:gd name="connsiteX987" fmla="*/ 903131 w 5119199"/>
              <a:gd name="connsiteY987" fmla="*/ 4736318 h 5388006"/>
              <a:gd name="connsiteX988" fmla="*/ 864426 w 5119199"/>
              <a:gd name="connsiteY988" fmla="*/ 4742117 h 5388006"/>
              <a:gd name="connsiteX989" fmla="*/ 895082 w 5119199"/>
              <a:gd name="connsiteY989" fmla="*/ 4730280 h 5388006"/>
              <a:gd name="connsiteX990" fmla="*/ 903013 w 5119199"/>
              <a:gd name="connsiteY990" fmla="*/ 4705068 h 5388006"/>
              <a:gd name="connsiteX991" fmla="*/ 889046 w 5119199"/>
              <a:gd name="connsiteY991" fmla="*/ 4683763 h 5388006"/>
              <a:gd name="connsiteX992" fmla="*/ 865373 w 5119199"/>
              <a:gd name="connsiteY992" fmla="*/ 4683763 h 5388006"/>
              <a:gd name="connsiteX993" fmla="*/ 947045 w 5119199"/>
              <a:gd name="connsiteY993" fmla="*/ 4652632 h 5388006"/>
              <a:gd name="connsiteX994" fmla="*/ 949176 w 5119199"/>
              <a:gd name="connsiteY994" fmla="*/ 4642926 h 5388006"/>
              <a:gd name="connsiteX995" fmla="*/ 936747 w 5119199"/>
              <a:gd name="connsiteY995" fmla="*/ 4625408 h 5388006"/>
              <a:gd name="connsiteX996" fmla="*/ 954147 w 5119199"/>
              <a:gd name="connsiteY996" fmla="*/ 4609902 h 5388006"/>
              <a:gd name="connsiteX997" fmla="*/ 926331 w 5119199"/>
              <a:gd name="connsiteY997" fmla="*/ 4598066 h 5388006"/>
              <a:gd name="connsiteX998" fmla="*/ 1019011 w 5119199"/>
              <a:gd name="connsiteY998" fmla="*/ 4580548 h 5388006"/>
              <a:gd name="connsiteX999" fmla="*/ 1008240 w 5119199"/>
              <a:gd name="connsiteY999" fmla="*/ 4597947 h 5388006"/>
              <a:gd name="connsiteX1000" fmla="*/ 1142467 w 5119199"/>
              <a:gd name="connsiteY1000" fmla="*/ 4489524 h 5388006"/>
              <a:gd name="connsiteX1001" fmla="*/ 1177976 w 5119199"/>
              <a:gd name="connsiteY1001" fmla="*/ 4458512 h 5388006"/>
              <a:gd name="connsiteX1002" fmla="*/ 1311020 w 5119199"/>
              <a:gd name="connsiteY1002" fmla="*/ 4408325 h 5388006"/>
              <a:gd name="connsiteX1003" fmla="*/ 1253967 w 5119199"/>
              <a:gd name="connsiteY1003" fmla="*/ 4412113 h 5388006"/>
              <a:gd name="connsiteX1004" fmla="*/ 1346884 w 5119199"/>
              <a:gd name="connsiteY1004" fmla="*/ 4363938 h 5388006"/>
              <a:gd name="connsiteX1005" fmla="*/ 1365113 w 5119199"/>
              <a:gd name="connsiteY1005" fmla="*/ 4365950 h 5388006"/>
              <a:gd name="connsiteX1006" fmla="*/ 1353276 w 5119199"/>
              <a:gd name="connsiteY1006" fmla="*/ 4365950 h 5388006"/>
              <a:gd name="connsiteX1007" fmla="*/ 1759626 w 5119199"/>
              <a:gd name="connsiteY1007" fmla="*/ 4218823 h 5388006"/>
              <a:gd name="connsiteX1008" fmla="*/ 1760011 w 5119199"/>
              <a:gd name="connsiteY1008" fmla="*/ 4225806 h 5388006"/>
              <a:gd name="connsiteX1009" fmla="*/ 1759613 w 5119199"/>
              <a:gd name="connsiteY1009" fmla="*/ 4227979 h 5388006"/>
              <a:gd name="connsiteX1010" fmla="*/ 1816797 w 5119199"/>
              <a:gd name="connsiteY1010" fmla="*/ 4207576 h 5388006"/>
              <a:gd name="connsiteX1011" fmla="*/ 1816728 w 5119199"/>
              <a:gd name="connsiteY1011" fmla="*/ 4209468 h 5388006"/>
              <a:gd name="connsiteX1012" fmla="*/ 1821265 w 5119199"/>
              <a:gd name="connsiteY1012" fmla="*/ 4206941 h 5388006"/>
              <a:gd name="connsiteX1013" fmla="*/ 1776315 w 5119199"/>
              <a:gd name="connsiteY1013" fmla="*/ 4217047 h 5388006"/>
              <a:gd name="connsiteX1014" fmla="*/ 1848992 w 5119199"/>
              <a:gd name="connsiteY1014" fmla="*/ 4176920 h 5388006"/>
              <a:gd name="connsiteX1015" fmla="*/ 1866392 w 5119199"/>
              <a:gd name="connsiteY1015" fmla="*/ 4192546 h 5388006"/>
              <a:gd name="connsiteX1016" fmla="*/ 1935399 w 5119199"/>
              <a:gd name="connsiteY1016" fmla="*/ 4158219 h 5388006"/>
              <a:gd name="connsiteX1017" fmla="*/ 1907464 w 5119199"/>
              <a:gd name="connsiteY1017" fmla="*/ 4177395 h 5388006"/>
              <a:gd name="connsiteX1018" fmla="*/ 1934023 w 5119199"/>
              <a:gd name="connsiteY1018" fmla="*/ 4172408 h 5388006"/>
              <a:gd name="connsiteX1019" fmla="*/ 1939811 w 5119199"/>
              <a:gd name="connsiteY1019" fmla="*/ 4169138 h 5388006"/>
              <a:gd name="connsiteX1020" fmla="*/ 1943550 w 5119199"/>
              <a:gd name="connsiteY1020" fmla="*/ 4163968 h 5388006"/>
              <a:gd name="connsiteX1021" fmla="*/ 1955526 w 5119199"/>
              <a:gd name="connsiteY1021" fmla="*/ 4157821 h 5388006"/>
              <a:gd name="connsiteX1022" fmla="*/ 1951792 w 5119199"/>
              <a:gd name="connsiteY1022" fmla="*/ 4157080 h 5388006"/>
              <a:gd name="connsiteX1023" fmla="*/ 1942027 w 5119199"/>
              <a:gd name="connsiteY1023" fmla="*/ 4160231 h 5388006"/>
              <a:gd name="connsiteX1024" fmla="*/ 1971264 w 5119199"/>
              <a:gd name="connsiteY1024" fmla="*/ 4144962 h 5388006"/>
              <a:gd name="connsiteX1025" fmla="*/ 1969606 w 5119199"/>
              <a:gd name="connsiteY1025" fmla="*/ 4149637 h 5388006"/>
              <a:gd name="connsiteX1026" fmla="*/ 1969358 w 5119199"/>
              <a:gd name="connsiteY1026" fmla="*/ 4151749 h 5388006"/>
              <a:gd name="connsiteX1027" fmla="*/ 2013875 w 5119199"/>
              <a:gd name="connsiteY1027" fmla="*/ 4136320 h 5388006"/>
              <a:gd name="connsiteX1028" fmla="*/ 2065478 w 5119199"/>
              <a:gd name="connsiteY1028" fmla="*/ 4116039 h 5388006"/>
              <a:gd name="connsiteX1029" fmla="*/ 2095902 w 5119199"/>
              <a:gd name="connsiteY1029" fmla="*/ 4103534 h 5388006"/>
              <a:gd name="connsiteX1030" fmla="*/ 2091641 w 5119199"/>
              <a:gd name="connsiteY1030" fmla="*/ 4091697 h 5388006"/>
              <a:gd name="connsiteX1031" fmla="*/ 2107075 w 5119199"/>
              <a:gd name="connsiteY1031" fmla="*/ 4089888 h 5388006"/>
              <a:gd name="connsiteX1032" fmla="*/ 2112784 w 5119199"/>
              <a:gd name="connsiteY1032" fmla="*/ 4086175 h 5388006"/>
              <a:gd name="connsiteX1033" fmla="*/ 2073029 w 5119199"/>
              <a:gd name="connsiteY1033" fmla="*/ 4086681 h 5388006"/>
              <a:gd name="connsiteX1034" fmla="*/ 2004880 w 5119199"/>
              <a:gd name="connsiteY1034" fmla="*/ 4106610 h 5388006"/>
              <a:gd name="connsiteX1035" fmla="*/ 2050805 w 5119199"/>
              <a:gd name="connsiteY1035" fmla="*/ 4087080 h 5388006"/>
              <a:gd name="connsiteX1036" fmla="*/ 2129874 w 5119199"/>
              <a:gd name="connsiteY1036" fmla="*/ 4063407 h 5388006"/>
              <a:gd name="connsiteX1037" fmla="*/ 2127240 w 5119199"/>
              <a:gd name="connsiteY1037" fmla="*/ 4076787 h 5388006"/>
              <a:gd name="connsiteX1038" fmla="*/ 2143011 w 5119199"/>
              <a:gd name="connsiteY1038" fmla="*/ 4072877 h 5388006"/>
              <a:gd name="connsiteX1039" fmla="*/ 2104780 w 5119199"/>
              <a:gd name="connsiteY1039" fmla="*/ 4095840 h 5388006"/>
              <a:gd name="connsiteX1040" fmla="*/ 2139520 w 5119199"/>
              <a:gd name="connsiteY1040" fmla="*/ 4086938 h 5388006"/>
              <a:gd name="connsiteX1041" fmla="*/ 2216084 w 5119199"/>
              <a:gd name="connsiteY1041" fmla="*/ 4056846 h 5388006"/>
              <a:gd name="connsiteX1042" fmla="*/ 2223146 w 5119199"/>
              <a:gd name="connsiteY1042" fmla="*/ 4052400 h 5388006"/>
              <a:gd name="connsiteX1043" fmla="*/ 2174024 w 5119199"/>
              <a:gd name="connsiteY1043" fmla="*/ 4061632 h 5388006"/>
              <a:gd name="connsiteX1044" fmla="*/ 2265047 w 5119199"/>
              <a:gd name="connsiteY1044" fmla="*/ 4023873 h 5388006"/>
              <a:gd name="connsiteX1045" fmla="*/ 2298663 w 5119199"/>
              <a:gd name="connsiteY1045" fmla="*/ 4020441 h 5388006"/>
              <a:gd name="connsiteX1046" fmla="*/ 2299610 w 5119199"/>
              <a:gd name="connsiteY1046" fmla="*/ 4006829 h 5388006"/>
              <a:gd name="connsiteX1047" fmla="*/ 2406139 w 5119199"/>
              <a:gd name="connsiteY1047" fmla="*/ 3963625 h 5388006"/>
              <a:gd name="connsiteX1048" fmla="*/ 2372997 w 5119199"/>
              <a:gd name="connsiteY1048" fmla="*/ 3984576 h 5388006"/>
              <a:gd name="connsiteX1049" fmla="*/ 2392982 w 5119199"/>
              <a:gd name="connsiteY1049" fmla="*/ 3980958 h 5388006"/>
              <a:gd name="connsiteX1050" fmla="*/ 2407604 w 5119199"/>
              <a:gd name="connsiteY1050" fmla="*/ 3972761 h 5388006"/>
              <a:gd name="connsiteX1051" fmla="*/ 2410697 w 5119199"/>
              <a:gd name="connsiteY1051" fmla="*/ 3957647 h 5388006"/>
              <a:gd name="connsiteX1052" fmla="*/ 2392527 w 5119199"/>
              <a:gd name="connsiteY1052" fmla="*/ 3961139 h 5388006"/>
              <a:gd name="connsiteX1053" fmla="*/ 2413893 w 5119199"/>
              <a:gd name="connsiteY1053" fmla="*/ 3947453 h 5388006"/>
              <a:gd name="connsiteX1054" fmla="*/ 2430061 w 5119199"/>
              <a:gd name="connsiteY1054" fmla="*/ 3941115 h 5388006"/>
              <a:gd name="connsiteX1055" fmla="*/ 2441530 w 5119199"/>
              <a:gd name="connsiteY1055" fmla="*/ 3933324 h 5388006"/>
              <a:gd name="connsiteX1056" fmla="*/ 2441301 w 5119199"/>
              <a:gd name="connsiteY1056" fmla="*/ 3936584 h 5388006"/>
              <a:gd name="connsiteX1057" fmla="*/ 2452657 w 5119199"/>
              <a:gd name="connsiteY1057" fmla="*/ 3931903 h 5388006"/>
              <a:gd name="connsiteX1058" fmla="*/ 2445268 w 5119199"/>
              <a:gd name="connsiteY1058" fmla="*/ 3944922 h 5388006"/>
              <a:gd name="connsiteX1059" fmla="*/ 2496707 w 5119199"/>
              <a:gd name="connsiteY1059" fmla="*/ 3924114 h 5388006"/>
              <a:gd name="connsiteX1060" fmla="*/ 2530069 w 5119199"/>
              <a:gd name="connsiteY1060" fmla="*/ 3910287 h 5388006"/>
              <a:gd name="connsiteX1061" fmla="*/ 2516887 w 5119199"/>
              <a:gd name="connsiteY1061" fmla="*/ 3913347 h 5388006"/>
              <a:gd name="connsiteX1062" fmla="*/ 2491126 w 5119199"/>
              <a:gd name="connsiteY1062" fmla="*/ 3925748 h 5388006"/>
              <a:gd name="connsiteX1063" fmla="*/ 2491008 w 5119199"/>
              <a:gd name="connsiteY1063" fmla="*/ 3925748 h 5388006"/>
              <a:gd name="connsiteX1064" fmla="*/ 2581320 w 5119199"/>
              <a:gd name="connsiteY1064" fmla="*/ 3882071 h 5388006"/>
              <a:gd name="connsiteX1065" fmla="*/ 2581494 w 5119199"/>
              <a:gd name="connsiteY1065" fmla="*/ 3888587 h 5388006"/>
              <a:gd name="connsiteX1066" fmla="*/ 2634821 w 5119199"/>
              <a:gd name="connsiteY1066" fmla="*/ 3865900 h 5388006"/>
              <a:gd name="connsiteX1067" fmla="*/ 2667561 w 5119199"/>
              <a:gd name="connsiteY1067" fmla="*/ 3851925 h 5388006"/>
              <a:gd name="connsiteX1068" fmla="*/ 2643106 w 5119199"/>
              <a:gd name="connsiteY1068" fmla="*/ 3857569 h 5388006"/>
              <a:gd name="connsiteX1069" fmla="*/ 1931019 w 5119199"/>
              <a:gd name="connsiteY1069" fmla="*/ 4091222 h 5388006"/>
              <a:gd name="connsiteX1070" fmla="*/ 1886631 w 5119199"/>
              <a:gd name="connsiteY1070" fmla="*/ 4115725 h 5388006"/>
              <a:gd name="connsiteX1071" fmla="*/ 1284387 w 5119199"/>
              <a:gd name="connsiteY1071" fmla="*/ 4294102 h 5388006"/>
              <a:gd name="connsiteX1072" fmla="*/ 1296223 w 5119199"/>
              <a:gd name="connsiteY1072" fmla="*/ 4295877 h 5388006"/>
              <a:gd name="connsiteX1073" fmla="*/ 1132169 w 5119199"/>
              <a:gd name="connsiteY1073" fmla="*/ 4362279 h 5388006"/>
              <a:gd name="connsiteX1074" fmla="*/ 1182592 w 5119199"/>
              <a:gd name="connsiteY1074" fmla="*/ 4357782 h 5388006"/>
              <a:gd name="connsiteX1075" fmla="*/ 1098316 w 5119199"/>
              <a:gd name="connsiteY1075" fmla="*/ 4383467 h 5388006"/>
              <a:gd name="connsiteX1076" fmla="*/ 1120924 w 5119199"/>
              <a:gd name="connsiteY1076" fmla="*/ 4381928 h 5388006"/>
              <a:gd name="connsiteX1077" fmla="*/ 1059966 w 5119199"/>
              <a:gd name="connsiteY1077" fmla="*/ 4427736 h 5388006"/>
              <a:gd name="connsiteX1078" fmla="*/ 1073578 w 5119199"/>
              <a:gd name="connsiteY1078" fmla="*/ 4434364 h 5388006"/>
              <a:gd name="connsiteX1079" fmla="*/ 1041974 w 5119199"/>
              <a:gd name="connsiteY1079" fmla="*/ 4443952 h 5388006"/>
              <a:gd name="connsiteX1080" fmla="*/ 1096067 w 5119199"/>
              <a:gd name="connsiteY1080" fmla="*/ 4394948 h 5388006"/>
              <a:gd name="connsiteX1081" fmla="*/ 998889 w 5119199"/>
              <a:gd name="connsiteY1081" fmla="*/ 4397434 h 5388006"/>
              <a:gd name="connsiteX1082" fmla="*/ 1157736 w 5119199"/>
              <a:gd name="connsiteY1082" fmla="*/ 4332688 h 5388006"/>
              <a:gd name="connsiteX1083" fmla="*/ 1144242 w 5119199"/>
              <a:gd name="connsiteY1083" fmla="*/ 4326060 h 5388006"/>
              <a:gd name="connsiteX1084" fmla="*/ 1166731 w 5119199"/>
              <a:gd name="connsiteY1084" fmla="*/ 4324521 h 5388006"/>
              <a:gd name="connsiteX1085" fmla="*/ 1169691 w 5119199"/>
              <a:gd name="connsiteY1085" fmla="*/ 4296468 h 5388006"/>
              <a:gd name="connsiteX1086" fmla="*/ 912364 w 5119199"/>
              <a:gd name="connsiteY1086" fmla="*/ 4396842 h 5388006"/>
              <a:gd name="connsiteX1087" fmla="*/ 967167 w 5119199"/>
              <a:gd name="connsiteY1087" fmla="*/ 4369145 h 5388006"/>
              <a:gd name="connsiteX1088" fmla="*/ 949885 w 5119199"/>
              <a:gd name="connsiteY1088" fmla="*/ 4369145 h 5388006"/>
              <a:gd name="connsiteX1089" fmla="*/ 1078667 w 5119199"/>
              <a:gd name="connsiteY1089" fmla="*/ 4319076 h 5388006"/>
              <a:gd name="connsiteX1090" fmla="*/ 899581 w 5119199"/>
              <a:gd name="connsiteY1090" fmla="*/ 4373762 h 5388006"/>
              <a:gd name="connsiteX1091" fmla="*/ 916862 w 5119199"/>
              <a:gd name="connsiteY1091" fmla="*/ 4373762 h 5388006"/>
              <a:gd name="connsiteX1092" fmla="*/ 834835 w 5119199"/>
              <a:gd name="connsiteY1092" fmla="*/ 4387966 h 5388006"/>
              <a:gd name="connsiteX1093" fmla="*/ 882181 w 5119199"/>
              <a:gd name="connsiteY1093" fmla="*/ 4373525 h 5388006"/>
              <a:gd name="connsiteX1094" fmla="*/ 842174 w 5119199"/>
              <a:gd name="connsiteY1094" fmla="*/ 4374827 h 5388006"/>
              <a:gd name="connsiteX1095" fmla="*/ 750322 w 5119199"/>
              <a:gd name="connsiteY1095" fmla="*/ 4375774 h 5388006"/>
              <a:gd name="connsiteX1096" fmla="*/ 776007 w 5119199"/>
              <a:gd name="connsiteY1096" fmla="*/ 4384178 h 5388006"/>
              <a:gd name="connsiteX1097" fmla="*/ 821933 w 5119199"/>
              <a:gd name="connsiteY1097" fmla="*/ 4364766 h 5388006"/>
              <a:gd name="connsiteX1098" fmla="*/ 809150 w 5119199"/>
              <a:gd name="connsiteY1098" fmla="*/ 4379443 h 5388006"/>
              <a:gd name="connsiteX1099" fmla="*/ 820986 w 5119199"/>
              <a:gd name="connsiteY1099" fmla="*/ 4381218 h 5388006"/>
              <a:gd name="connsiteX1100" fmla="*/ 728424 w 5119199"/>
              <a:gd name="connsiteY1100" fmla="*/ 4398737 h 5388006"/>
              <a:gd name="connsiteX1101" fmla="*/ 736710 w 5119199"/>
              <a:gd name="connsiteY1101" fmla="*/ 4369026 h 5388006"/>
              <a:gd name="connsiteX1102" fmla="*/ 627340 w 5119199"/>
              <a:gd name="connsiteY1102" fmla="*/ 4293864 h 5388006"/>
              <a:gd name="connsiteX1103" fmla="*/ 723098 w 5119199"/>
              <a:gd name="connsiteY1103" fmla="*/ 4324402 h 5388006"/>
              <a:gd name="connsiteX1104" fmla="*/ 657405 w 5119199"/>
              <a:gd name="connsiteY1104" fmla="*/ 4279305 h 5388006"/>
              <a:gd name="connsiteX1105" fmla="*/ 664980 w 5119199"/>
              <a:gd name="connsiteY1105" fmla="*/ 4266167 h 5388006"/>
              <a:gd name="connsiteX1106" fmla="*/ 692796 w 5119199"/>
              <a:gd name="connsiteY1106" fmla="*/ 4263089 h 5388006"/>
              <a:gd name="connsiteX1107" fmla="*/ 719902 w 5119199"/>
              <a:gd name="connsiteY1107" fmla="*/ 4276464 h 5388006"/>
              <a:gd name="connsiteX1108" fmla="*/ 672556 w 5119199"/>
              <a:gd name="connsiteY1108" fmla="*/ 4252791 h 5388006"/>
              <a:gd name="connsiteX1109" fmla="*/ 672556 w 5119199"/>
              <a:gd name="connsiteY1109" fmla="*/ 4214796 h 5388006"/>
              <a:gd name="connsiteX1110" fmla="*/ 721677 w 5119199"/>
              <a:gd name="connsiteY1110" fmla="*/ 4243322 h 5388006"/>
              <a:gd name="connsiteX1111" fmla="*/ 698951 w 5119199"/>
              <a:gd name="connsiteY1111" fmla="*/ 4206748 h 5388006"/>
              <a:gd name="connsiteX1112" fmla="*/ 672556 w 5119199"/>
              <a:gd name="connsiteY1112" fmla="*/ 4214796 h 5388006"/>
              <a:gd name="connsiteX1113" fmla="*/ 624381 w 5119199"/>
              <a:gd name="connsiteY1113" fmla="*/ 4169935 h 5388006"/>
              <a:gd name="connsiteX1114" fmla="*/ 609940 w 5119199"/>
              <a:gd name="connsiteY1114" fmla="*/ 4141764 h 5388006"/>
              <a:gd name="connsiteX1115" fmla="*/ 626511 w 5119199"/>
              <a:gd name="connsiteY1115" fmla="*/ 4120458 h 5388006"/>
              <a:gd name="connsiteX1116" fmla="*/ 571471 w 5119199"/>
              <a:gd name="connsiteY1116" fmla="*/ 4072047 h 5388006"/>
              <a:gd name="connsiteX1117" fmla="*/ 589463 w 5119199"/>
              <a:gd name="connsiteY1117" fmla="*/ 4055712 h 5388006"/>
              <a:gd name="connsiteX1118" fmla="*/ 559990 w 5119199"/>
              <a:gd name="connsiteY1118" fmla="*/ 4015942 h 5388006"/>
              <a:gd name="connsiteX1119" fmla="*/ 593842 w 5119199"/>
              <a:gd name="connsiteY1119" fmla="*/ 3994754 h 5388006"/>
              <a:gd name="connsiteX1120" fmla="*/ 554663 w 5119199"/>
              <a:gd name="connsiteY1120" fmla="*/ 3979604 h 5388006"/>
              <a:gd name="connsiteX1121" fmla="*/ 532056 w 5119199"/>
              <a:gd name="connsiteY1121" fmla="*/ 3943147 h 5388006"/>
              <a:gd name="connsiteX1122" fmla="*/ 489917 w 5119199"/>
              <a:gd name="connsiteY1122" fmla="*/ 3955931 h 5388006"/>
              <a:gd name="connsiteX1123" fmla="*/ 518443 w 5119199"/>
              <a:gd name="connsiteY1123" fmla="*/ 3936401 h 5388006"/>
              <a:gd name="connsiteX1124" fmla="*/ 480803 w 5119199"/>
              <a:gd name="connsiteY1124" fmla="*/ 3926221 h 5388006"/>
              <a:gd name="connsiteX1125" fmla="*/ 501044 w 5119199"/>
              <a:gd name="connsiteY1125" fmla="*/ 3898287 h 5388006"/>
              <a:gd name="connsiteX1126" fmla="*/ 389425 w 5119199"/>
              <a:gd name="connsiteY1126" fmla="*/ 3796729 h 5388006"/>
              <a:gd name="connsiteX1127" fmla="*/ 369776 w 5119199"/>
              <a:gd name="connsiteY1127" fmla="*/ 3770215 h 5388006"/>
              <a:gd name="connsiteX1128" fmla="*/ 406706 w 5119199"/>
              <a:gd name="connsiteY1128" fmla="*/ 3758970 h 5388006"/>
              <a:gd name="connsiteX1129" fmla="*/ 396206 w 5119199"/>
              <a:gd name="connsiteY1129" fmla="*/ 3746096 h 5388006"/>
              <a:gd name="connsiteX1130" fmla="*/ 379601 w 5119199"/>
              <a:gd name="connsiteY1130" fmla="*/ 3745595 h 5388006"/>
              <a:gd name="connsiteX1131" fmla="*/ 407416 w 5119199"/>
              <a:gd name="connsiteY1131" fmla="*/ 3742399 h 5388006"/>
              <a:gd name="connsiteX1132" fmla="*/ 419253 w 5119199"/>
              <a:gd name="connsiteY1132" fmla="*/ 3706298 h 5388006"/>
              <a:gd name="connsiteX1133" fmla="*/ 492995 w 5119199"/>
              <a:gd name="connsiteY1133" fmla="*/ 3645694 h 5388006"/>
              <a:gd name="connsiteX1134" fmla="*/ 462101 w 5119199"/>
              <a:gd name="connsiteY1134" fmla="*/ 3638947 h 5388006"/>
              <a:gd name="connsiteX1135" fmla="*/ 458861 w 5119199"/>
              <a:gd name="connsiteY1135" fmla="*/ 3645398 h 5388006"/>
              <a:gd name="connsiteX1136" fmla="*/ 465179 w 5119199"/>
              <a:gd name="connsiteY1136" fmla="*/ 3648890 h 5388006"/>
              <a:gd name="connsiteX1137" fmla="*/ 433457 w 5119199"/>
              <a:gd name="connsiteY1137" fmla="*/ 3620601 h 5388006"/>
              <a:gd name="connsiteX1138" fmla="*/ 393568 w 5119199"/>
              <a:gd name="connsiteY1138" fmla="*/ 3621903 h 5388006"/>
              <a:gd name="connsiteX1139" fmla="*/ 425171 w 5119199"/>
              <a:gd name="connsiteY1139" fmla="*/ 3612197 h 5388006"/>
              <a:gd name="connsiteX1140" fmla="*/ 433339 w 5119199"/>
              <a:gd name="connsiteY1140" fmla="*/ 3582605 h 5388006"/>
              <a:gd name="connsiteX1141" fmla="*/ 419016 w 5119199"/>
              <a:gd name="connsiteY1141" fmla="*/ 3554434 h 5388006"/>
              <a:gd name="connsiteX1142" fmla="*/ 395343 w 5119199"/>
              <a:gd name="connsiteY1142" fmla="*/ 3550883 h 5388006"/>
              <a:gd name="connsiteX1143" fmla="*/ 479738 w 5119199"/>
              <a:gd name="connsiteY1143" fmla="*/ 3525198 h 5388006"/>
              <a:gd name="connsiteX1144" fmla="*/ 481868 w 5119199"/>
              <a:gd name="connsiteY1144" fmla="*/ 3513361 h 5388006"/>
              <a:gd name="connsiteX1145" fmla="*/ 469085 w 5119199"/>
              <a:gd name="connsiteY1145" fmla="*/ 3489688 h 5388006"/>
              <a:gd name="connsiteX1146" fmla="*/ 487077 w 5119199"/>
              <a:gd name="connsiteY1146" fmla="*/ 3473354 h 5388006"/>
              <a:gd name="connsiteX1147" fmla="*/ 458550 w 5119199"/>
              <a:gd name="connsiteY1147" fmla="*/ 3455007 h 5388006"/>
              <a:gd name="connsiteX1148" fmla="*/ 554072 w 5119199"/>
              <a:gd name="connsiteY1148" fmla="*/ 3447550 h 5388006"/>
              <a:gd name="connsiteX1149" fmla="*/ 542827 w 5119199"/>
              <a:gd name="connsiteY1149" fmla="*/ 3467199 h 5388006"/>
              <a:gd name="connsiteX1150" fmla="*/ 681196 w 5119199"/>
              <a:gd name="connsiteY1150" fmla="*/ 3354515 h 5388006"/>
              <a:gd name="connsiteX1151" fmla="*/ 716706 w 5119199"/>
              <a:gd name="connsiteY1151" fmla="*/ 3321727 h 5388006"/>
              <a:gd name="connsiteX1152" fmla="*/ 739068 w 5119199"/>
              <a:gd name="connsiteY1152" fmla="*/ 3318125 h 5388006"/>
              <a:gd name="connsiteX1153" fmla="*/ 737691 w 5119199"/>
              <a:gd name="connsiteY1153" fmla="*/ 3312348 h 5388006"/>
              <a:gd name="connsiteX1154" fmla="*/ 729135 w 5119199"/>
              <a:gd name="connsiteY1154" fmla="*/ 3296635 h 5388006"/>
              <a:gd name="connsiteX1155" fmla="*/ 746298 w 5119199"/>
              <a:gd name="connsiteY1155" fmla="*/ 3277223 h 5388006"/>
              <a:gd name="connsiteX1156" fmla="*/ 698360 w 5119199"/>
              <a:gd name="connsiteY1156" fmla="*/ 3223485 h 5388006"/>
              <a:gd name="connsiteX1157" fmla="*/ 716588 w 5119199"/>
              <a:gd name="connsiteY1157" fmla="*/ 3209163 h 5388006"/>
              <a:gd name="connsiteX1158" fmla="*/ 691968 w 5119199"/>
              <a:gd name="connsiteY1158" fmla="*/ 3166551 h 5388006"/>
              <a:gd name="connsiteX1159" fmla="*/ 725347 w 5119199"/>
              <a:gd name="connsiteY1159" fmla="*/ 3149151 h 5388006"/>
              <a:gd name="connsiteX1160" fmla="*/ 689838 w 5119199"/>
              <a:gd name="connsiteY1160" fmla="*/ 3129857 h 5388006"/>
              <a:gd name="connsiteX1161" fmla="*/ 671491 w 5119199"/>
              <a:gd name="connsiteY1161" fmla="*/ 3091270 h 5388006"/>
              <a:gd name="connsiteX1162" fmla="*/ 631247 w 5119199"/>
              <a:gd name="connsiteY1162" fmla="*/ 3099437 h 5388006"/>
              <a:gd name="connsiteX1163" fmla="*/ 659418 w 5119199"/>
              <a:gd name="connsiteY1163" fmla="*/ 3083103 h 5388006"/>
              <a:gd name="connsiteX1164" fmla="*/ 625092 w 5119199"/>
              <a:gd name="connsiteY1164" fmla="*/ 3068898 h 5388006"/>
              <a:gd name="connsiteX1165" fmla="*/ 646161 w 5119199"/>
              <a:gd name="connsiteY1165" fmla="*/ 3043450 h 5388006"/>
              <a:gd name="connsiteX1166" fmla="*/ 550640 w 5119199"/>
              <a:gd name="connsiteY1166" fmla="*/ 2930530 h 5388006"/>
              <a:gd name="connsiteX1167" fmla="*/ 534660 w 5119199"/>
              <a:gd name="connsiteY1167" fmla="*/ 2901885 h 5388006"/>
              <a:gd name="connsiteX1168" fmla="*/ 569460 w 5119199"/>
              <a:gd name="connsiteY1168" fmla="*/ 2894901 h 5388006"/>
              <a:gd name="connsiteX1169" fmla="*/ 561305 w 5119199"/>
              <a:gd name="connsiteY1169" fmla="*/ 2881419 h 5388006"/>
              <a:gd name="connsiteX1170" fmla="*/ 545787 w 5119199"/>
              <a:gd name="connsiteY1170" fmla="*/ 2878685 h 5388006"/>
              <a:gd name="connsiteX1171" fmla="*/ 571590 w 5119199"/>
              <a:gd name="connsiteY1171" fmla="*/ 2878685 h 5388006"/>
              <a:gd name="connsiteX1172" fmla="*/ 585439 w 5119199"/>
              <a:gd name="connsiteY1172" fmla="*/ 2844241 h 5388006"/>
              <a:gd name="connsiteX1173" fmla="*/ 657405 w 5119199"/>
              <a:gd name="connsiteY1173" fmla="*/ 2792515 h 5388006"/>
              <a:gd name="connsiteX1174" fmla="*/ 629589 w 5119199"/>
              <a:gd name="connsiteY1174" fmla="*/ 2782336 h 5388006"/>
              <a:gd name="connsiteX1175" fmla="*/ 626553 w 5119199"/>
              <a:gd name="connsiteY1175" fmla="*/ 2788224 h 5388006"/>
              <a:gd name="connsiteX1176" fmla="*/ 631602 w 5119199"/>
              <a:gd name="connsiteY1176" fmla="*/ 2792515 h 5388006"/>
              <a:gd name="connsiteX1177" fmla="*/ 604614 w 5119199"/>
              <a:gd name="connsiteY1177" fmla="*/ 2760911 h 5388006"/>
              <a:gd name="connsiteX1178" fmla="*/ 568039 w 5119199"/>
              <a:gd name="connsiteY1178" fmla="*/ 2757716 h 5388006"/>
              <a:gd name="connsiteX1179" fmla="*/ 597631 w 5119199"/>
              <a:gd name="connsiteY1179" fmla="*/ 2751679 h 5388006"/>
              <a:gd name="connsiteX1180" fmla="*/ 607218 w 5119199"/>
              <a:gd name="connsiteY1180" fmla="*/ 2723271 h 5388006"/>
              <a:gd name="connsiteX1181" fmla="*/ 596092 w 5119199"/>
              <a:gd name="connsiteY1181" fmla="*/ 2693798 h 5388006"/>
              <a:gd name="connsiteX1182" fmla="*/ 574431 w 5119199"/>
              <a:gd name="connsiteY1182" fmla="*/ 2687643 h 5388006"/>
              <a:gd name="connsiteX1183" fmla="*/ 653026 w 5119199"/>
              <a:gd name="connsiteY1183" fmla="*/ 2671664 h 5388006"/>
              <a:gd name="connsiteX1184" fmla="*/ 655867 w 5119199"/>
              <a:gd name="connsiteY1184" fmla="*/ 2660537 h 5388006"/>
              <a:gd name="connsiteX1185" fmla="*/ 645687 w 5119199"/>
              <a:gd name="connsiteY1185" fmla="*/ 2636035 h 5388006"/>
              <a:gd name="connsiteX1186" fmla="*/ 663205 w 5119199"/>
              <a:gd name="connsiteY1186" fmla="*/ 2621950 h 5388006"/>
              <a:gd name="connsiteX1187" fmla="*/ 638349 w 5119199"/>
              <a:gd name="connsiteY1187" fmla="*/ 2600526 h 5388006"/>
              <a:gd name="connsiteX1188" fmla="*/ 725821 w 5119199"/>
              <a:gd name="connsiteY1188" fmla="*/ 2603248 h 5388006"/>
              <a:gd name="connsiteX1189" fmla="*/ 713984 w 5119199"/>
              <a:gd name="connsiteY1189" fmla="*/ 2621595 h 5388006"/>
              <a:gd name="connsiteX1190" fmla="*/ 749662 w 5119199"/>
              <a:gd name="connsiteY1190" fmla="*/ 2598917 h 5388006"/>
              <a:gd name="connsiteX1191" fmla="*/ 755631 w 5119199"/>
              <a:gd name="connsiteY1191" fmla="*/ 2593172 h 5388006"/>
              <a:gd name="connsiteX1192" fmla="*/ 754108 w 5119199"/>
              <a:gd name="connsiteY1192" fmla="*/ 2583835 h 5388006"/>
              <a:gd name="connsiteX1193" fmla="*/ 761487 w 5119199"/>
              <a:gd name="connsiteY1193" fmla="*/ 2587536 h 5388006"/>
              <a:gd name="connsiteX1194" fmla="*/ 771556 w 5119199"/>
              <a:gd name="connsiteY1194" fmla="*/ 2577845 h 5388006"/>
              <a:gd name="connsiteX1195" fmla="*/ 770370 w 5119199"/>
              <a:gd name="connsiteY1195" fmla="*/ 2577776 h 5388006"/>
              <a:gd name="connsiteX1196" fmla="*/ 754108 w 5119199"/>
              <a:gd name="connsiteY1196" fmla="*/ 2583835 h 5388006"/>
              <a:gd name="connsiteX1197" fmla="*/ 713864 w 5119199"/>
              <a:gd name="connsiteY1197" fmla="*/ 2536489 h 5388006"/>
              <a:gd name="connsiteX1198" fmla="*/ 701199 w 5119199"/>
              <a:gd name="connsiteY1198" fmla="*/ 2507726 h 5388006"/>
              <a:gd name="connsiteX1199" fmla="*/ 713627 w 5119199"/>
              <a:gd name="connsiteY1199" fmla="*/ 2488077 h 5388006"/>
              <a:gd name="connsiteX1200" fmla="*/ 667701 w 5119199"/>
              <a:gd name="connsiteY1200" fmla="*/ 2436233 h 5388006"/>
              <a:gd name="connsiteX1201" fmla="*/ 681550 w 5119199"/>
              <a:gd name="connsiteY1201" fmla="*/ 2421674 h 5388006"/>
              <a:gd name="connsiteX1202" fmla="*/ 656338 w 5119199"/>
              <a:gd name="connsiteY1202" fmla="*/ 2380128 h 5388006"/>
              <a:gd name="connsiteX1203" fmla="*/ 682852 w 5119199"/>
              <a:gd name="connsiteY1203" fmla="*/ 2362018 h 5388006"/>
              <a:gd name="connsiteX1204" fmla="*/ 650775 w 5119199"/>
              <a:gd name="connsiteY1204" fmla="*/ 2344026 h 5388006"/>
              <a:gd name="connsiteX1205" fmla="*/ 631126 w 5119199"/>
              <a:gd name="connsiteY1205" fmla="*/ 2306386 h 5388006"/>
              <a:gd name="connsiteX1206" fmla="*/ 597747 w 5119199"/>
              <a:gd name="connsiteY1206" fmla="*/ 2315855 h 5388006"/>
              <a:gd name="connsiteX1207" fmla="*/ 620000 w 5119199"/>
              <a:gd name="connsiteY1207" fmla="*/ 2298811 h 5388006"/>
              <a:gd name="connsiteX1208" fmla="*/ 589225 w 5119199"/>
              <a:gd name="connsiteY1208" fmla="*/ 2285791 h 5388006"/>
              <a:gd name="connsiteX1209" fmla="*/ 604494 w 5119199"/>
              <a:gd name="connsiteY1209" fmla="*/ 2259987 h 5388006"/>
              <a:gd name="connsiteX1210" fmla="*/ 510512 w 5119199"/>
              <a:gd name="connsiteY1210" fmla="*/ 2151682 h 5388006"/>
              <a:gd name="connsiteX1211" fmla="*/ 493585 w 5119199"/>
              <a:gd name="connsiteY1211" fmla="*/ 2124103 h 5388006"/>
              <a:gd name="connsiteX1212" fmla="*/ 522940 w 5119199"/>
              <a:gd name="connsiteY1212" fmla="*/ 2115817 h 5388006"/>
              <a:gd name="connsiteX1213" fmla="*/ 500569 w 5119199"/>
              <a:gd name="connsiteY1213" fmla="*/ 2100667 h 5388006"/>
              <a:gd name="connsiteX1214" fmla="*/ 522940 w 5119199"/>
              <a:gd name="connsiteY1214" fmla="*/ 2099720 h 5388006"/>
              <a:gd name="connsiteX1215" fmla="*/ 531344 w 5119199"/>
              <a:gd name="connsiteY1215" fmla="*/ 2065039 h 5388006"/>
              <a:gd name="connsiteX1216" fmla="*/ 569909 w 5119199"/>
              <a:gd name="connsiteY1216" fmla="*/ 2048517 h 5388006"/>
              <a:gd name="connsiteX1217" fmla="*/ 573882 w 5119199"/>
              <a:gd name="connsiteY1217" fmla="*/ 2037222 h 5388006"/>
              <a:gd name="connsiteX1218" fmla="*/ 560343 w 5119199"/>
              <a:gd name="connsiteY1218" fmla="*/ 2019112 h 5388006"/>
              <a:gd name="connsiteX1219" fmla="*/ 561009 w 5119199"/>
              <a:gd name="connsiteY1219" fmla="*/ 2013513 h 5388006"/>
              <a:gd name="connsiteX1220" fmla="*/ 559855 w 5119199"/>
              <a:gd name="connsiteY1220" fmla="*/ 2013836 h 5388006"/>
              <a:gd name="connsiteX1221" fmla="*/ 539748 w 5119199"/>
              <a:gd name="connsiteY1221" fmla="*/ 1981828 h 5388006"/>
              <a:gd name="connsiteX1222" fmla="*/ 507316 w 5119199"/>
              <a:gd name="connsiteY1222" fmla="*/ 1980052 h 5388006"/>
              <a:gd name="connsiteX1223" fmla="*/ 532646 w 5119199"/>
              <a:gd name="connsiteY1223" fmla="*/ 1972950 h 5388006"/>
              <a:gd name="connsiteX1224" fmla="*/ 522881 w 5119199"/>
              <a:gd name="connsiteY1224" fmla="*/ 1962608 h 5388006"/>
              <a:gd name="connsiteX1225" fmla="*/ 531933 w 5119199"/>
              <a:gd name="connsiteY1225" fmla="*/ 1952021 h 5388006"/>
              <a:gd name="connsiteX1226" fmla="*/ 526412 w 5119199"/>
              <a:gd name="connsiteY1226" fmla="*/ 1948390 h 5388006"/>
              <a:gd name="connsiteX1227" fmla="*/ 514418 w 5119199"/>
              <a:gd name="connsiteY1227" fmla="*/ 1930811 h 5388006"/>
              <a:gd name="connsiteX1228" fmla="*/ 493348 w 5119199"/>
              <a:gd name="connsiteY1228" fmla="*/ 1947264 h 5388006"/>
              <a:gd name="connsiteX1229" fmla="*/ 480802 w 5119199"/>
              <a:gd name="connsiteY1229" fmla="*/ 1960758 h 5388006"/>
              <a:gd name="connsiteX1230" fmla="*/ 477369 w 5119199"/>
              <a:gd name="connsiteY1230" fmla="*/ 1963835 h 5388006"/>
              <a:gd name="connsiteX1231" fmla="*/ 470817 w 5119199"/>
              <a:gd name="connsiteY1231" fmla="*/ 1954944 h 5388006"/>
              <a:gd name="connsiteX1232" fmla="*/ 472634 w 5119199"/>
              <a:gd name="connsiteY1232" fmla="*/ 1951762 h 5388006"/>
              <a:gd name="connsiteX1233" fmla="*/ 475594 w 5119199"/>
              <a:gd name="connsiteY1233" fmla="*/ 1945252 h 5388006"/>
              <a:gd name="connsiteX1234" fmla="*/ 460281 w 5119199"/>
              <a:gd name="connsiteY1234" fmla="*/ 1940647 h 5388006"/>
              <a:gd name="connsiteX1235" fmla="*/ 449248 w 5119199"/>
              <a:gd name="connsiteY1235" fmla="*/ 1925677 h 5388006"/>
              <a:gd name="connsiteX1236" fmla="*/ 429949 w 5119199"/>
              <a:gd name="connsiteY1236" fmla="*/ 1899592 h 5388006"/>
              <a:gd name="connsiteX1237" fmla="*/ 418201 w 5119199"/>
              <a:gd name="connsiteY1237" fmla="*/ 1883831 h 5388006"/>
              <a:gd name="connsiteX1238" fmla="*/ 422329 w 5119199"/>
              <a:gd name="connsiteY1238" fmla="*/ 1881926 h 5388006"/>
              <a:gd name="connsiteX1239" fmla="*/ 412945 w 5119199"/>
              <a:gd name="connsiteY1239" fmla="*/ 1876780 h 5388006"/>
              <a:gd name="connsiteX1240" fmla="*/ 410539 w 5119199"/>
              <a:gd name="connsiteY1240" fmla="*/ 1873552 h 5388006"/>
              <a:gd name="connsiteX1241" fmla="*/ 383717 w 5119199"/>
              <a:gd name="connsiteY1241" fmla="*/ 1837708 h 5388006"/>
              <a:gd name="connsiteX1242" fmla="*/ 383505 w 5119199"/>
              <a:gd name="connsiteY1242" fmla="*/ 1837421 h 5388006"/>
              <a:gd name="connsiteX1243" fmla="*/ 381966 w 5119199"/>
              <a:gd name="connsiteY1243" fmla="*/ 1835290 h 5388006"/>
              <a:gd name="connsiteX1244" fmla="*/ 374323 w 5119199"/>
              <a:gd name="connsiteY1244" fmla="*/ 1825648 h 5388006"/>
              <a:gd name="connsiteX1245" fmla="*/ 377942 w 5119199"/>
              <a:gd name="connsiteY1245" fmla="*/ 1829845 h 5388006"/>
              <a:gd name="connsiteX1246" fmla="*/ 379081 w 5119199"/>
              <a:gd name="connsiteY1246" fmla="*/ 1831252 h 5388006"/>
              <a:gd name="connsiteX1247" fmla="*/ 383032 w 5119199"/>
              <a:gd name="connsiteY1247" fmla="*/ 1836355 h 5388006"/>
              <a:gd name="connsiteX1248" fmla="*/ 381848 w 5119199"/>
              <a:gd name="connsiteY1248" fmla="*/ 1834816 h 5388006"/>
              <a:gd name="connsiteX1249" fmla="*/ 379954 w 5119199"/>
              <a:gd name="connsiteY1249" fmla="*/ 1832331 h 5388006"/>
              <a:gd name="connsiteX1250" fmla="*/ 379081 w 5119199"/>
              <a:gd name="connsiteY1250" fmla="*/ 1831252 h 5388006"/>
              <a:gd name="connsiteX1251" fmla="*/ 377350 w 5119199"/>
              <a:gd name="connsiteY1251" fmla="*/ 1829017 h 5388006"/>
              <a:gd name="connsiteX1252" fmla="*/ 372431 w 5119199"/>
              <a:gd name="connsiteY1252" fmla="*/ 1823043 h 5388006"/>
              <a:gd name="connsiteX1253" fmla="*/ 372024 w 5119199"/>
              <a:gd name="connsiteY1253" fmla="*/ 1822270 h 5388006"/>
              <a:gd name="connsiteX1254" fmla="*/ 369538 w 5119199"/>
              <a:gd name="connsiteY1254" fmla="*/ 1816588 h 5388006"/>
              <a:gd name="connsiteX1255" fmla="*/ 357701 w 5119199"/>
              <a:gd name="connsiteY1255" fmla="*/ 1806290 h 5388006"/>
              <a:gd name="connsiteX1256" fmla="*/ 355452 w 5119199"/>
              <a:gd name="connsiteY1256" fmla="*/ 1801792 h 5388006"/>
              <a:gd name="connsiteX1257" fmla="*/ 356636 w 5119199"/>
              <a:gd name="connsiteY1257" fmla="*/ 1800727 h 5388006"/>
              <a:gd name="connsiteX1258" fmla="*/ 361607 w 5119199"/>
              <a:gd name="connsiteY1258" fmla="*/ 1796939 h 5388006"/>
              <a:gd name="connsiteX1259" fmla="*/ 349771 w 5119199"/>
              <a:gd name="connsiteY1259" fmla="*/ 1783446 h 5388006"/>
              <a:gd name="connsiteX1260" fmla="*/ 343024 w 5119199"/>
              <a:gd name="connsiteY1260" fmla="*/ 1783446 h 5388006"/>
              <a:gd name="connsiteX1261" fmla="*/ 339473 w 5119199"/>
              <a:gd name="connsiteY1261" fmla="*/ 1783446 h 5388006"/>
              <a:gd name="connsiteX1262" fmla="*/ 334620 w 5119199"/>
              <a:gd name="connsiteY1262" fmla="*/ 1784511 h 5388006"/>
              <a:gd name="connsiteX1263" fmla="*/ 333910 w 5119199"/>
              <a:gd name="connsiteY1263" fmla="*/ 1784511 h 5388006"/>
              <a:gd name="connsiteX1264" fmla="*/ 333684 w 5119199"/>
              <a:gd name="connsiteY1264" fmla="*/ 1784511 h 5388006"/>
              <a:gd name="connsiteX1265" fmla="*/ 333555 w 5119199"/>
              <a:gd name="connsiteY1265" fmla="*/ 1784393 h 5388006"/>
              <a:gd name="connsiteX1266" fmla="*/ 327804 w 5119199"/>
              <a:gd name="connsiteY1266" fmla="*/ 1779453 h 5388006"/>
              <a:gd name="connsiteX1267" fmla="*/ 328347 w 5119199"/>
              <a:gd name="connsiteY1267" fmla="*/ 1779065 h 5388006"/>
              <a:gd name="connsiteX1268" fmla="*/ 332253 w 5119199"/>
              <a:gd name="connsiteY1268" fmla="*/ 1777171 h 5388006"/>
              <a:gd name="connsiteX1269" fmla="*/ 334265 w 5119199"/>
              <a:gd name="connsiteY1269" fmla="*/ 1775751 h 5388006"/>
              <a:gd name="connsiteX1270" fmla="*/ 336277 w 5119199"/>
              <a:gd name="connsiteY1270" fmla="*/ 1773385 h 5388006"/>
              <a:gd name="connsiteX1271" fmla="*/ 330477 w 5119199"/>
              <a:gd name="connsiteY1271" fmla="*/ 1739294 h 5388006"/>
              <a:gd name="connsiteX1272" fmla="*/ 314616 w 5119199"/>
              <a:gd name="connsiteY1272" fmla="*/ 1744147 h 5388006"/>
              <a:gd name="connsiteX1273" fmla="*/ 315208 w 5119199"/>
              <a:gd name="connsiteY1273" fmla="*/ 1718345 h 5388006"/>
              <a:gd name="connsiteX1274" fmla="*/ 296270 w 5119199"/>
              <a:gd name="connsiteY1274" fmla="*/ 1720474 h 5388006"/>
              <a:gd name="connsiteX1275" fmla="*/ 284433 w 5119199"/>
              <a:gd name="connsiteY1275" fmla="*/ 1725328 h 5388006"/>
              <a:gd name="connsiteX1276" fmla="*/ 283131 w 5119199"/>
              <a:gd name="connsiteY1276" fmla="*/ 1725328 h 5388006"/>
              <a:gd name="connsiteX1277" fmla="*/ 288576 w 5119199"/>
              <a:gd name="connsiteY1277" fmla="*/ 1720120 h 5388006"/>
              <a:gd name="connsiteX1278" fmla="*/ 293784 w 5119199"/>
              <a:gd name="connsiteY1278" fmla="*/ 1715741 h 5388006"/>
              <a:gd name="connsiteX1279" fmla="*/ 302069 w 5119199"/>
              <a:gd name="connsiteY1279" fmla="*/ 1709349 h 5388006"/>
              <a:gd name="connsiteX1280" fmla="*/ 289641 w 5119199"/>
              <a:gd name="connsiteY1280" fmla="*/ 1710059 h 5388006"/>
              <a:gd name="connsiteX1281" fmla="*/ 277805 w 5119199"/>
              <a:gd name="connsiteY1281" fmla="*/ 1715030 h 5388006"/>
              <a:gd name="connsiteX1282" fmla="*/ 257327 w 5119199"/>
              <a:gd name="connsiteY1282" fmla="*/ 1728169 h 5388006"/>
              <a:gd name="connsiteX1283" fmla="*/ 275556 w 5119199"/>
              <a:gd name="connsiteY1283" fmla="*/ 1706863 h 5388006"/>
              <a:gd name="connsiteX1284" fmla="*/ 292955 w 5119199"/>
              <a:gd name="connsiteY1284" fmla="*/ 1699288 h 5388006"/>
              <a:gd name="connsiteX1285" fmla="*/ 308580 w 5119199"/>
              <a:gd name="connsiteY1285" fmla="*/ 1691712 h 5388006"/>
              <a:gd name="connsiteX1286" fmla="*/ 295559 w 5119199"/>
              <a:gd name="connsiteY1286" fmla="*/ 1637382 h 5388006"/>
              <a:gd name="connsiteX1287" fmla="*/ 267033 w 5119199"/>
              <a:gd name="connsiteY1287" fmla="*/ 1651113 h 5388006"/>
              <a:gd name="connsiteX1288" fmla="*/ 256144 w 5119199"/>
              <a:gd name="connsiteY1288" fmla="*/ 1664251 h 5388006"/>
              <a:gd name="connsiteX1289" fmla="*/ 249989 w 5119199"/>
              <a:gd name="connsiteY1289" fmla="*/ 1676798 h 5388006"/>
              <a:gd name="connsiteX1290" fmla="*/ 266323 w 5119199"/>
              <a:gd name="connsiteY1290" fmla="*/ 1696802 h 5388006"/>
              <a:gd name="connsiteX1291" fmla="*/ 246674 w 5119199"/>
              <a:gd name="connsiteY1291" fmla="*/ 1673129 h 5388006"/>
              <a:gd name="connsiteX1292" fmla="*/ 231524 w 5119199"/>
              <a:gd name="connsiteY1292" fmla="*/ 1678692 h 5388006"/>
              <a:gd name="connsiteX1293" fmla="*/ 215899 w 5119199"/>
              <a:gd name="connsiteY1293" fmla="*/ 1688872 h 5388006"/>
              <a:gd name="connsiteX1294" fmla="*/ 232707 w 5119199"/>
              <a:gd name="connsiteY1294" fmla="*/ 1666027 h 5388006"/>
              <a:gd name="connsiteX1295" fmla="*/ 232707 w 5119199"/>
              <a:gd name="connsiteY1295" fmla="*/ 1627321 h 5388006"/>
              <a:gd name="connsiteX1296" fmla="*/ 189622 w 5119199"/>
              <a:gd name="connsiteY1296" fmla="*/ 1566600 h 5388006"/>
              <a:gd name="connsiteX1297" fmla="*/ 184887 w 5119199"/>
              <a:gd name="connsiteY1297" fmla="*/ 1566600 h 5388006"/>
              <a:gd name="connsiteX1298" fmla="*/ 179088 w 5119199"/>
              <a:gd name="connsiteY1298" fmla="*/ 1569914 h 5388006"/>
              <a:gd name="connsiteX1299" fmla="*/ 162635 w 5119199"/>
              <a:gd name="connsiteY1299" fmla="*/ 1585065 h 5388006"/>
              <a:gd name="connsiteX1300" fmla="*/ 127125 w 5119199"/>
              <a:gd name="connsiteY1300" fmla="*/ 1616313 h 5388006"/>
              <a:gd name="connsiteX1301" fmla="*/ 148786 w 5119199"/>
              <a:gd name="connsiteY1301" fmla="*/ 1584828 h 5388006"/>
              <a:gd name="connsiteX1302" fmla="*/ 171275 w 5119199"/>
              <a:gd name="connsiteY1302" fmla="*/ 1562457 h 5388006"/>
              <a:gd name="connsiteX1303" fmla="*/ 176247 w 5119199"/>
              <a:gd name="connsiteY1303" fmla="*/ 1558788 h 5388006"/>
              <a:gd name="connsiteX1304" fmla="*/ 179324 w 5119199"/>
              <a:gd name="connsiteY1304" fmla="*/ 1557012 h 5388006"/>
              <a:gd name="connsiteX1305" fmla="*/ 183585 w 5119199"/>
              <a:gd name="connsiteY1305" fmla="*/ 1555355 h 5388006"/>
              <a:gd name="connsiteX1306" fmla="*/ 169737 w 5119199"/>
              <a:gd name="connsiteY1306" fmla="*/ 1541980 h 5388006"/>
              <a:gd name="connsiteX1307" fmla="*/ 165831 w 5119199"/>
              <a:gd name="connsiteY1307" fmla="*/ 1540678 h 5388006"/>
              <a:gd name="connsiteX1308" fmla="*/ 163818 w 5119199"/>
              <a:gd name="connsiteY1308" fmla="*/ 1540678 h 5388006"/>
              <a:gd name="connsiteX1309" fmla="*/ 160741 w 5119199"/>
              <a:gd name="connsiteY1309" fmla="*/ 1541269 h 5388006"/>
              <a:gd name="connsiteX1310" fmla="*/ 147247 w 5119199"/>
              <a:gd name="connsiteY1310" fmla="*/ 1546122 h 5388006"/>
              <a:gd name="connsiteX1311" fmla="*/ 114933 w 5119199"/>
              <a:gd name="connsiteY1311" fmla="*/ 1568967 h 5388006"/>
              <a:gd name="connsiteX1312" fmla="*/ 75636 w 5119199"/>
              <a:gd name="connsiteY1312" fmla="*/ 1615011 h 5388006"/>
              <a:gd name="connsiteX1313" fmla="*/ 75636 w 5119199"/>
              <a:gd name="connsiteY1313" fmla="*/ 1603885 h 5388006"/>
              <a:gd name="connsiteX1314" fmla="*/ 79305 w 5119199"/>
              <a:gd name="connsiteY1314" fmla="*/ 1595244 h 5388006"/>
              <a:gd name="connsiteX1315" fmla="*/ 84632 w 5119199"/>
              <a:gd name="connsiteY1315" fmla="*/ 1586130 h 5388006"/>
              <a:gd name="connsiteX1316" fmla="*/ 99664 w 5119199"/>
              <a:gd name="connsiteY1316" fmla="*/ 1567192 h 5388006"/>
              <a:gd name="connsiteX1317" fmla="*/ 116946 w 5119199"/>
              <a:gd name="connsiteY1317" fmla="*/ 1550265 h 5388006"/>
              <a:gd name="connsiteX1318" fmla="*/ 91260 w 5119199"/>
              <a:gd name="connsiteY1318" fmla="*/ 1554053 h 5388006"/>
              <a:gd name="connsiteX1319" fmla="*/ 50069 w 5119199"/>
              <a:gd name="connsiteY1319" fmla="*/ 1597612 h 5388006"/>
              <a:gd name="connsiteX1320" fmla="*/ 6865 w 5119199"/>
              <a:gd name="connsiteY1320" fmla="*/ 1708165 h 5388006"/>
              <a:gd name="connsiteX1321" fmla="*/ 3906 w 5119199"/>
              <a:gd name="connsiteY1321" fmla="*/ 1748646 h 5388006"/>
              <a:gd name="connsiteX1322" fmla="*/ 7221 w 5119199"/>
              <a:gd name="connsiteY1322" fmla="*/ 1789956 h 5388006"/>
              <a:gd name="connsiteX1323" fmla="*/ 15980 w 5119199"/>
              <a:gd name="connsiteY1323" fmla="*/ 1828188 h 5388006"/>
              <a:gd name="connsiteX1324" fmla="*/ 27816 w 5119199"/>
              <a:gd name="connsiteY1324" fmla="*/ 1860739 h 5388006"/>
              <a:gd name="connsiteX1325" fmla="*/ 9943 w 5119199"/>
              <a:gd name="connsiteY1325" fmla="*/ 1813392 h 5388006"/>
              <a:gd name="connsiteX1326" fmla="*/ 0 w 5119199"/>
              <a:gd name="connsiteY1326" fmla="*/ 1756695 h 5388006"/>
              <a:gd name="connsiteX1327" fmla="*/ 0 w 5119199"/>
              <a:gd name="connsiteY1327" fmla="*/ 1741899 h 5388006"/>
              <a:gd name="connsiteX1328" fmla="*/ 0 w 5119199"/>
              <a:gd name="connsiteY1328" fmla="*/ 1727932 h 5388006"/>
              <a:gd name="connsiteX1329" fmla="*/ 2959 w 5119199"/>
              <a:gd name="connsiteY1329" fmla="*/ 1699998 h 5388006"/>
              <a:gd name="connsiteX1330" fmla="*/ 8286 w 5119199"/>
              <a:gd name="connsiteY1330" fmla="*/ 1674431 h 5388006"/>
              <a:gd name="connsiteX1331" fmla="*/ 15151 w 5119199"/>
              <a:gd name="connsiteY1331" fmla="*/ 1651705 h 5388006"/>
              <a:gd name="connsiteX1332" fmla="*/ 19057 w 5119199"/>
              <a:gd name="connsiteY1332" fmla="*/ 1640815 h 5388006"/>
              <a:gd name="connsiteX1333" fmla="*/ 22963 w 5119199"/>
              <a:gd name="connsiteY1333" fmla="*/ 1631346 h 5388006"/>
              <a:gd name="connsiteX1334" fmla="*/ 31486 w 5119199"/>
              <a:gd name="connsiteY1334" fmla="*/ 1613236 h 5388006"/>
              <a:gd name="connsiteX1335" fmla="*/ 40008 w 5119199"/>
              <a:gd name="connsiteY1335" fmla="*/ 1597612 h 5388006"/>
              <a:gd name="connsiteX1336" fmla="*/ 48293 w 5119199"/>
              <a:gd name="connsiteY1336" fmla="*/ 1583999 h 5388006"/>
              <a:gd name="connsiteX1337" fmla="*/ 64273 w 5119199"/>
              <a:gd name="connsiteY1337" fmla="*/ 1560326 h 5388006"/>
              <a:gd name="connsiteX1338" fmla="*/ 78477 w 5119199"/>
              <a:gd name="connsiteY1338" fmla="*/ 1541625 h 5388006"/>
              <a:gd name="connsiteX1339" fmla="*/ 118366 w 5119199"/>
              <a:gd name="connsiteY1339" fmla="*/ 1489899 h 5388006"/>
              <a:gd name="connsiteX1340" fmla="*/ 121562 w 5119199"/>
              <a:gd name="connsiteY1340" fmla="*/ 1475221 h 5388006"/>
              <a:gd name="connsiteX1341" fmla="*/ 115644 w 5119199"/>
              <a:gd name="connsiteY1341" fmla="*/ 1463385 h 5388006"/>
              <a:gd name="connsiteX1342" fmla="*/ 120260 w 5119199"/>
              <a:gd name="connsiteY1342" fmla="*/ 1460071 h 5388006"/>
              <a:gd name="connsiteX1343" fmla="*/ 125468 w 5119199"/>
              <a:gd name="connsiteY1343" fmla="*/ 1398875 h 5388006"/>
              <a:gd name="connsiteX1344" fmla="*/ 106529 w 5119199"/>
              <a:gd name="connsiteY1344" fmla="*/ 1259677 h 5388006"/>
              <a:gd name="connsiteX1345" fmla="*/ 32077 w 5119199"/>
              <a:gd name="connsiteY1345" fmla="*/ 1268082 h 5388006"/>
              <a:gd name="connsiteX1346" fmla="*/ 108186 w 5119199"/>
              <a:gd name="connsiteY1346" fmla="*/ 1194576 h 5388006"/>
              <a:gd name="connsiteX1347" fmla="*/ 185243 w 5119199"/>
              <a:gd name="connsiteY1347" fmla="*/ 1119414 h 5388006"/>
              <a:gd name="connsiteX1348" fmla="*/ 220752 w 5119199"/>
              <a:gd name="connsiteY1348" fmla="*/ 1099765 h 5388006"/>
              <a:gd name="connsiteX1349" fmla="*/ 258393 w 5119199"/>
              <a:gd name="connsiteY1349" fmla="*/ 1078933 h 5388006"/>
              <a:gd name="connsiteX1350" fmla="*/ 333436 w 5119199"/>
              <a:gd name="connsiteY1350" fmla="*/ 1032297 h 5388006"/>
              <a:gd name="connsiteX1351" fmla="*/ 459969 w 5119199"/>
              <a:gd name="connsiteY1351" fmla="*/ 936184 h 5388006"/>
              <a:gd name="connsiteX1352" fmla="*/ 431325 w 5119199"/>
              <a:gd name="connsiteY1352" fmla="*/ 946481 h 5388006"/>
              <a:gd name="connsiteX1353" fmla="*/ 463639 w 5119199"/>
              <a:gd name="connsiteY1353" fmla="*/ 926596 h 5388006"/>
              <a:gd name="connsiteX1354" fmla="*/ 497254 w 5119199"/>
              <a:gd name="connsiteY1354" fmla="*/ 908250 h 5388006"/>
              <a:gd name="connsiteX1355" fmla="*/ 567445 w 5119199"/>
              <a:gd name="connsiteY1355" fmla="*/ 872740 h 5388006"/>
              <a:gd name="connsiteX1356" fmla="*/ 640950 w 5119199"/>
              <a:gd name="connsiteY1356" fmla="*/ 840426 h 5388006"/>
              <a:gd name="connsiteX1357" fmla="*/ 716823 w 5119199"/>
              <a:gd name="connsiteY1357" fmla="*/ 809414 h 5388006"/>
              <a:gd name="connsiteX1358" fmla="*/ 872474 w 5119199"/>
              <a:gd name="connsiteY1358" fmla="*/ 748929 h 5388006"/>
              <a:gd name="connsiteX1359" fmla="*/ 1028716 w 5119199"/>
              <a:gd name="connsiteY1359" fmla="*/ 683946 h 5388006"/>
              <a:gd name="connsiteX1360" fmla="*/ 1003386 w 5119199"/>
              <a:gd name="connsiteY1360" fmla="*/ 699571 h 5388006"/>
              <a:gd name="connsiteX1361" fmla="*/ 1057834 w 5119199"/>
              <a:gd name="connsiteY1361" fmla="*/ 678028 h 5388006"/>
              <a:gd name="connsiteX1362" fmla="*/ 1110981 w 5119199"/>
              <a:gd name="connsiteY1362" fmla="*/ 653053 h 5388006"/>
              <a:gd name="connsiteX1363" fmla="*/ 1143176 w 5119199"/>
              <a:gd name="connsiteY1363" fmla="*/ 639204 h 5388006"/>
              <a:gd name="connsiteX1364" fmla="*/ 1176673 w 5119199"/>
              <a:gd name="connsiteY1364" fmla="*/ 625947 h 5388006"/>
              <a:gd name="connsiteX1365" fmla="*/ 1285807 w 5119199"/>
              <a:gd name="connsiteY1365" fmla="*/ 587242 h 5388006"/>
              <a:gd name="connsiteX1366" fmla="*/ 1265921 w 5119199"/>
              <a:gd name="connsiteY1366" fmla="*/ 583336 h 5388006"/>
              <a:gd name="connsiteX1367" fmla="*/ 1641377 w 5119199"/>
              <a:gd name="connsiteY1367" fmla="*/ 451594 h 5388006"/>
              <a:gd name="connsiteX1368" fmla="*/ 1691327 w 5119199"/>
              <a:gd name="connsiteY1368" fmla="*/ 436562 h 5388006"/>
              <a:gd name="connsiteX1369" fmla="*/ 1740568 w 5119199"/>
              <a:gd name="connsiteY1369" fmla="*/ 422358 h 5388006"/>
              <a:gd name="connsiteX1370" fmla="*/ 1835260 w 5119199"/>
              <a:gd name="connsiteY1370" fmla="*/ 393477 h 5388006"/>
              <a:gd name="connsiteX1371" fmla="*/ 1996237 w 5119199"/>
              <a:gd name="connsiteY1371" fmla="*/ 335951 h 5388006"/>
              <a:gd name="connsiteX1372" fmla="*/ 1998486 w 5119199"/>
              <a:gd name="connsiteY1372" fmla="*/ 346012 h 5388006"/>
              <a:gd name="connsiteX1373" fmla="*/ 2136382 w 5119199"/>
              <a:gd name="connsiteY1373" fmla="*/ 305294 h 5388006"/>
              <a:gd name="connsiteX1374" fmla="*/ 1987123 w 5119199"/>
              <a:gd name="connsiteY1374" fmla="*/ 356429 h 5388006"/>
              <a:gd name="connsiteX1375" fmla="*/ 1818926 w 5119199"/>
              <a:gd name="connsiteY1375" fmla="*/ 410758 h 5388006"/>
              <a:gd name="connsiteX1376" fmla="*/ 1958834 w 5119199"/>
              <a:gd name="connsiteY1376" fmla="*/ 383889 h 5388006"/>
              <a:gd name="connsiteX1377" fmla="*/ 2083591 w 5119199"/>
              <a:gd name="connsiteY1377" fmla="*/ 359032 h 5388006"/>
              <a:gd name="connsiteX1378" fmla="*/ 1996948 w 5119199"/>
              <a:gd name="connsiteY1378" fmla="*/ 386967 h 5388006"/>
              <a:gd name="connsiteX1379" fmla="*/ 1902255 w 5119199"/>
              <a:gd name="connsiteY1379" fmla="*/ 411587 h 5388006"/>
              <a:gd name="connsiteX1380" fmla="*/ 2041690 w 5119199"/>
              <a:gd name="connsiteY1380" fmla="*/ 388979 h 5388006"/>
              <a:gd name="connsiteX1381" fmla="*/ 2115905 w 5119199"/>
              <a:gd name="connsiteY1381" fmla="*/ 368857 h 5388006"/>
              <a:gd name="connsiteX1382" fmla="*/ 2192843 w 5119199"/>
              <a:gd name="connsiteY1382" fmla="*/ 352049 h 5388006"/>
              <a:gd name="connsiteX1383" fmla="*/ 2097203 w 5119199"/>
              <a:gd name="connsiteY1383" fmla="*/ 366726 h 5388006"/>
              <a:gd name="connsiteX1384" fmla="*/ 2183137 w 5119199"/>
              <a:gd name="connsiteY1384" fmla="*/ 332992 h 5388006"/>
              <a:gd name="connsiteX1385" fmla="*/ 2936061 w 5119199"/>
              <a:gd name="connsiteY1385" fmla="*/ 195569 h 5388006"/>
              <a:gd name="connsiteX1386" fmla="*/ 2984591 w 5119199"/>
              <a:gd name="connsiteY1386" fmla="*/ 179235 h 5388006"/>
              <a:gd name="connsiteX1387" fmla="*/ 3609680 w 5119199"/>
              <a:gd name="connsiteY1387" fmla="*/ 122301 h 5388006"/>
              <a:gd name="connsiteX1388" fmla="*/ 3598435 w 5119199"/>
              <a:gd name="connsiteY1388" fmla="*/ 118040 h 5388006"/>
              <a:gd name="connsiteX1389" fmla="*/ 3770776 w 5119199"/>
              <a:gd name="connsiteY1389" fmla="*/ 88685 h 5388006"/>
              <a:gd name="connsiteX1390" fmla="*/ 3720707 w 5119199"/>
              <a:gd name="connsiteY1390" fmla="*/ 82885 h 5388006"/>
              <a:gd name="connsiteX1391" fmla="*/ 3807351 w 5119199"/>
              <a:gd name="connsiteY1391" fmla="*/ 76257 h 5388006"/>
              <a:gd name="connsiteX1392" fmla="*/ 3785335 w 5119199"/>
              <a:gd name="connsiteY1392" fmla="*/ 72706 h 5388006"/>
              <a:gd name="connsiteX1393" fmla="*/ 3853632 w 5119199"/>
              <a:gd name="connsiteY1393" fmla="*/ 41694 h 5388006"/>
              <a:gd name="connsiteX1394" fmla="*/ 3841795 w 5119199"/>
              <a:gd name="connsiteY1394" fmla="*/ 32106 h 5388006"/>
              <a:gd name="connsiteX1395" fmla="*/ 3847379 w 5119199"/>
              <a:gd name="connsiteY1395" fmla="*/ 25727 h 5388006"/>
              <a:gd name="connsiteX1396" fmla="*/ 3734573 w 5119199"/>
              <a:gd name="connsiteY1396" fmla="*/ 21649 h 5388006"/>
              <a:gd name="connsiteX1397" fmla="*/ 3798473 w 5119199"/>
              <a:gd name="connsiteY1397" fmla="*/ 29739 h 5388006"/>
              <a:gd name="connsiteX1398" fmla="*/ 3722128 w 5119199"/>
              <a:gd name="connsiteY1398" fmla="*/ 30331 h 5388006"/>
              <a:gd name="connsiteX1399" fmla="*/ 3734573 w 5119199"/>
              <a:gd name="connsiteY1399" fmla="*/ 21649 h 5388006"/>
              <a:gd name="connsiteX1400" fmla="*/ 3967163 w 5119199"/>
              <a:gd name="connsiteY1400" fmla="*/ 362 h 5388006"/>
              <a:gd name="connsiteX1401" fmla="*/ 4003483 w 5119199"/>
              <a:gd name="connsiteY1401" fmla="*/ 14943 h 5388006"/>
              <a:gd name="connsiteX1402" fmla="*/ 3971524 w 5119199"/>
              <a:gd name="connsiteY1402" fmla="*/ 22519 h 5388006"/>
              <a:gd name="connsiteX1403" fmla="*/ 3959332 w 5119199"/>
              <a:gd name="connsiteY1403" fmla="*/ 2396 h 5388006"/>
              <a:gd name="connsiteX1404" fmla="*/ 3967163 w 5119199"/>
              <a:gd name="connsiteY1404" fmla="*/ 362 h 5388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</a:cxnLst>
            <a:rect l="l" t="t" r="r" b="b"/>
            <a:pathLst>
              <a:path w="5119199" h="5388006">
                <a:moveTo>
                  <a:pt x="1400267" y="5372178"/>
                </a:moveTo>
                <a:cubicBezTo>
                  <a:pt x="1415418" y="5370520"/>
                  <a:pt x="1395769" y="5390169"/>
                  <a:pt x="1416247" y="5383896"/>
                </a:cubicBezTo>
                <a:cubicBezTo>
                  <a:pt x="1411157" y="5393720"/>
                  <a:pt x="1386537" y="5382120"/>
                  <a:pt x="1371268" y="5387565"/>
                </a:cubicBezTo>
                <a:cubicBezTo>
                  <a:pt x="1370321" y="5372059"/>
                  <a:pt x="1401214" y="5387565"/>
                  <a:pt x="1400267" y="5372178"/>
                </a:cubicBezTo>
                <a:close/>
                <a:moveTo>
                  <a:pt x="1326052" y="5329921"/>
                </a:moveTo>
                <a:cubicBezTo>
                  <a:pt x="1313282" y="5343648"/>
                  <a:pt x="1297355" y="5354049"/>
                  <a:pt x="1279653" y="5360223"/>
                </a:cubicBezTo>
                <a:lnTo>
                  <a:pt x="1279653" y="5360814"/>
                </a:lnTo>
                <a:cubicBezTo>
                  <a:pt x="1255979" y="5352292"/>
                  <a:pt x="1307350" y="5337141"/>
                  <a:pt x="1326052" y="5329921"/>
                </a:cubicBezTo>
                <a:close/>
                <a:moveTo>
                  <a:pt x="1401451" y="5314652"/>
                </a:moveTo>
                <a:cubicBezTo>
                  <a:pt x="1397782" y="5326488"/>
                  <a:pt x="1366651" y="5329448"/>
                  <a:pt x="1352211" y="5337733"/>
                </a:cubicBezTo>
                <a:cubicBezTo>
                  <a:pt x="1355880" y="5325660"/>
                  <a:pt x="1386892" y="5322346"/>
                  <a:pt x="1401451" y="5314652"/>
                </a:cubicBezTo>
                <a:close/>
                <a:moveTo>
                  <a:pt x="1636525" y="5291926"/>
                </a:moveTo>
                <a:cubicBezTo>
                  <a:pt x="1632501" y="5310272"/>
                  <a:pt x="1585391" y="5308023"/>
                  <a:pt x="1563967" y="5314770"/>
                </a:cubicBezTo>
                <a:cubicBezTo>
                  <a:pt x="1579473" y="5296423"/>
                  <a:pt x="1609183" y="5308497"/>
                  <a:pt x="1636525" y="5291926"/>
                </a:cubicBezTo>
                <a:close/>
                <a:moveTo>
                  <a:pt x="1210690" y="5282427"/>
                </a:moveTo>
                <a:cubicBezTo>
                  <a:pt x="1196738" y="5282930"/>
                  <a:pt x="1182652" y="5284113"/>
                  <a:pt x="1163773" y="5284469"/>
                </a:cubicBezTo>
                <a:cubicBezTo>
                  <a:pt x="1180225" y="5303881"/>
                  <a:pt x="1237751" y="5290032"/>
                  <a:pt x="1256808" y="5284469"/>
                </a:cubicBezTo>
                <a:cubicBezTo>
                  <a:pt x="1238462" y="5282101"/>
                  <a:pt x="1224642" y="5281924"/>
                  <a:pt x="1210690" y="5282427"/>
                </a:cubicBezTo>
                <a:close/>
                <a:moveTo>
                  <a:pt x="1208633" y="5249551"/>
                </a:moveTo>
                <a:cubicBezTo>
                  <a:pt x="1193837" y="5262216"/>
                  <a:pt x="1180699" y="5241383"/>
                  <a:pt x="1176793" y="5257244"/>
                </a:cubicBezTo>
                <a:cubicBezTo>
                  <a:pt x="1184960" y="5257244"/>
                  <a:pt x="1201413" y="5275118"/>
                  <a:pt x="1206503" y="5259257"/>
                </a:cubicBezTo>
                <a:cubicBezTo>
                  <a:pt x="1203307" y="5260204"/>
                  <a:pt x="1200229" y="5260914"/>
                  <a:pt x="1199992" y="5257363"/>
                </a:cubicBezTo>
                <a:cubicBezTo>
                  <a:pt x="1203543" y="5254877"/>
                  <a:pt x="1209935" y="5253338"/>
                  <a:pt x="1208633" y="5249551"/>
                </a:cubicBezTo>
                <a:close/>
                <a:moveTo>
                  <a:pt x="1773474" y="5178413"/>
                </a:moveTo>
                <a:lnTo>
                  <a:pt x="1773474" y="5178650"/>
                </a:lnTo>
                <a:cubicBezTo>
                  <a:pt x="1767675" y="5189539"/>
                  <a:pt x="1749801" y="5196996"/>
                  <a:pt x="1730744" y="5203625"/>
                </a:cubicBezTo>
                <a:cubicBezTo>
                  <a:pt x="1706006" y="5205519"/>
                  <a:pt x="1767793" y="5188237"/>
                  <a:pt x="1742581" y="5190131"/>
                </a:cubicBezTo>
                <a:cubicBezTo>
                  <a:pt x="1743765" y="5177584"/>
                  <a:pt x="1760928" y="5189421"/>
                  <a:pt x="1773474" y="5178413"/>
                </a:cubicBezTo>
                <a:close/>
                <a:moveTo>
                  <a:pt x="1874204" y="5105500"/>
                </a:moveTo>
                <a:cubicBezTo>
                  <a:pt x="1825910" y="5110589"/>
                  <a:pt x="1783891" y="5151307"/>
                  <a:pt x="1779274" y="5132014"/>
                </a:cubicBezTo>
                <a:cubicBezTo>
                  <a:pt x="1762703" y="5134973"/>
                  <a:pt x="1762230" y="5142903"/>
                  <a:pt x="1750275" y="5147283"/>
                </a:cubicBezTo>
                <a:cubicBezTo>
                  <a:pt x="1677480" y="5176637"/>
                  <a:pt x="1743883" y="5151544"/>
                  <a:pt x="1773948" y="5147283"/>
                </a:cubicBezTo>
                <a:cubicBezTo>
                  <a:pt x="1764479" y="5160066"/>
                  <a:pt x="1715949" y="5156989"/>
                  <a:pt x="1712279" y="5183858"/>
                </a:cubicBezTo>
                <a:cubicBezTo>
                  <a:pt x="1770515" y="5158527"/>
                  <a:pt x="1795846" y="5156870"/>
                  <a:pt x="1818217" y="5126332"/>
                </a:cubicBezTo>
                <a:cubicBezTo>
                  <a:pt x="1839209" y="5129380"/>
                  <a:pt x="1860309" y="5121528"/>
                  <a:pt x="1874204" y="5105500"/>
                </a:cubicBezTo>
                <a:close/>
                <a:moveTo>
                  <a:pt x="2238178" y="5058863"/>
                </a:moveTo>
                <a:cubicBezTo>
                  <a:pt x="2250725" y="5072120"/>
                  <a:pt x="2148338" y="5097806"/>
                  <a:pt x="2139343" y="5104316"/>
                </a:cubicBezTo>
                <a:lnTo>
                  <a:pt x="2108804" y="5115561"/>
                </a:lnTo>
                <a:cubicBezTo>
                  <a:pt x="2158400" y="5086679"/>
                  <a:pt x="2207521" y="5075198"/>
                  <a:pt x="2238178" y="5058863"/>
                </a:cubicBezTo>
                <a:close/>
                <a:moveTo>
                  <a:pt x="2405784" y="4917535"/>
                </a:moveTo>
                <a:cubicBezTo>
                  <a:pt x="2373115" y="4930673"/>
                  <a:pt x="2351572" y="4929371"/>
                  <a:pt x="2330858" y="4949494"/>
                </a:cubicBezTo>
                <a:cubicBezTo>
                  <a:pt x="2350862" y="4946889"/>
                  <a:pt x="2398800" y="4927241"/>
                  <a:pt x="2405784" y="4917535"/>
                </a:cubicBezTo>
                <a:close/>
                <a:moveTo>
                  <a:pt x="2540839" y="4907829"/>
                </a:moveTo>
                <a:cubicBezTo>
                  <a:pt x="2540366" y="4914576"/>
                  <a:pt x="2536933" y="4920376"/>
                  <a:pt x="2536341" y="4927122"/>
                </a:cubicBezTo>
                <a:cubicBezTo>
                  <a:pt x="2503554" y="4923927"/>
                  <a:pt x="2473371" y="4936355"/>
                  <a:pt x="2420106" y="4956595"/>
                </a:cubicBezTo>
                <a:cubicBezTo>
                  <a:pt x="2399866" y="4955649"/>
                  <a:pt x="2451118" y="4941563"/>
                  <a:pt x="2464493" y="4935763"/>
                </a:cubicBezTo>
                <a:cubicBezTo>
                  <a:pt x="2495742" y="4922388"/>
                  <a:pt x="2524742" y="4906764"/>
                  <a:pt x="2540839" y="4907829"/>
                </a:cubicBezTo>
                <a:close/>
                <a:moveTo>
                  <a:pt x="2545574" y="4857405"/>
                </a:moveTo>
                <a:cubicBezTo>
                  <a:pt x="2521901" y="4878711"/>
                  <a:pt x="2481538" y="4871846"/>
                  <a:pt x="2477158" y="4891376"/>
                </a:cubicBezTo>
                <a:cubicBezTo>
                  <a:pt x="2498938" y="4879776"/>
                  <a:pt x="2544035" y="4875397"/>
                  <a:pt x="2545574" y="4857405"/>
                </a:cubicBezTo>
                <a:close/>
                <a:moveTo>
                  <a:pt x="960420" y="4842136"/>
                </a:moveTo>
                <a:lnTo>
                  <a:pt x="935090" y="4851842"/>
                </a:lnTo>
                <a:cubicBezTo>
                  <a:pt x="936274" y="4863678"/>
                  <a:pt x="969771" y="4853736"/>
                  <a:pt x="968706" y="4847936"/>
                </a:cubicBezTo>
                <a:cubicBezTo>
                  <a:pt x="966817" y="4848524"/>
                  <a:pt x="964761" y="4848204"/>
                  <a:pt x="963139" y="4847070"/>
                </a:cubicBezTo>
                <a:cubicBezTo>
                  <a:pt x="961518" y="4845935"/>
                  <a:pt x="960513" y="4844113"/>
                  <a:pt x="960420" y="4842136"/>
                </a:cubicBezTo>
                <a:close/>
                <a:moveTo>
                  <a:pt x="937812" y="4828524"/>
                </a:moveTo>
                <a:cubicBezTo>
                  <a:pt x="925976" y="4835626"/>
                  <a:pt x="916033" y="4842846"/>
                  <a:pt x="918164" y="4853854"/>
                </a:cubicBezTo>
                <a:cubicBezTo>
                  <a:pt x="935090" y="4848409"/>
                  <a:pt x="941008" y="4839887"/>
                  <a:pt x="937812" y="4828524"/>
                </a:cubicBezTo>
                <a:close/>
                <a:moveTo>
                  <a:pt x="905380" y="4805324"/>
                </a:moveTo>
                <a:cubicBezTo>
                  <a:pt x="895171" y="4821836"/>
                  <a:pt x="902673" y="4819639"/>
                  <a:pt x="909059" y="4822752"/>
                </a:cubicBezTo>
                <a:lnTo>
                  <a:pt x="914215" y="4828348"/>
                </a:lnTo>
                <a:lnTo>
                  <a:pt x="914139" y="4828524"/>
                </a:lnTo>
                <a:lnTo>
                  <a:pt x="914376" y="4828524"/>
                </a:lnTo>
                <a:lnTo>
                  <a:pt x="914215" y="4828348"/>
                </a:lnTo>
                <a:lnTo>
                  <a:pt x="918060" y="4819395"/>
                </a:lnTo>
                <a:cubicBezTo>
                  <a:pt x="920442" y="4816658"/>
                  <a:pt x="922247" y="4813728"/>
                  <a:pt x="918519" y="4809112"/>
                </a:cubicBezTo>
                <a:cubicBezTo>
                  <a:pt x="911772" y="4811716"/>
                  <a:pt x="911298" y="4804140"/>
                  <a:pt x="905380" y="4805324"/>
                </a:cubicBezTo>
                <a:close/>
                <a:moveTo>
                  <a:pt x="2853443" y="4767684"/>
                </a:moveTo>
                <a:cubicBezTo>
                  <a:pt x="2853164" y="4772619"/>
                  <a:pt x="2850402" y="4777077"/>
                  <a:pt x="2846104" y="4779520"/>
                </a:cubicBezTo>
                <a:cubicBezTo>
                  <a:pt x="2848590" y="4783781"/>
                  <a:pt x="2856639" y="4779520"/>
                  <a:pt x="2862794" y="4777863"/>
                </a:cubicBezTo>
                <a:cubicBezTo>
                  <a:pt x="2855574" y="4790055"/>
                  <a:pt x="2818762" y="4793843"/>
                  <a:pt x="2809529" y="4805679"/>
                </a:cubicBezTo>
                <a:cubicBezTo>
                  <a:pt x="2809529" y="4792067"/>
                  <a:pt x="2822668" y="4787806"/>
                  <a:pt x="2795089" y="4797749"/>
                </a:cubicBezTo>
                <a:cubicBezTo>
                  <a:pt x="2789762" y="4793487"/>
                  <a:pt x="2836517" y="4776324"/>
                  <a:pt x="2853443" y="4767684"/>
                </a:cubicBezTo>
                <a:close/>
                <a:moveTo>
                  <a:pt x="2977727" y="4713591"/>
                </a:moveTo>
                <a:cubicBezTo>
                  <a:pt x="2988854" y="4734660"/>
                  <a:pt x="2914046" y="4737737"/>
                  <a:pt x="2890610" y="4758333"/>
                </a:cubicBezTo>
                <a:lnTo>
                  <a:pt x="2890136" y="4758451"/>
                </a:lnTo>
                <a:cubicBezTo>
                  <a:pt x="2892385" y="4734778"/>
                  <a:pt x="2964944" y="4733713"/>
                  <a:pt x="2977727" y="4713591"/>
                </a:cubicBezTo>
                <a:close/>
                <a:moveTo>
                  <a:pt x="3061767" y="4705423"/>
                </a:moveTo>
                <a:cubicBezTo>
                  <a:pt x="2865635" y="4811006"/>
                  <a:pt x="2572443" y="4918482"/>
                  <a:pt x="2351572" y="5021460"/>
                </a:cubicBezTo>
                <a:cubicBezTo>
                  <a:pt x="2355242" y="5004652"/>
                  <a:pt x="2397853" y="4993644"/>
                  <a:pt x="2428628" y="4979914"/>
                </a:cubicBezTo>
                <a:cubicBezTo>
                  <a:pt x="2640148" y="4886168"/>
                  <a:pt x="2864451" y="4787924"/>
                  <a:pt x="3061767" y="4705423"/>
                </a:cubicBezTo>
                <a:close/>
                <a:moveTo>
                  <a:pt x="882891" y="4623514"/>
                </a:moveTo>
                <a:cubicBezTo>
                  <a:pt x="910233" y="4621029"/>
                  <a:pt x="879695" y="4642334"/>
                  <a:pt x="896148" y="4657840"/>
                </a:cubicBezTo>
                <a:lnTo>
                  <a:pt x="896148" y="4658432"/>
                </a:lnTo>
                <a:cubicBezTo>
                  <a:pt x="874842" y="4666363"/>
                  <a:pt x="888572" y="4633220"/>
                  <a:pt x="882891" y="4623514"/>
                </a:cubicBezTo>
                <a:close/>
                <a:moveTo>
                  <a:pt x="3682832" y="4492838"/>
                </a:moveTo>
                <a:cubicBezTo>
                  <a:pt x="3674901" y="4514736"/>
                  <a:pt x="3636314" y="4520891"/>
                  <a:pt x="3619151" y="4524087"/>
                </a:cubicBezTo>
                <a:cubicBezTo>
                  <a:pt x="3633118" y="4511304"/>
                  <a:pt x="3664248" y="4504083"/>
                  <a:pt x="3682832" y="4492838"/>
                </a:cubicBezTo>
                <a:close/>
                <a:moveTo>
                  <a:pt x="946691" y="4473071"/>
                </a:moveTo>
                <a:cubicBezTo>
                  <a:pt x="963143" y="4473189"/>
                  <a:pt x="942666" y="4494495"/>
                  <a:pt x="963972" y="4489760"/>
                </a:cubicBezTo>
                <a:cubicBezTo>
                  <a:pt x="958527" y="4501005"/>
                  <a:pt x="933078" y="4483250"/>
                  <a:pt x="916626" y="4487748"/>
                </a:cubicBezTo>
                <a:cubicBezTo>
                  <a:pt x="915679" y="4468691"/>
                  <a:pt x="947756" y="4492246"/>
                  <a:pt x="946691" y="4473071"/>
                </a:cubicBezTo>
                <a:close/>
                <a:moveTo>
                  <a:pt x="3621992" y="4465969"/>
                </a:moveTo>
                <a:cubicBezTo>
                  <a:pt x="3593347" y="4479463"/>
                  <a:pt x="3579498" y="4476859"/>
                  <a:pt x="3568490" y="4493667"/>
                </a:cubicBezTo>
                <a:cubicBezTo>
                  <a:pt x="3587074" y="4487039"/>
                  <a:pt x="3627555" y="4469284"/>
                  <a:pt x="3621992" y="4465969"/>
                </a:cubicBezTo>
                <a:close/>
                <a:moveTo>
                  <a:pt x="3811850" y="4451529"/>
                </a:moveTo>
                <a:cubicBezTo>
                  <a:pt x="3815638" y="4459696"/>
                  <a:pt x="3794332" y="4459696"/>
                  <a:pt x="3787586" y="4464549"/>
                </a:cubicBezTo>
                <a:cubicBezTo>
                  <a:pt x="3800724" y="4475439"/>
                  <a:pt x="3824871" y="4451529"/>
                  <a:pt x="3847952" y="4456382"/>
                </a:cubicBezTo>
                <a:cubicBezTo>
                  <a:pt x="3815283" y="4476031"/>
                  <a:pt x="3784271" y="4483606"/>
                  <a:pt x="3734558" y="4509646"/>
                </a:cubicBezTo>
                <a:cubicBezTo>
                  <a:pt x="3730297" y="4494377"/>
                  <a:pt x="3771488" y="4493904"/>
                  <a:pt x="3776460" y="4481594"/>
                </a:cubicBezTo>
                <a:cubicBezTo>
                  <a:pt x="3752194" y="4474255"/>
                  <a:pt x="3737043" y="4485381"/>
                  <a:pt x="3754443" y="4467508"/>
                </a:cubicBezTo>
                <a:lnTo>
                  <a:pt x="3754206" y="4467508"/>
                </a:lnTo>
                <a:cubicBezTo>
                  <a:pt x="3767463" y="4472124"/>
                  <a:pt x="3792912" y="4445137"/>
                  <a:pt x="3811850" y="4451529"/>
                </a:cubicBezTo>
                <a:close/>
                <a:moveTo>
                  <a:pt x="3764859" y="4415072"/>
                </a:moveTo>
                <a:lnTo>
                  <a:pt x="3763702" y="4415739"/>
                </a:lnTo>
                <a:lnTo>
                  <a:pt x="3725510" y="4427209"/>
                </a:lnTo>
                <a:cubicBezTo>
                  <a:pt x="3712882" y="4432403"/>
                  <a:pt x="3700765" y="4438838"/>
                  <a:pt x="3689342" y="4446439"/>
                </a:cubicBezTo>
                <a:cubicBezTo>
                  <a:pt x="3701770" y="4446143"/>
                  <a:pt x="3715974" y="4441616"/>
                  <a:pt x="3729409" y="4435505"/>
                </a:cubicBezTo>
                <a:lnTo>
                  <a:pt x="3763702" y="4415739"/>
                </a:lnTo>
                <a:lnTo>
                  <a:pt x="3764741" y="4415427"/>
                </a:lnTo>
                <a:close/>
                <a:moveTo>
                  <a:pt x="870463" y="4409863"/>
                </a:moveTo>
                <a:cubicBezTo>
                  <a:pt x="860994" y="4425251"/>
                  <a:pt x="833059" y="4438034"/>
                  <a:pt x="822288" y="4440875"/>
                </a:cubicBezTo>
                <a:cubicBezTo>
                  <a:pt x="797313" y="4426790"/>
                  <a:pt x="851051" y="4415900"/>
                  <a:pt x="870463" y="4409863"/>
                </a:cubicBezTo>
                <a:close/>
                <a:moveTo>
                  <a:pt x="1192773" y="4409035"/>
                </a:moveTo>
                <a:cubicBezTo>
                  <a:pt x="1188512" y="4430933"/>
                  <a:pt x="1139745" y="4421463"/>
                  <a:pt x="1117492" y="4426671"/>
                </a:cubicBezTo>
                <a:cubicBezTo>
                  <a:pt x="1133590" y="4406431"/>
                  <a:pt x="1164365" y="4425369"/>
                  <a:pt x="1192773" y="4409035"/>
                </a:cubicBezTo>
                <a:close/>
                <a:moveTo>
                  <a:pt x="948703" y="4402170"/>
                </a:moveTo>
                <a:cubicBezTo>
                  <a:pt x="944915" y="4415782"/>
                  <a:pt x="912601" y="4415190"/>
                  <a:pt x="897569" y="4423239"/>
                </a:cubicBezTo>
                <a:cubicBezTo>
                  <a:pt x="901356" y="4409745"/>
                  <a:pt x="933670" y="4410219"/>
                  <a:pt x="948703" y="4402170"/>
                </a:cubicBezTo>
                <a:close/>
                <a:moveTo>
                  <a:pt x="4036508" y="4372579"/>
                </a:moveTo>
                <a:cubicBezTo>
                  <a:pt x="4010705" y="4372579"/>
                  <a:pt x="3972828" y="4394713"/>
                  <a:pt x="3950930" y="4407023"/>
                </a:cubicBezTo>
                <a:cubicBezTo>
                  <a:pt x="3978746" y="4403236"/>
                  <a:pt x="4022542" y="4390334"/>
                  <a:pt x="4037219" y="4372579"/>
                </a:cubicBezTo>
                <a:close/>
                <a:moveTo>
                  <a:pt x="702265" y="4331032"/>
                </a:moveTo>
                <a:cubicBezTo>
                  <a:pt x="719192" y="4357191"/>
                  <a:pt x="778966" y="4348787"/>
                  <a:pt x="798733" y="4344881"/>
                </a:cubicBezTo>
                <a:cubicBezTo>
                  <a:pt x="760738" y="4333636"/>
                  <a:pt x="741444" y="4335885"/>
                  <a:pt x="702265" y="4331032"/>
                </a:cubicBezTo>
                <a:close/>
                <a:moveTo>
                  <a:pt x="720621" y="4292866"/>
                </a:moveTo>
                <a:cubicBezTo>
                  <a:pt x="718533" y="4293148"/>
                  <a:pt x="716913" y="4294960"/>
                  <a:pt x="715877" y="4299665"/>
                </a:cubicBezTo>
                <a:cubicBezTo>
                  <a:pt x="724281" y="4300730"/>
                  <a:pt x="741326" y="4325114"/>
                  <a:pt x="746771" y="4306529"/>
                </a:cubicBezTo>
                <a:cubicBezTo>
                  <a:pt x="743338" y="4307240"/>
                  <a:pt x="740261" y="4307714"/>
                  <a:pt x="739906" y="4303216"/>
                </a:cubicBezTo>
                <a:cubicBezTo>
                  <a:pt x="743693" y="4300849"/>
                  <a:pt x="750322" y="4299902"/>
                  <a:pt x="748901" y="4294930"/>
                </a:cubicBezTo>
                <a:cubicBezTo>
                  <a:pt x="737361" y="4304962"/>
                  <a:pt x="726885" y="4292023"/>
                  <a:pt x="720621" y="4292866"/>
                </a:cubicBezTo>
                <a:close/>
                <a:moveTo>
                  <a:pt x="1334930" y="4289722"/>
                </a:moveTo>
                <a:cubicBezTo>
                  <a:pt x="1328775" y="4301559"/>
                  <a:pt x="1311257" y="4308661"/>
                  <a:pt x="1290543" y="4314106"/>
                </a:cubicBezTo>
                <a:cubicBezTo>
                  <a:pt x="1264857" y="4312922"/>
                  <a:pt x="1328893" y="4300612"/>
                  <a:pt x="1303208" y="4299310"/>
                </a:cubicBezTo>
                <a:cubicBezTo>
                  <a:pt x="1304037" y="4284869"/>
                  <a:pt x="1321791" y="4301204"/>
                  <a:pt x="1334930" y="4289722"/>
                </a:cubicBezTo>
                <a:close/>
                <a:moveTo>
                  <a:pt x="1438382" y="4214205"/>
                </a:moveTo>
                <a:cubicBezTo>
                  <a:pt x="1389141" y="4213850"/>
                  <a:pt x="1345701" y="4258000"/>
                  <a:pt x="1340848" y="4233617"/>
                </a:cubicBezTo>
                <a:cubicBezTo>
                  <a:pt x="1323567" y="4234919"/>
                  <a:pt x="1323212" y="4244507"/>
                  <a:pt x="1310783" y="4248294"/>
                </a:cubicBezTo>
                <a:cubicBezTo>
                  <a:pt x="1235266" y="4273743"/>
                  <a:pt x="1304155" y="4252555"/>
                  <a:pt x="1334457" y="4251727"/>
                </a:cubicBezTo>
                <a:cubicBezTo>
                  <a:pt x="1324632" y="4266049"/>
                  <a:pt x="1274208" y="4255278"/>
                  <a:pt x="1270539" y="4287237"/>
                </a:cubicBezTo>
                <a:cubicBezTo>
                  <a:pt x="1330787" y="4264629"/>
                  <a:pt x="1357183" y="4266167"/>
                  <a:pt x="1380382" y="4231960"/>
                </a:cubicBezTo>
                <a:cubicBezTo>
                  <a:pt x="1396125" y="4239772"/>
                  <a:pt x="1424414" y="4231960"/>
                  <a:pt x="1438382" y="4214205"/>
                </a:cubicBezTo>
                <a:close/>
                <a:moveTo>
                  <a:pt x="1981707" y="4140429"/>
                </a:moveTo>
                <a:lnTo>
                  <a:pt x="1980733" y="4141292"/>
                </a:lnTo>
                <a:lnTo>
                  <a:pt x="1980733" y="4140700"/>
                </a:lnTo>
                <a:close/>
                <a:moveTo>
                  <a:pt x="4541102" y="4136203"/>
                </a:moveTo>
                <a:lnTo>
                  <a:pt x="4540967" y="4136216"/>
                </a:lnTo>
                <a:lnTo>
                  <a:pt x="4529320" y="4136471"/>
                </a:lnTo>
                <a:cubicBezTo>
                  <a:pt x="4492664" y="4143541"/>
                  <a:pt x="4405588" y="4191494"/>
                  <a:pt x="4394092" y="4191598"/>
                </a:cubicBezTo>
                <a:cubicBezTo>
                  <a:pt x="4421331" y="4193462"/>
                  <a:pt x="4500678" y="4145664"/>
                  <a:pt x="4531270" y="4137175"/>
                </a:cubicBezTo>
                <a:lnTo>
                  <a:pt x="4540967" y="4136216"/>
                </a:lnTo>
                <a:lnTo>
                  <a:pt x="4541575" y="4136203"/>
                </a:lnTo>
                <a:close/>
                <a:moveTo>
                  <a:pt x="4673671" y="4121525"/>
                </a:moveTo>
                <a:cubicBezTo>
                  <a:pt x="4669587" y="4121703"/>
                  <a:pt x="4663344" y="4125106"/>
                  <a:pt x="4657869" y="4127369"/>
                </a:cubicBezTo>
                <a:lnTo>
                  <a:pt x="4651416" y="4129141"/>
                </a:lnTo>
                <a:close/>
                <a:moveTo>
                  <a:pt x="2035773" y="4116554"/>
                </a:moveTo>
                <a:cubicBezTo>
                  <a:pt x="2029441" y="4124484"/>
                  <a:pt x="2021628" y="4128716"/>
                  <a:pt x="2012425" y="4131867"/>
                </a:cubicBezTo>
                <a:lnTo>
                  <a:pt x="1981707" y="4140429"/>
                </a:lnTo>
                <a:lnTo>
                  <a:pt x="1989316" y="4133682"/>
                </a:lnTo>
                <a:cubicBezTo>
                  <a:pt x="2001705" y="4127140"/>
                  <a:pt x="2023433" y="4123212"/>
                  <a:pt x="2035773" y="4116554"/>
                </a:cubicBezTo>
                <a:close/>
                <a:moveTo>
                  <a:pt x="4873591" y="4069443"/>
                </a:moveTo>
                <a:cubicBezTo>
                  <a:pt x="4709891" y="4160941"/>
                  <a:pt x="4415042" y="4239180"/>
                  <a:pt x="4176417" y="4327244"/>
                </a:cubicBezTo>
                <a:lnTo>
                  <a:pt x="4180932" y="4323067"/>
                </a:lnTo>
                <a:lnTo>
                  <a:pt x="4186238" y="4320761"/>
                </a:lnTo>
                <a:lnTo>
                  <a:pt x="4190858" y="4318959"/>
                </a:lnTo>
                <a:lnTo>
                  <a:pt x="4190384" y="4318959"/>
                </a:lnTo>
                <a:lnTo>
                  <a:pt x="4186238" y="4320761"/>
                </a:lnTo>
                <a:lnTo>
                  <a:pt x="4181374" y="4322658"/>
                </a:lnTo>
                <a:lnTo>
                  <a:pt x="4180932" y="4323067"/>
                </a:lnTo>
                <a:lnTo>
                  <a:pt x="4162909" y="4330899"/>
                </a:lnTo>
                <a:cubicBezTo>
                  <a:pt x="4089066" y="4362333"/>
                  <a:pt x="3952173" y="4416966"/>
                  <a:pt x="3858960" y="4456737"/>
                </a:cubicBezTo>
                <a:cubicBezTo>
                  <a:pt x="3863576" y="4439692"/>
                  <a:pt x="3903110" y="4434247"/>
                  <a:pt x="3921339" y="4421227"/>
                </a:cubicBezTo>
                <a:cubicBezTo>
                  <a:pt x="3898968" y="4411048"/>
                  <a:pt x="3871033" y="4443125"/>
                  <a:pt x="3841797" y="4440284"/>
                </a:cubicBezTo>
                <a:cubicBezTo>
                  <a:pt x="4011652" y="4367371"/>
                  <a:pt x="4163988" y="4303217"/>
                  <a:pt x="4335856" y="4258948"/>
                </a:cubicBezTo>
                <a:cubicBezTo>
                  <a:pt x="4395038" y="4222491"/>
                  <a:pt x="4532579" y="4190888"/>
                  <a:pt x="4643606" y="4152419"/>
                </a:cubicBezTo>
                <a:cubicBezTo>
                  <a:pt x="4654851" y="4159757"/>
                  <a:pt x="4585489" y="4169937"/>
                  <a:pt x="4579570" y="4183075"/>
                </a:cubicBezTo>
                <a:cubicBezTo>
                  <a:pt x="4642423" y="4170529"/>
                  <a:pt x="4687520" y="4137623"/>
                  <a:pt x="4752740" y="4119394"/>
                </a:cubicBezTo>
                <a:cubicBezTo>
                  <a:pt x="4744336" y="4104362"/>
                  <a:pt x="4713442" y="4122945"/>
                  <a:pt x="4696042" y="4121288"/>
                </a:cubicBezTo>
                <a:cubicBezTo>
                  <a:pt x="4749070" y="4086607"/>
                  <a:pt x="4825534" y="4095485"/>
                  <a:pt x="4873591" y="4069443"/>
                </a:cubicBezTo>
                <a:close/>
                <a:moveTo>
                  <a:pt x="1989729" y="4057134"/>
                </a:moveTo>
                <a:cubicBezTo>
                  <a:pt x="1955876" y="4068970"/>
                  <a:pt x="1933505" y="4064946"/>
                  <a:pt x="1912199" y="4086370"/>
                </a:cubicBezTo>
                <a:cubicBezTo>
                  <a:pt x="1933032" y="4085778"/>
                  <a:pt x="1982508" y="4068142"/>
                  <a:pt x="1989729" y="4057134"/>
                </a:cubicBezTo>
                <a:close/>
                <a:moveTo>
                  <a:pt x="2133898" y="4002212"/>
                </a:moveTo>
                <a:cubicBezTo>
                  <a:pt x="2110225" y="4025175"/>
                  <a:pt x="2067495" y="4011326"/>
                  <a:pt x="2062879" y="4034644"/>
                </a:cubicBezTo>
                <a:cubicBezTo>
                  <a:pt x="2086078" y="4023281"/>
                  <a:pt x="2132714" y="4024465"/>
                  <a:pt x="2134253" y="4002212"/>
                </a:cubicBezTo>
                <a:close/>
                <a:moveTo>
                  <a:pt x="2423161" y="3963638"/>
                </a:moveTo>
                <a:lnTo>
                  <a:pt x="2419104" y="3964966"/>
                </a:lnTo>
                <a:lnTo>
                  <a:pt x="2408988" y="3971985"/>
                </a:lnTo>
                <a:lnTo>
                  <a:pt x="2410281" y="3971260"/>
                </a:lnTo>
                <a:close/>
                <a:moveTo>
                  <a:pt x="2458929" y="3949066"/>
                </a:moveTo>
                <a:lnTo>
                  <a:pt x="2457714" y="3949069"/>
                </a:lnTo>
                <a:lnTo>
                  <a:pt x="2456817" y="3949828"/>
                </a:lnTo>
                <a:close/>
                <a:moveTo>
                  <a:pt x="2613300" y="3908817"/>
                </a:moveTo>
                <a:lnTo>
                  <a:pt x="2610567" y="3910137"/>
                </a:lnTo>
                <a:lnTo>
                  <a:pt x="2612391" y="3909680"/>
                </a:lnTo>
                <a:close/>
                <a:moveTo>
                  <a:pt x="2633875" y="3889055"/>
                </a:moveTo>
                <a:cubicBezTo>
                  <a:pt x="2624997" y="3897222"/>
                  <a:pt x="2599475" y="3898931"/>
                  <a:pt x="2584771" y="3907614"/>
                </a:cubicBezTo>
                <a:lnTo>
                  <a:pt x="2576482" y="3917077"/>
                </a:lnTo>
                <a:lnTo>
                  <a:pt x="2623261" y="3899358"/>
                </a:lnTo>
                <a:lnTo>
                  <a:pt x="2634111" y="3889055"/>
                </a:lnTo>
                <a:close/>
                <a:moveTo>
                  <a:pt x="2813436" y="3806672"/>
                </a:moveTo>
                <a:cubicBezTo>
                  <a:pt x="2709866" y="3845496"/>
                  <a:pt x="2633520" y="3869169"/>
                  <a:pt x="2548770" y="3910953"/>
                </a:cubicBezTo>
                <a:lnTo>
                  <a:pt x="2507578" y="3925867"/>
                </a:lnTo>
                <a:cubicBezTo>
                  <a:pt x="2496807" y="3927879"/>
                  <a:pt x="2460232" y="3944568"/>
                  <a:pt x="2488403" y="3937703"/>
                </a:cubicBezTo>
                <a:cubicBezTo>
                  <a:pt x="2561553" y="3918883"/>
                  <a:pt x="2635295" y="3867276"/>
                  <a:pt x="2689033" y="3865145"/>
                </a:cubicBezTo>
                <a:cubicBezTo>
                  <a:pt x="2682286" y="3869998"/>
                  <a:pt x="2660744" y="3870235"/>
                  <a:pt x="2665360" y="3878402"/>
                </a:cubicBezTo>
                <a:cubicBezTo>
                  <a:pt x="2729514" y="3848810"/>
                  <a:pt x="2777571" y="3835080"/>
                  <a:pt x="2813672" y="3806672"/>
                </a:cubicBezTo>
                <a:close/>
                <a:moveTo>
                  <a:pt x="2861564" y="3767499"/>
                </a:moveTo>
                <a:lnTo>
                  <a:pt x="2842056" y="3770430"/>
                </a:lnTo>
                <a:cubicBezTo>
                  <a:pt x="2775714" y="3786675"/>
                  <a:pt x="2705960" y="3819100"/>
                  <a:pt x="2631744" y="3839341"/>
                </a:cubicBezTo>
                <a:cubicBezTo>
                  <a:pt x="2654707" y="3844904"/>
                  <a:pt x="2693650" y="3822296"/>
                  <a:pt x="2722886" y="3816970"/>
                </a:cubicBezTo>
                <a:lnTo>
                  <a:pt x="2709997" y="3833812"/>
                </a:lnTo>
                <a:lnTo>
                  <a:pt x="2723484" y="3828055"/>
                </a:lnTo>
                <a:cubicBezTo>
                  <a:pt x="2755007" y="3814759"/>
                  <a:pt x="2789466" y="3800459"/>
                  <a:pt x="2829770" y="3784184"/>
                </a:cubicBezTo>
                <a:cubicBezTo>
                  <a:pt x="2830954" y="3788089"/>
                  <a:pt x="2824561" y="3789510"/>
                  <a:pt x="2820892" y="3791877"/>
                </a:cubicBezTo>
                <a:lnTo>
                  <a:pt x="2823793" y="3791393"/>
                </a:lnTo>
                <a:lnTo>
                  <a:pt x="2886567" y="3768266"/>
                </a:lnTo>
                <a:lnTo>
                  <a:pt x="2849300" y="3775897"/>
                </a:lnTo>
                <a:close/>
                <a:moveTo>
                  <a:pt x="493350" y="3760036"/>
                </a:moveTo>
                <a:lnTo>
                  <a:pt x="467073" y="3768084"/>
                </a:lnTo>
                <a:cubicBezTo>
                  <a:pt x="468256" y="3782052"/>
                  <a:pt x="502582" y="3775542"/>
                  <a:pt x="501754" y="3768084"/>
                </a:cubicBezTo>
                <a:cubicBezTo>
                  <a:pt x="497138" y="3768440"/>
                  <a:pt x="494297" y="3765954"/>
                  <a:pt x="493350" y="3760036"/>
                </a:cubicBezTo>
                <a:close/>
                <a:moveTo>
                  <a:pt x="469677" y="3739913"/>
                </a:moveTo>
                <a:cubicBezTo>
                  <a:pt x="457840" y="3746897"/>
                  <a:pt x="447187" y="3754117"/>
                  <a:pt x="449436" y="3767966"/>
                </a:cubicBezTo>
                <a:cubicBezTo>
                  <a:pt x="467310" y="3764060"/>
                  <a:pt x="473465" y="3754236"/>
                  <a:pt x="470032" y="3740387"/>
                </a:cubicBezTo>
                <a:close/>
                <a:moveTo>
                  <a:pt x="436890" y="3706771"/>
                </a:moveTo>
                <a:cubicBezTo>
                  <a:pt x="422449" y="3731628"/>
                  <a:pt x="441032" y="3720501"/>
                  <a:pt x="445885" y="3736481"/>
                </a:cubicBezTo>
                <a:lnTo>
                  <a:pt x="446004" y="3736481"/>
                </a:lnTo>
                <a:cubicBezTo>
                  <a:pt x="443045" y="3726656"/>
                  <a:pt x="457840" y="3725828"/>
                  <a:pt x="450502" y="3713399"/>
                </a:cubicBezTo>
                <a:cubicBezTo>
                  <a:pt x="443518" y="3715530"/>
                  <a:pt x="443163" y="3706179"/>
                  <a:pt x="436890" y="3706771"/>
                </a:cubicBezTo>
                <a:close/>
                <a:moveTo>
                  <a:pt x="413808" y="3480456"/>
                </a:moveTo>
                <a:cubicBezTo>
                  <a:pt x="442098" y="3482113"/>
                  <a:pt x="410494" y="3503655"/>
                  <a:pt x="427539" y="3525080"/>
                </a:cubicBezTo>
                <a:cubicBezTo>
                  <a:pt x="405523" y="3531590"/>
                  <a:pt x="419727" y="3493121"/>
                  <a:pt x="413808" y="3480456"/>
                </a:cubicBezTo>
                <a:close/>
                <a:moveTo>
                  <a:pt x="4690442" y="3200946"/>
                </a:moveTo>
                <a:lnTo>
                  <a:pt x="4671141" y="3206498"/>
                </a:lnTo>
                <a:cubicBezTo>
                  <a:pt x="4653423" y="3210700"/>
                  <a:pt x="4635724" y="3215080"/>
                  <a:pt x="4620464" y="3222174"/>
                </a:cubicBezTo>
                <a:lnTo>
                  <a:pt x="4610534" y="3230981"/>
                </a:lnTo>
                <a:close/>
                <a:moveTo>
                  <a:pt x="649712" y="2904726"/>
                </a:moveTo>
                <a:lnTo>
                  <a:pt x="624855" y="2909816"/>
                </a:lnTo>
                <a:cubicBezTo>
                  <a:pt x="624855" y="2923783"/>
                  <a:pt x="657287" y="2921652"/>
                  <a:pt x="656814" y="2913840"/>
                </a:cubicBezTo>
                <a:cubicBezTo>
                  <a:pt x="652671" y="2913603"/>
                  <a:pt x="650185" y="2910762"/>
                  <a:pt x="649712" y="2904726"/>
                </a:cubicBezTo>
                <a:close/>
                <a:moveTo>
                  <a:pt x="629589" y="2882236"/>
                </a:moveTo>
                <a:cubicBezTo>
                  <a:pt x="618463" y="2887918"/>
                  <a:pt x="607810" y="2894073"/>
                  <a:pt x="608875" y="2907803"/>
                </a:cubicBezTo>
                <a:cubicBezTo>
                  <a:pt x="625328" y="2905673"/>
                  <a:pt x="631602" y="2896795"/>
                  <a:pt x="629589" y="2882236"/>
                </a:cubicBezTo>
                <a:close/>
                <a:moveTo>
                  <a:pt x="601655" y="2845780"/>
                </a:moveTo>
                <a:cubicBezTo>
                  <a:pt x="586504" y="2868743"/>
                  <a:pt x="604378" y="2859747"/>
                  <a:pt x="607692" y="2876318"/>
                </a:cubicBezTo>
                <a:cubicBezTo>
                  <a:pt x="605680" y="2866139"/>
                  <a:pt x="619528" y="2867085"/>
                  <a:pt x="613492" y="2853947"/>
                </a:cubicBezTo>
                <a:cubicBezTo>
                  <a:pt x="606982" y="2855249"/>
                  <a:pt x="607218" y="2846016"/>
                  <a:pt x="601655" y="2845780"/>
                </a:cubicBezTo>
                <a:close/>
                <a:moveTo>
                  <a:pt x="596565" y="2618991"/>
                </a:moveTo>
                <a:cubicBezTo>
                  <a:pt x="622132" y="2623844"/>
                  <a:pt x="591831" y="2641599"/>
                  <a:pt x="605916" y="2664798"/>
                </a:cubicBezTo>
                <a:cubicBezTo>
                  <a:pt x="585439" y="2668586"/>
                  <a:pt x="601063" y="2632248"/>
                  <a:pt x="596565" y="2618991"/>
                </a:cubicBezTo>
                <a:close/>
                <a:moveTo>
                  <a:pt x="593368" y="2123747"/>
                </a:moveTo>
                <a:lnTo>
                  <a:pt x="572298" y="2129547"/>
                </a:lnTo>
                <a:cubicBezTo>
                  <a:pt x="573837" y="2143396"/>
                  <a:pt x="601535" y="2139726"/>
                  <a:pt x="600351" y="2132506"/>
                </a:cubicBezTo>
                <a:cubicBezTo>
                  <a:pt x="596800" y="2132388"/>
                  <a:pt x="594314" y="2129665"/>
                  <a:pt x="593368" y="2123747"/>
                </a:cubicBezTo>
                <a:close/>
                <a:moveTo>
                  <a:pt x="573719" y="2102204"/>
                </a:moveTo>
                <a:cubicBezTo>
                  <a:pt x="564605" y="2108241"/>
                  <a:pt x="555964" y="2114041"/>
                  <a:pt x="558331" y="2128127"/>
                </a:cubicBezTo>
                <a:cubicBezTo>
                  <a:pt x="572417" y="2125523"/>
                  <a:pt x="576915" y="2116527"/>
                  <a:pt x="573719" y="2102204"/>
                </a:cubicBezTo>
                <a:close/>
                <a:moveTo>
                  <a:pt x="545074" y="2067050"/>
                </a:moveTo>
                <a:cubicBezTo>
                  <a:pt x="534895" y="2090368"/>
                  <a:pt x="549572" y="2080899"/>
                  <a:pt x="554070" y="2096996"/>
                </a:cubicBezTo>
                <a:cubicBezTo>
                  <a:pt x="551348" y="2087054"/>
                  <a:pt x="563776" y="2087409"/>
                  <a:pt x="556911" y="2074625"/>
                </a:cubicBezTo>
                <a:cubicBezTo>
                  <a:pt x="551229" y="2076164"/>
                  <a:pt x="550638" y="2067050"/>
                  <a:pt x="545074" y="2067050"/>
                </a:cubicBezTo>
                <a:close/>
                <a:moveTo>
                  <a:pt x="561633" y="2008272"/>
                </a:moveTo>
                <a:lnTo>
                  <a:pt x="561557" y="2008504"/>
                </a:lnTo>
                <a:lnTo>
                  <a:pt x="561601" y="2008536"/>
                </a:lnTo>
                <a:close/>
                <a:moveTo>
                  <a:pt x="459385" y="1940378"/>
                </a:moveTo>
                <a:lnTo>
                  <a:pt x="460281" y="1940647"/>
                </a:lnTo>
                <a:lnTo>
                  <a:pt x="470817" y="1954944"/>
                </a:lnTo>
                <a:lnTo>
                  <a:pt x="470741" y="1955076"/>
                </a:lnTo>
                <a:lnTo>
                  <a:pt x="470741" y="1955786"/>
                </a:lnTo>
                <a:close/>
                <a:moveTo>
                  <a:pt x="417835" y="1884000"/>
                </a:moveTo>
                <a:lnTo>
                  <a:pt x="459385" y="1940378"/>
                </a:lnTo>
                <a:lnTo>
                  <a:pt x="458667" y="1940162"/>
                </a:lnTo>
                <a:lnTo>
                  <a:pt x="417113" y="1884357"/>
                </a:lnTo>
                <a:lnTo>
                  <a:pt x="417713" y="1884057"/>
                </a:lnTo>
                <a:close/>
                <a:moveTo>
                  <a:pt x="412220" y="1876382"/>
                </a:moveTo>
                <a:lnTo>
                  <a:pt x="412945" y="1876780"/>
                </a:lnTo>
                <a:lnTo>
                  <a:pt x="418201" y="1883831"/>
                </a:lnTo>
                <a:lnTo>
                  <a:pt x="417835" y="1884000"/>
                </a:lnTo>
                <a:close/>
                <a:moveTo>
                  <a:pt x="410113" y="1875889"/>
                </a:moveTo>
                <a:lnTo>
                  <a:pt x="410808" y="1875889"/>
                </a:lnTo>
                <a:lnTo>
                  <a:pt x="417113" y="1884357"/>
                </a:lnTo>
                <a:lnTo>
                  <a:pt x="416529" y="1884648"/>
                </a:lnTo>
                <a:close/>
                <a:moveTo>
                  <a:pt x="372054" y="1826011"/>
                </a:moveTo>
                <a:lnTo>
                  <a:pt x="372278" y="1826228"/>
                </a:lnTo>
                <a:lnTo>
                  <a:pt x="373326" y="1827478"/>
                </a:lnTo>
                <a:close/>
                <a:moveTo>
                  <a:pt x="372932" y="1823996"/>
                </a:moveTo>
                <a:lnTo>
                  <a:pt x="374273" y="1825584"/>
                </a:lnTo>
                <a:lnTo>
                  <a:pt x="374323" y="1825648"/>
                </a:lnTo>
                <a:lnTo>
                  <a:pt x="372984" y="1824094"/>
                </a:lnTo>
                <a:close/>
                <a:moveTo>
                  <a:pt x="372369" y="1823380"/>
                </a:moveTo>
                <a:lnTo>
                  <a:pt x="372984" y="1824094"/>
                </a:lnTo>
                <a:lnTo>
                  <a:pt x="373013" y="1824149"/>
                </a:lnTo>
                <a:close/>
                <a:moveTo>
                  <a:pt x="356383" y="1806898"/>
                </a:moveTo>
                <a:lnTo>
                  <a:pt x="366934" y="1816470"/>
                </a:lnTo>
                <a:lnTo>
                  <a:pt x="372379" y="1822980"/>
                </a:lnTo>
                <a:lnTo>
                  <a:pt x="372431" y="1823043"/>
                </a:lnTo>
                <a:lnTo>
                  <a:pt x="372932" y="1823996"/>
                </a:lnTo>
                <a:lnTo>
                  <a:pt x="366579" y="1816470"/>
                </a:lnTo>
                <a:lnTo>
                  <a:pt x="372369" y="1823380"/>
                </a:lnTo>
                <a:lnTo>
                  <a:pt x="366105" y="1816115"/>
                </a:lnTo>
                <a:lnTo>
                  <a:pt x="370840" y="1821796"/>
                </a:lnTo>
                <a:lnTo>
                  <a:pt x="373799" y="1825229"/>
                </a:lnTo>
                <a:lnTo>
                  <a:pt x="373207" y="1824519"/>
                </a:lnTo>
                <a:lnTo>
                  <a:pt x="373013" y="1824149"/>
                </a:lnTo>
                <a:lnTo>
                  <a:pt x="373917" y="1825229"/>
                </a:lnTo>
                <a:lnTo>
                  <a:pt x="379954" y="1832804"/>
                </a:lnTo>
                <a:lnTo>
                  <a:pt x="382085" y="1835527"/>
                </a:lnTo>
                <a:lnTo>
                  <a:pt x="383717" y="1837708"/>
                </a:lnTo>
                <a:lnTo>
                  <a:pt x="412220" y="1876382"/>
                </a:lnTo>
                <a:lnTo>
                  <a:pt x="411321" y="1875889"/>
                </a:lnTo>
                <a:lnTo>
                  <a:pt x="410808" y="1875889"/>
                </a:lnTo>
                <a:lnTo>
                  <a:pt x="380664" y="1835408"/>
                </a:lnTo>
                <a:lnTo>
                  <a:pt x="378179" y="1832212"/>
                </a:lnTo>
                <a:cubicBezTo>
                  <a:pt x="375811" y="1829135"/>
                  <a:pt x="373444" y="1826176"/>
                  <a:pt x="371313" y="1823808"/>
                </a:cubicBezTo>
                <a:lnTo>
                  <a:pt x="364292" y="1815566"/>
                </a:lnTo>
                <a:lnTo>
                  <a:pt x="364685" y="1815996"/>
                </a:lnTo>
                <a:lnTo>
                  <a:pt x="373444" y="1826294"/>
                </a:lnTo>
                <a:lnTo>
                  <a:pt x="365632" y="1817062"/>
                </a:lnTo>
                <a:lnTo>
                  <a:pt x="363146" y="1814221"/>
                </a:lnTo>
                <a:lnTo>
                  <a:pt x="364292" y="1815566"/>
                </a:lnTo>
                <a:close/>
                <a:moveTo>
                  <a:pt x="338883" y="1791023"/>
                </a:moveTo>
                <a:lnTo>
                  <a:pt x="347512" y="1798851"/>
                </a:lnTo>
                <a:lnTo>
                  <a:pt x="366934" y="1818955"/>
                </a:lnTo>
                <a:lnTo>
                  <a:pt x="373917" y="1827241"/>
                </a:lnTo>
                <a:lnTo>
                  <a:pt x="379717" y="1834461"/>
                </a:lnTo>
                <a:lnTo>
                  <a:pt x="381848" y="1837302"/>
                </a:lnTo>
                <a:lnTo>
                  <a:pt x="410113" y="1875889"/>
                </a:lnTo>
                <a:lnTo>
                  <a:pt x="409782" y="1875889"/>
                </a:lnTo>
                <a:lnTo>
                  <a:pt x="381966" y="1838131"/>
                </a:lnTo>
                <a:lnTo>
                  <a:pt x="379836" y="1835408"/>
                </a:lnTo>
                <a:lnTo>
                  <a:pt x="373326" y="1827241"/>
                </a:lnTo>
                <a:lnTo>
                  <a:pt x="372278" y="1826228"/>
                </a:lnTo>
                <a:lnTo>
                  <a:pt x="366579" y="1819429"/>
                </a:lnTo>
                <a:lnTo>
                  <a:pt x="363695" y="1816372"/>
                </a:lnTo>
                <a:lnTo>
                  <a:pt x="360187" y="1812327"/>
                </a:lnTo>
                <a:lnTo>
                  <a:pt x="354743" y="1806883"/>
                </a:lnTo>
                <a:lnTo>
                  <a:pt x="354741" y="1806881"/>
                </a:lnTo>
                <a:close/>
                <a:moveTo>
                  <a:pt x="335175" y="1787659"/>
                </a:moveTo>
                <a:lnTo>
                  <a:pt x="336514" y="1788654"/>
                </a:lnTo>
                <a:lnTo>
                  <a:pt x="338883" y="1791023"/>
                </a:lnTo>
                <a:close/>
                <a:moveTo>
                  <a:pt x="327812" y="1779847"/>
                </a:moveTo>
                <a:lnTo>
                  <a:pt x="328820" y="1780605"/>
                </a:lnTo>
                <a:lnTo>
                  <a:pt x="333200" y="1784511"/>
                </a:lnTo>
                <a:lnTo>
                  <a:pt x="333684" y="1784511"/>
                </a:lnTo>
                <a:lnTo>
                  <a:pt x="340805" y="1791066"/>
                </a:lnTo>
                <a:cubicBezTo>
                  <a:pt x="344385" y="1794454"/>
                  <a:pt x="349298" y="1799307"/>
                  <a:pt x="356044" y="1806527"/>
                </a:cubicBezTo>
                <a:lnTo>
                  <a:pt x="356383" y="1806898"/>
                </a:lnTo>
                <a:lnTo>
                  <a:pt x="347512" y="1798851"/>
                </a:lnTo>
                <a:lnTo>
                  <a:pt x="336632" y="1787589"/>
                </a:lnTo>
                <a:close/>
                <a:moveTo>
                  <a:pt x="327561" y="1779627"/>
                </a:moveTo>
                <a:lnTo>
                  <a:pt x="327812" y="1779847"/>
                </a:lnTo>
                <a:lnTo>
                  <a:pt x="327540" y="1779642"/>
                </a:lnTo>
                <a:close/>
                <a:moveTo>
                  <a:pt x="323200" y="1778763"/>
                </a:moveTo>
                <a:lnTo>
                  <a:pt x="332290" y="1785516"/>
                </a:lnTo>
                <a:lnTo>
                  <a:pt x="354741" y="1806881"/>
                </a:lnTo>
                <a:lnTo>
                  <a:pt x="354742" y="1806882"/>
                </a:lnTo>
                <a:lnTo>
                  <a:pt x="354743" y="1806883"/>
                </a:lnTo>
                <a:lnTo>
                  <a:pt x="363695" y="1816372"/>
                </a:lnTo>
                <a:lnTo>
                  <a:pt x="372054" y="1826011"/>
                </a:lnTo>
                <a:close/>
                <a:moveTo>
                  <a:pt x="318153" y="1772871"/>
                </a:moveTo>
                <a:lnTo>
                  <a:pt x="321230" y="1775178"/>
                </a:lnTo>
                <a:lnTo>
                  <a:pt x="322634" y="1776283"/>
                </a:lnTo>
                <a:lnTo>
                  <a:pt x="335175" y="1787659"/>
                </a:lnTo>
                <a:lnTo>
                  <a:pt x="332290" y="1785516"/>
                </a:lnTo>
                <a:lnTo>
                  <a:pt x="325388" y="1778948"/>
                </a:lnTo>
                <a:close/>
                <a:moveTo>
                  <a:pt x="318966" y="1772083"/>
                </a:moveTo>
                <a:cubicBezTo>
                  <a:pt x="316421" y="1770011"/>
                  <a:pt x="317576" y="1771136"/>
                  <a:pt x="323494" y="1775752"/>
                </a:cubicBezTo>
                <a:lnTo>
                  <a:pt x="327804" y="1779453"/>
                </a:lnTo>
                <a:lnTo>
                  <a:pt x="327561" y="1779627"/>
                </a:lnTo>
                <a:close/>
                <a:moveTo>
                  <a:pt x="314905" y="1770142"/>
                </a:moveTo>
                <a:lnTo>
                  <a:pt x="327540" y="1779642"/>
                </a:lnTo>
                <a:lnTo>
                  <a:pt x="327518" y="1779657"/>
                </a:lnTo>
                <a:cubicBezTo>
                  <a:pt x="327636" y="1780250"/>
                  <a:pt x="327518" y="1780250"/>
                  <a:pt x="326926" y="1779657"/>
                </a:cubicBezTo>
                <a:lnTo>
                  <a:pt x="322634" y="1776283"/>
                </a:lnTo>
                <a:lnTo>
                  <a:pt x="322310" y="1775989"/>
                </a:lnTo>
                <a:lnTo>
                  <a:pt x="321230" y="1775178"/>
                </a:lnTo>
                <a:lnTo>
                  <a:pt x="316075" y="1771125"/>
                </a:lnTo>
                <a:close/>
                <a:moveTo>
                  <a:pt x="304836" y="1762791"/>
                </a:moveTo>
                <a:cubicBezTo>
                  <a:pt x="303875" y="1762169"/>
                  <a:pt x="304319" y="1762554"/>
                  <a:pt x="305976" y="1763560"/>
                </a:cubicBezTo>
                <a:cubicBezTo>
                  <a:pt x="309290" y="1765573"/>
                  <a:pt x="310000" y="1766519"/>
                  <a:pt x="313551" y="1769005"/>
                </a:cubicBezTo>
                <a:lnTo>
                  <a:pt x="314905" y="1770142"/>
                </a:lnTo>
                <a:lnTo>
                  <a:pt x="313077" y="1768768"/>
                </a:lnTo>
                <a:lnTo>
                  <a:pt x="316075" y="1771125"/>
                </a:lnTo>
                <a:lnTo>
                  <a:pt x="318153" y="1772871"/>
                </a:lnTo>
                <a:lnTo>
                  <a:pt x="313494" y="1769377"/>
                </a:lnTo>
                <a:lnTo>
                  <a:pt x="312131" y="1768058"/>
                </a:lnTo>
                <a:cubicBezTo>
                  <a:pt x="308166" y="1765040"/>
                  <a:pt x="305798" y="1763412"/>
                  <a:pt x="304836" y="1762791"/>
                </a:cubicBezTo>
                <a:close/>
                <a:moveTo>
                  <a:pt x="290943" y="1754801"/>
                </a:moveTo>
                <a:cubicBezTo>
                  <a:pt x="294424" y="1756549"/>
                  <a:pt x="297785" y="1758526"/>
                  <a:pt x="301004" y="1760720"/>
                </a:cubicBezTo>
                <a:cubicBezTo>
                  <a:pt x="304294" y="1762645"/>
                  <a:pt x="307457" y="1764780"/>
                  <a:pt x="310473" y="1767111"/>
                </a:cubicBezTo>
                <a:lnTo>
                  <a:pt x="313494" y="1769377"/>
                </a:lnTo>
                <a:lnTo>
                  <a:pt x="323200" y="1778763"/>
                </a:lnTo>
                <a:close/>
                <a:moveTo>
                  <a:pt x="4424513" y="1561155"/>
                </a:moveTo>
                <a:cubicBezTo>
                  <a:pt x="4419068" y="1577135"/>
                  <a:pt x="4408178" y="1582698"/>
                  <a:pt x="4413386" y="1598677"/>
                </a:cubicBezTo>
                <a:cubicBezTo>
                  <a:pt x="4421554" y="1591812"/>
                  <a:pt x="4428892" y="1568021"/>
                  <a:pt x="4424513" y="1561155"/>
                </a:cubicBezTo>
                <a:close/>
                <a:moveTo>
                  <a:pt x="4481447" y="1516295"/>
                </a:moveTo>
                <a:cubicBezTo>
                  <a:pt x="4487247" y="1519846"/>
                  <a:pt x="4490442" y="1523752"/>
                  <a:pt x="4495651" y="1526948"/>
                </a:cubicBezTo>
                <a:lnTo>
                  <a:pt x="4495177" y="1527066"/>
                </a:lnTo>
                <a:cubicBezTo>
                  <a:pt x="4477067" y="1535825"/>
                  <a:pt x="4472451" y="1550739"/>
                  <a:pt x="4462508" y="1576898"/>
                </a:cubicBezTo>
                <a:cubicBezTo>
                  <a:pt x="4451855" y="1582343"/>
                  <a:pt x="4465586" y="1560209"/>
                  <a:pt x="4467480" y="1553225"/>
                </a:cubicBezTo>
                <a:cubicBezTo>
                  <a:pt x="4472096" y="1537127"/>
                  <a:pt x="4472806" y="1520793"/>
                  <a:pt x="4481447" y="1516295"/>
                </a:cubicBezTo>
                <a:close/>
                <a:moveTo>
                  <a:pt x="4442386" y="1491438"/>
                </a:moveTo>
                <a:cubicBezTo>
                  <a:pt x="4449014" y="1508601"/>
                  <a:pt x="4424158" y="1517360"/>
                  <a:pt x="4437888" y="1528013"/>
                </a:cubicBezTo>
                <a:cubicBezTo>
                  <a:pt x="4438717" y="1515703"/>
                  <a:pt x="4456472" y="1500079"/>
                  <a:pt x="4442386" y="1491438"/>
                </a:cubicBezTo>
                <a:close/>
                <a:moveTo>
                  <a:pt x="4506422" y="1353660"/>
                </a:moveTo>
                <a:cubicBezTo>
                  <a:pt x="4509736" y="1355673"/>
                  <a:pt x="4513050" y="1357685"/>
                  <a:pt x="4513169" y="1360762"/>
                </a:cubicBezTo>
                <a:cubicBezTo>
                  <a:pt x="4518022" y="1361591"/>
                  <a:pt x="4517785" y="1357093"/>
                  <a:pt x="4519205" y="1354370"/>
                </a:cubicBezTo>
                <a:cubicBezTo>
                  <a:pt x="4527491" y="1361827"/>
                  <a:pt x="4513997" y="1375795"/>
                  <a:pt x="4520271" y="1383844"/>
                </a:cubicBezTo>
                <a:lnTo>
                  <a:pt x="4519797" y="1383844"/>
                </a:lnTo>
                <a:cubicBezTo>
                  <a:pt x="4507961" y="1378280"/>
                  <a:pt x="4510210" y="1372007"/>
                  <a:pt x="4506422" y="1385501"/>
                </a:cubicBezTo>
                <a:cubicBezTo>
                  <a:pt x="4500504" y="1385501"/>
                  <a:pt x="4506422" y="1362774"/>
                  <a:pt x="4506422" y="1353660"/>
                </a:cubicBezTo>
                <a:close/>
                <a:moveTo>
                  <a:pt x="4514234" y="1290216"/>
                </a:moveTo>
                <a:cubicBezTo>
                  <a:pt x="4537670" y="1294004"/>
                  <a:pt x="4507724" y="1321347"/>
                  <a:pt x="4515654" y="1337563"/>
                </a:cubicBezTo>
                <a:cubicBezTo>
                  <a:pt x="4496242" y="1327856"/>
                  <a:pt x="4526426" y="1302053"/>
                  <a:pt x="4514234" y="1290216"/>
                </a:cubicBezTo>
                <a:close/>
                <a:moveTo>
                  <a:pt x="4542523" y="1256956"/>
                </a:moveTo>
                <a:cubicBezTo>
                  <a:pt x="4545246" y="1286128"/>
                  <a:pt x="4545246" y="1315491"/>
                  <a:pt x="4542523" y="1344665"/>
                </a:cubicBezTo>
                <a:cubicBezTo>
                  <a:pt x="4539353" y="1376778"/>
                  <a:pt x="4534493" y="1408702"/>
                  <a:pt x="4527964" y="1440304"/>
                </a:cubicBezTo>
                <a:cubicBezTo>
                  <a:pt x="4515299" y="1505405"/>
                  <a:pt x="4495651" y="1570506"/>
                  <a:pt x="4480618" y="1630873"/>
                </a:cubicBezTo>
                <a:cubicBezTo>
                  <a:pt x="4469492" y="1620812"/>
                  <a:pt x="4481802" y="1602583"/>
                  <a:pt x="4485945" y="1586249"/>
                </a:cubicBezTo>
                <a:cubicBezTo>
                  <a:pt x="4489377" y="1572400"/>
                  <a:pt x="4492928" y="1558315"/>
                  <a:pt x="4496598" y="1544347"/>
                </a:cubicBezTo>
                <a:cubicBezTo>
                  <a:pt x="4500267" y="1530380"/>
                  <a:pt x="4502634" y="1516176"/>
                  <a:pt x="4505712" y="1501973"/>
                </a:cubicBezTo>
                <a:cubicBezTo>
                  <a:pt x="4512222" y="1473801"/>
                  <a:pt x="4516483" y="1445512"/>
                  <a:pt x="4521691" y="1417696"/>
                </a:cubicBezTo>
                <a:cubicBezTo>
                  <a:pt x="4530687" y="1361827"/>
                  <a:pt x="4537789" y="1307498"/>
                  <a:pt x="4542523" y="1256956"/>
                </a:cubicBezTo>
                <a:close/>
                <a:moveTo>
                  <a:pt x="4542050" y="978086"/>
                </a:moveTo>
                <a:lnTo>
                  <a:pt x="4542050" y="978204"/>
                </a:lnTo>
                <a:cubicBezTo>
                  <a:pt x="4544180" y="992408"/>
                  <a:pt x="4536724" y="997261"/>
                  <a:pt x="4548442" y="1005310"/>
                </a:cubicBezTo>
                <a:cubicBezTo>
                  <a:pt x="4549152" y="996196"/>
                  <a:pt x="4547140" y="976429"/>
                  <a:pt x="4542050" y="978086"/>
                </a:cubicBezTo>
                <a:close/>
                <a:moveTo>
                  <a:pt x="4588449" y="959029"/>
                </a:moveTo>
                <a:cubicBezTo>
                  <a:pt x="4606796" y="966604"/>
                  <a:pt x="4598392" y="983767"/>
                  <a:pt x="4595196" y="991461"/>
                </a:cubicBezTo>
                <a:lnTo>
                  <a:pt x="4594723" y="991461"/>
                </a:lnTo>
                <a:cubicBezTo>
                  <a:pt x="4587858" y="983057"/>
                  <a:pt x="4592474" y="968853"/>
                  <a:pt x="4588449" y="959029"/>
                </a:cubicBezTo>
                <a:close/>
                <a:moveTo>
                  <a:pt x="4590462" y="924940"/>
                </a:moveTo>
                <a:lnTo>
                  <a:pt x="4590565" y="924986"/>
                </a:lnTo>
                <a:lnTo>
                  <a:pt x="4590462" y="925176"/>
                </a:lnTo>
                <a:close/>
                <a:moveTo>
                  <a:pt x="4545246" y="911446"/>
                </a:moveTo>
                <a:cubicBezTo>
                  <a:pt x="4541000" y="923111"/>
                  <a:pt x="4541948" y="936035"/>
                  <a:pt x="4547850" y="946955"/>
                </a:cubicBezTo>
                <a:cubicBezTo>
                  <a:pt x="4556017" y="937250"/>
                  <a:pt x="4550927" y="921152"/>
                  <a:pt x="4545246" y="911446"/>
                </a:cubicBezTo>
                <a:close/>
                <a:moveTo>
                  <a:pt x="4612359" y="883985"/>
                </a:moveTo>
                <a:cubicBezTo>
                  <a:pt x="4620053" y="900911"/>
                  <a:pt x="4616028" y="915233"/>
                  <a:pt x="4623012" y="940800"/>
                </a:cubicBezTo>
                <a:cubicBezTo>
                  <a:pt x="4607269" y="939735"/>
                  <a:pt x="4621237" y="922572"/>
                  <a:pt x="4611176" y="918193"/>
                </a:cubicBezTo>
                <a:cubicBezTo>
                  <a:pt x="4603660" y="922868"/>
                  <a:pt x="4601114" y="927100"/>
                  <a:pt x="4599132" y="928890"/>
                </a:cubicBezTo>
                <a:lnTo>
                  <a:pt x="4590565" y="924986"/>
                </a:lnTo>
                <a:lnTo>
                  <a:pt x="4593254" y="920018"/>
                </a:lnTo>
                <a:cubicBezTo>
                  <a:pt x="4593021" y="913465"/>
                  <a:pt x="4586230" y="903634"/>
                  <a:pt x="4595551" y="898662"/>
                </a:cubicBezTo>
                <a:cubicBezTo>
                  <a:pt x="4604664" y="898662"/>
                  <a:pt x="4597208" y="907303"/>
                  <a:pt x="4599339" y="910499"/>
                </a:cubicBezTo>
                <a:cubicBezTo>
                  <a:pt x="4614253" y="906948"/>
                  <a:pt x="4600168" y="892744"/>
                  <a:pt x="4612359" y="883985"/>
                </a:cubicBezTo>
                <a:close/>
                <a:moveTo>
                  <a:pt x="725819" y="829892"/>
                </a:moveTo>
                <a:cubicBezTo>
                  <a:pt x="690427" y="829181"/>
                  <a:pt x="593841" y="914286"/>
                  <a:pt x="574666" y="910499"/>
                </a:cubicBezTo>
                <a:lnTo>
                  <a:pt x="574666" y="911445"/>
                </a:lnTo>
                <a:cubicBezTo>
                  <a:pt x="600469" y="916654"/>
                  <a:pt x="711260" y="831430"/>
                  <a:pt x="725819" y="829892"/>
                </a:cubicBezTo>
                <a:close/>
                <a:moveTo>
                  <a:pt x="4595906" y="793080"/>
                </a:moveTo>
                <a:cubicBezTo>
                  <a:pt x="4587266" y="803970"/>
                  <a:pt x="4595906" y="822790"/>
                  <a:pt x="4600523" y="833798"/>
                </a:cubicBezTo>
                <a:cubicBezTo>
                  <a:pt x="4605494" y="821369"/>
                  <a:pt x="4607980" y="801010"/>
                  <a:pt x="4595906" y="793080"/>
                </a:cubicBezTo>
                <a:close/>
                <a:moveTo>
                  <a:pt x="4522756" y="560373"/>
                </a:moveTo>
                <a:cubicBezTo>
                  <a:pt x="4509381" y="569487"/>
                  <a:pt x="4537197" y="619556"/>
                  <a:pt x="4533172" y="625356"/>
                </a:cubicBezTo>
                <a:cubicBezTo>
                  <a:pt x="4545246" y="611862"/>
                  <a:pt x="4512695" y="567120"/>
                  <a:pt x="4522756" y="560373"/>
                </a:cubicBezTo>
                <a:close/>
                <a:moveTo>
                  <a:pt x="1187681" y="556348"/>
                </a:moveTo>
                <a:cubicBezTo>
                  <a:pt x="1165399" y="559811"/>
                  <a:pt x="1132930" y="568399"/>
                  <a:pt x="1111896" y="581815"/>
                </a:cubicBezTo>
                <a:lnTo>
                  <a:pt x="1096122" y="596238"/>
                </a:lnTo>
                <a:lnTo>
                  <a:pt x="1095475" y="596356"/>
                </a:lnTo>
                <a:lnTo>
                  <a:pt x="1095475" y="596829"/>
                </a:lnTo>
                <a:lnTo>
                  <a:pt x="1096122" y="596238"/>
                </a:lnTo>
                <a:lnTo>
                  <a:pt x="1118621" y="592135"/>
                </a:lnTo>
                <a:cubicBezTo>
                  <a:pt x="1143073" y="584268"/>
                  <a:pt x="1170104" y="567179"/>
                  <a:pt x="1187681" y="556348"/>
                </a:cubicBezTo>
                <a:close/>
                <a:moveTo>
                  <a:pt x="1473416" y="525810"/>
                </a:moveTo>
                <a:cubicBezTo>
                  <a:pt x="1446311" y="524034"/>
                  <a:pt x="1411866" y="542381"/>
                  <a:pt x="1391981" y="557177"/>
                </a:cubicBezTo>
                <a:lnTo>
                  <a:pt x="1392099" y="557177"/>
                </a:lnTo>
                <a:cubicBezTo>
                  <a:pt x="1421141" y="552674"/>
                  <a:pt x="1448874" y="541976"/>
                  <a:pt x="1473416" y="525810"/>
                </a:cubicBezTo>
                <a:close/>
                <a:moveTo>
                  <a:pt x="4545246" y="503676"/>
                </a:moveTo>
                <a:cubicBezTo>
                  <a:pt x="4544299" y="505510"/>
                  <a:pt x="4545838" y="508292"/>
                  <a:pt x="4546503" y="510704"/>
                </a:cubicBezTo>
                <a:lnTo>
                  <a:pt x="4546109" y="511180"/>
                </a:lnTo>
                <a:close/>
                <a:moveTo>
                  <a:pt x="1286162" y="499769"/>
                </a:moveTo>
                <a:cubicBezTo>
                  <a:pt x="1283913" y="510067"/>
                  <a:pt x="1271958" y="516222"/>
                  <a:pt x="1258227" y="521785"/>
                </a:cubicBezTo>
                <a:cubicBezTo>
                  <a:pt x="1244588" y="526385"/>
                  <a:pt x="1231491" y="532458"/>
                  <a:pt x="1219167" y="539895"/>
                </a:cubicBezTo>
                <a:cubicBezTo>
                  <a:pt x="1231832" y="546524"/>
                  <a:pt x="1245326" y="539895"/>
                  <a:pt x="1259766" y="532912"/>
                </a:cubicBezTo>
                <a:cubicBezTo>
                  <a:pt x="1273558" y="524284"/>
                  <a:pt x="1289688" y="520148"/>
                  <a:pt x="1305929" y="521075"/>
                </a:cubicBezTo>
                <a:cubicBezTo>
                  <a:pt x="1121989" y="600262"/>
                  <a:pt x="960893" y="678147"/>
                  <a:pt x="776953" y="742301"/>
                </a:cubicBezTo>
                <a:cubicBezTo>
                  <a:pt x="758516" y="756368"/>
                  <a:pt x="738685" y="768505"/>
                  <a:pt x="717770" y="778521"/>
                </a:cubicBezTo>
                <a:cubicBezTo>
                  <a:pt x="694097" y="791186"/>
                  <a:pt x="666399" y="804088"/>
                  <a:pt x="637163" y="817108"/>
                </a:cubicBezTo>
                <a:cubicBezTo>
                  <a:pt x="577980" y="842439"/>
                  <a:pt x="513352" y="873095"/>
                  <a:pt x="455945" y="903160"/>
                </a:cubicBezTo>
                <a:cubicBezTo>
                  <a:pt x="441504" y="895821"/>
                  <a:pt x="516666" y="874160"/>
                  <a:pt x="520099" y="857352"/>
                </a:cubicBezTo>
                <a:cubicBezTo>
                  <a:pt x="488485" y="869236"/>
                  <a:pt x="458654" y="885405"/>
                  <a:pt x="431443" y="905409"/>
                </a:cubicBezTo>
                <a:cubicBezTo>
                  <a:pt x="403678" y="926486"/>
                  <a:pt x="374178" y="945175"/>
                  <a:pt x="343261" y="961278"/>
                </a:cubicBezTo>
                <a:cubicBezTo>
                  <a:pt x="356991" y="977849"/>
                  <a:pt x="386227" y="950388"/>
                  <a:pt x="405995" y="949441"/>
                </a:cubicBezTo>
                <a:cubicBezTo>
                  <a:pt x="381374" y="974890"/>
                  <a:pt x="346812" y="987555"/>
                  <a:pt x="313433" y="1000220"/>
                </a:cubicBezTo>
                <a:cubicBezTo>
                  <a:pt x="280053" y="1012886"/>
                  <a:pt x="246674" y="1024840"/>
                  <a:pt x="224303" y="1045435"/>
                </a:cubicBezTo>
                <a:cubicBezTo>
                  <a:pt x="267871" y="1005019"/>
                  <a:pt x="315150" y="968797"/>
                  <a:pt x="365513" y="937249"/>
                </a:cubicBezTo>
                <a:cubicBezTo>
                  <a:pt x="392974" y="919731"/>
                  <a:pt x="421856" y="901739"/>
                  <a:pt x="452276" y="884340"/>
                </a:cubicBezTo>
                <a:cubicBezTo>
                  <a:pt x="482696" y="866939"/>
                  <a:pt x="514299" y="850606"/>
                  <a:pt x="546968" y="833797"/>
                </a:cubicBezTo>
                <a:cubicBezTo>
                  <a:pt x="579636" y="816987"/>
                  <a:pt x="612543" y="801365"/>
                  <a:pt x="646040" y="785268"/>
                </a:cubicBezTo>
                <a:cubicBezTo>
                  <a:pt x="679537" y="769168"/>
                  <a:pt x="713272" y="753190"/>
                  <a:pt x="747243" y="738750"/>
                </a:cubicBezTo>
                <a:lnTo>
                  <a:pt x="847972" y="693889"/>
                </a:lnTo>
                <a:cubicBezTo>
                  <a:pt x="881233" y="679922"/>
                  <a:pt x="914020" y="665718"/>
                  <a:pt x="945860" y="651514"/>
                </a:cubicBezTo>
                <a:lnTo>
                  <a:pt x="941795" y="657187"/>
                </a:lnTo>
                <a:lnTo>
                  <a:pt x="930710" y="662877"/>
                </a:lnTo>
                <a:cubicBezTo>
                  <a:pt x="933787" y="661339"/>
                  <a:pt x="937841" y="660007"/>
                  <a:pt x="940993" y="658306"/>
                </a:cubicBezTo>
                <a:lnTo>
                  <a:pt x="941795" y="657187"/>
                </a:lnTo>
                <a:lnTo>
                  <a:pt x="997113" y="628788"/>
                </a:lnTo>
                <a:lnTo>
                  <a:pt x="1088965" y="586295"/>
                </a:lnTo>
                <a:cubicBezTo>
                  <a:pt x="1122107" y="570552"/>
                  <a:pt x="1157025" y="555993"/>
                  <a:pt x="1190759" y="541079"/>
                </a:cubicBezTo>
                <a:cubicBezTo>
                  <a:pt x="1224493" y="526165"/>
                  <a:pt x="1257162" y="511724"/>
                  <a:pt x="1286162" y="499769"/>
                </a:cubicBezTo>
                <a:close/>
                <a:moveTo>
                  <a:pt x="1604565" y="481186"/>
                </a:moveTo>
                <a:cubicBezTo>
                  <a:pt x="1583851" y="486276"/>
                  <a:pt x="1540175" y="503439"/>
                  <a:pt x="1546566" y="509002"/>
                </a:cubicBezTo>
                <a:cubicBezTo>
                  <a:pt x="1577696" y="495271"/>
                  <a:pt x="1592611" y="500716"/>
                  <a:pt x="1604565" y="481186"/>
                </a:cubicBezTo>
                <a:close/>
                <a:moveTo>
                  <a:pt x="1422756" y="443664"/>
                </a:moveTo>
                <a:cubicBezTo>
                  <a:pt x="1427727" y="462721"/>
                  <a:pt x="1382393" y="459643"/>
                  <a:pt x="1377185" y="474676"/>
                </a:cubicBezTo>
                <a:cubicBezTo>
                  <a:pt x="1404883" y="485329"/>
                  <a:pt x="1420388" y="473492"/>
                  <a:pt x="1401923" y="493733"/>
                </a:cubicBezTo>
                <a:cubicBezTo>
                  <a:pt x="1387246" y="487104"/>
                  <a:pt x="1360140" y="518590"/>
                  <a:pt x="1339190" y="509357"/>
                </a:cubicBezTo>
                <a:cubicBezTo>
                  <a:pt x="1334692" y="498941"/>
                  <a:pt x="1358246" y="500479"/>
                  <a:pt x="1365348" y="495035"/>
                </a:cubicBezTo>
                <a:cubicBezTo>
                  <a:pt x="1350671" y="480594"/>
                  <a:pt x="1324749" y="508292"/>
                  <a:pt x="1299182" y="500953"/>
                </a:cubicBezTo>
                <a:cubicBezTo>
                  <a:pt x="1334692" y="479055"/>
                  <a:pt x="1368426" y="471006"/>
                  <a:pt x="1422756" y="443664"/>
                </a:cubicBezTo>
                <a:close/>
                <a:moveTo>
                  <a:pt x="1549525" y="437036"/>
                </a:moveTo>
                <a:cubicBezTo>
                  <a:pt x="1534138" y="451121"/>
                  <a:pt x="1500285" y="457276"/>
                  <a:pt x="1479926" y="469349"/>
                </a:cubicBezTo>
                <a:cubicBezTo>
                  <a:pt x="1488449" y="443072"/>
                  <a:pt x="1530705" y="438929"/>
                  <a:pt x="1549525" y="437036"/>
                </a:cubicBezTo>
                <a:close/>
                <a:moveTo>
                  <a:pt x="4549862" y="416677"/>
                </a:moveTo>
                <a:cubicBezTo>
                  <a:pt x="4595433" y="486986"/>
                  <a:pt x="4589396" y="618609"/>
                  <a:pt x="4598274" y="728926"/>
                </a:cubicBezTo>
                <a:lnTo>
                  <a:pt x="4594410" y="725916"/>
                </a:lnTo>
                <a:lnTo>
                  <a:pt x="4594093" y="724292"/>
                </a:lnTo>
                <a:lnTo>
                  <a:pt x="4593657" y="721350"/>
                </a:lnTo>
                <a:lnTo>
                  <a:pt x="4593657" y="722061"/>
                </a:lnTo>
                <a:lnTo>
                  <a:pt x="4594093" y="724292"/>
                </a:lnTo>
                <a:lnTo>
                  <a:pt x="4594323" y="725848"/>
                </a:lnTo>
                <a:lnTo>
                  <a:pt x="4594410" y="725916"/>
                </a:lnTo>
                <a:lnTo>
                  <a:pt x="4599409" y="751513"/>
                </a:lnTo>
                <a:cubicBezTo>
                  <a:pt x="4605479" y="787717"/>
                  <a:pt x="4612182" y="840781"/>
                  <a:pt x="4616620" y="880197"/>
                </a:cubicBezTo>
                <a:cubicBezTo>
                  <a:pt x="4602298" y="875344"/>
                  <a:pt x="4610347" y="858063"/>
                  <a:pt x="4604784" y="848357"/>
                </a:cubicBezTo>
                <a:cubicBezTo>
                  <a:pt x="4587739" y="856169"/>
                  <a:pt x="4608453" y="872977"/>
                  <a:pt x="4595906" y="884577"/>
                </a:cubicBezTo>
                <a:cubicBezTo>
                  <a:pt x="4585017" y="801721"/>
                  <a:pt x="4572233" y="730701"/>
                  <a:pt x="4581466" y="654592"/>
                </a:cubicBezTo>
                <a:cubicBezTo>
                  <a:pt x="4563948" y="626894"/>
                  <a:pt x="4574127" y="565936"/>
                  <a:pt x="4567854" y="517051"/>
                </a:cubicBezTo>
                <a:cubicBezTo>
                  <a:pt x="4577915" y="512317"/>
                  <a:pt x="4568801" y="542500"/>
                  <a:pt x="4579690" y="545577"/>
                </a:cubicBezTo>
                <a:cubicBezTo>
                  <a:pt x="4584898" y="517880"/>
                  <a:pt x="4565842" y="497521"/>
                  <a:pt x="4565842" y="469113"/>
                </a:cubicBezTo>
                <a:cubicBezTo>
                  <a:pt x="4549270" y="472664"/>
                  <a:pt x="4558740" y="486157"/>
                  <a:pt x="4552466" y="493733"/>
                </a:cubicBezTo>
                <a:cubicBezTo>
                  <a:pt x="4533646" y="470060"/>
                  <a:pt x="4562409" y="437273"/>
                  <a:pt x="4549862" y="416677"/>
                </a:cubicBezTo>
                <a:close/>
                <a:moveTo>
                  <a:pt x="2160149" y="306093"/>
                </a:moveTo>
                <a:lnTo>
                  <a:pt x="2159700" y="306241"/>
                </a:lnTo>
                <a:lnTo>
                  <a:pt x="2159582" y="306241"/>
                </a:lnTo>
                <a:close/>
                <a:moveTo>
                  <a:pt x="2346008" y="280556"/>
                </a:moveTo>
                <a:lnTo>
                  <a:pt x="2346008" y="280674"/>
                </a:lnTo>
                <a:cubicBezTo>
                  <a:pt x="2340445" y="308727"/>
                  <a:pt x="2264454" y="292511"/>
                  <a:pt x="2248474" y="314645"/>
                </a:cubicBezTo>
                <a:cubicBezTo>
                  <a:pt x="2240071" y="285764"/>
                  <a:pt x="2318666" y="300205"/>
                  <a:pt x="2346008" y="280556"/>
                </a:cubicBezTo>
                <a:close/>
                <a:moveTo>
                  <a:pt x="2437268" y="243152"/>
                </a:moveTo>
                <a:cubicBezTo>
                  <a:pt x="2435137" y="259842"/>
                  <a:pt x="2420934" y="261617"/>
                  <a:pt x="2450998" y="256646"/>
                </a:cubicBezTo>
                <a:cubicBezTo>
                  <a:pt x="2455970" y="263156"/>
                  <a:pt x="2404836" y="271915"/>
                  <a:pt x="2385897" y="278425"/>
                </a:cubicBezTo>
                <a:cubicBezTo>
                  <a:pt x="2387673" y="273336"/>
                  <a:pt x="2389212" y="268246"/>
                  <a:pt x="2395248" y="266589"/>
                </a:cubicBezTo>
                <a:cubicBezTo>
                  <a:pt x="2393354" y="260671"/>
                  <a:pt x="2384358" y="264103"/>
                  <a:pt x="2377612" y="264577"/>
                </a:cubicBezTo>
                <a:cubicBezTo>
                  <a:pt x="2387081" y="250136"/>
                  <a:pt x="2425786" y="255581"/>
                  <a:pt x="2437268" y="243152"/>
                </a:cubicBezTo>
                <a:close/>
                <a:moveTo>
                  <a:pt x="2793904" y="230132"/>
                </a:moveTo>
                <a:cubicBezTo>
                  <a:pt x="2769757" y="237944"/>
                  <a:pt x="2722411" y="230132"/>
                  <a:pt x="2717794" y="251438"/>
                </a:cubicBezTo>
                <a:cubicBezTo>
                  <a:pt x="2745492" y="232263"/>
                  <a:pt x="2785736" y="252503"/>
                  <a:pt x="2793904" y="230132"/>
                </a:cubicBezTo>
                <a:close/>
                <a:moveTo>
                  <a:pt x="2933152" y="204023"/>
                </a:moveTo>
                <a:cubicBezTo>
                  <a:pt x="2909244" y="205838"/>
                  <a:pt x="2878062" y="212762"/>
                  <a:pt x="2871315" y="219953"/>
                </a:cubicBezTo>
                <a:cubicBezTo>
                  <a:pt x="2906824" y="214034"/>
                  <a:pt x="2928486" y="221610"/>
                  <a:pt x="2953461" y="204092"/>
                </a:cubicBezTo>
                <a:cubicBezTo>
                  <a:pt x="2948283" y="203381"/>
                  <a:pt x="2941121" y="203418"/>
                  <a:pt x="2933152" y="204023"/>
                </a:cubicBezTo>
                <a:close/>
                <a:moveTo>
                  <a:pt x="2864568" y="168463"/>
                </a:moveTo>
                <a:cubicBezTo>
                  <a:pt x="2884927" y="175684"/>
                  <a:pt x="2830124" y="177223"/>
                  <a:pt x="2815328" y="180300"/>
                </a:cubicBezTo>
                <a:cubicBezTo>
                  <a:pt x="2780884" y="187284"/>
                  <a:pt x="2748214" y="198055"/>
                  <a:pt x="2732472" y="192137"/>
                </a:cubicBezTo>
                <a:cubicBezTo>
                  <a:pt x="2734248" y="183733"/>
                  <a:pt x="2738272" y="177578"/>
                  <a:pt x="2740166" y="169647"/>
                </a:cubicBezTo>
                <a:cubicBezTo>
                  <a:pt x="2773190" y="183023"/>
                  <a:pt x="2806450" y="176394"/>
                  <a:pt x="2864568" y="168463"/>
                </a:cubicBezTo>
                <a:close/>
                <a:moveTo>
                  <a:pt x="4198403" y="139982"/>
                </a:moveTo>
                <a:cubicBezTo>
                  <a:pt x="4197131" y="139938"/>
                  <a:pt x="4195533" y="141003"/>
                  <a:pt x="4194290" y="142068"/>
                </a:cubicBezTo>
                <a:lnTo>
                  <a:pt x="4194290" y="142423"/>
                </a:lnTo>
                <a:cubicBezTo>
                  <a:pt x="4194290" y="149762"/>
                  <a:pt x="4198315" y="146211"/>
                  <a:pt x="4200564" y="144554"/>
                </a:cubicBezTo>
                <a:cubicBezTo>
                  <a:pt x="4200623" y="141180"/>
                  <a:pt x="4199676" y="140026"/>
                  <a:pt x="4198403" y="139982"/>
                </a:cubicBezTo>
                <a:close/>
                <a:moveTo>
                  <a:pt x="4218917" y="138686"/>
                </a:moveTo>
                <a:cubicBezTo>
                  <a:pt x="4217985" y="139494"/>
                  <a:pt x="4216779" y="141417"/>
                  <a:pt x="4215122" y="145264"/>
                </a:cubicBezTo>
                <a:cubicBezTo>
                  <a:pt x="4215951" y="153195"/>
                  <a:pt x="4218555" y="152248"/>
                  <a:pt x="4224710" y="139701"/>
                </a:cubicBezTo>
                <a:cubicBezTo>
                  <a:pt x="4222047" y="143873"/>
                  <a:pt x="4221714" y="136261"/>
                  <a:pt x="4218917" y="138686"/>
                </a:cubicBezTo>
                <a:close/>
                <a:moveTo>
                  <a:pt x="4024861" y="133084"/>
                </a:moveTo>
                <a:lnTo>
                  <a:pt x="4011650" y="133664"/>
                </a:lnTo>
                <a:lnTo>
                  <a:pt x="4020095" y="139221"/>
                </a:lnTo>
                <a:lnTo>
                  <a:pt x="4022067" y="136638"/>
                </a:lnTo>
                <a:close/>
                <a:moveTo>
                  <a:pt x="3621043" y="132007"/>
                </a:moveTo>
                <a:cubicBezTo>
                  <a:pt x="3557836" y="141358"/>
                  <a:pt x="3532624" y="134256"/>
                  <a:pt x="3502678" y="162900"/>
                </a:cubicBezTo>
                <a:cubicBezTo>
                  <a:pt x="3489065" y="152011"/>
                  <a:pt x="3459948" y="153313"/>
                  <a:pt x="3442666" y="168227"/>
                </a:cubicBezTo>
                <a:cubicBezTo>
                  <a:pt x="3491788" y="178761"/>
                  <a:pt x="3542448" y="145027"/>
                  <a:pt x="3542093" y="169884"/>
                </a:cubicBezTo>
                <a:cubicBezTo>
                  <a:pt x="3559020" y="172251"/>
                  <a:pt x="3561387" y="163019"/>
                  <a:pt x="3574170" y="162072"/>
                </a:cubicBezTo>
                <a:cubicBezTo>
                  <a:pt x="3652528" y="153076"/>
                  <a:pt x="3581509" y="159231"/>
                  <a:pt x="3551681" y="153549"/>
                </a:cubicBezTo>
                <a:cubicBezTo>
                  <a:pt x="3564109" y="141713"/>
                  <a:pt x="3610864" y="162782"/>
                  <a:pt x="3621043" y="132007"/>
                </a:cubicBezTo>
                <a:close/>
                <a:moveTo>
                  <a:pt x="4234890" y="126252"/>
                </a:moveTo>
                <a:cubicBezTo>
                  <a:pt x="4229948" y="125201"/>
                  <a:pt x="4224829" y="125260"/>
                  <a:pt x="4218200" y="128575"/>
                </a:cubicBezTo>
                <a:lnTo>
                  <a:pt x="4213702" y="126917"/>
                </a:lnTo>
                <a:cubicBezTo>
                  <a:pt x="4213110" y="124905"/>
                  <a:pt x="4207902" y="126917"/>
                  <a:pt x="4210033" y="130113"/>
                </a:cubicBezTo>
                <a:cubicBezTo>
                  <a:pt x="4215478" y="139701"/>
                  <a:pt x="4232167" y="120407"/>
                  <a:pt x="4232286" y="137689"/>
                </a:cubicBezTo>
                <a:cubicBezTo>
                  <a:pt x="4230747" y="139464"/>
                  <a:pt x="4230865" y="132007"/>
                  <a:pt x="4228143" y="140648"/>
                </a:cubicBezTo>
                <a:cubicBezTo>
                  <a:pt x="4237494" y="138280"/>
                  <a:pt x="4241518" y="143015"/>
                  <a:pt x="4250514" y="130823"/>
                </a:cubicBezTo>
                <a:lnTo>
                  <a:pt x="4250514" y="130587"/>
                </a:lnTo>
                <a:cubicBezTo>
                  <a:pt x="4244596" y="129462"/>
                  <a:pt x="4239831" y="127302"/>
                  <a:pt x="4234890" y="126252"/>
                </a:cubicBezTo>
                <a:close/>
                <a:moveTo>
                  <a:pt x="4151841" y="121754"/>
                </a:moveTo>
                <a:cubicBezTo>
                  <a:pt x="4152862" y="122627"/>
                  <a:pt x="4153691" y="124372"/>
                  <a:pt x="4155111" y="123603"/>
                </a:cubicBezTo>
                <a:cubicBezTo>
                  <a:pt x="4149430" y="133546"/>
                  <a:pt x="4149430" y="127746"/>
                  <a:pt x="4147417" y="125379"/>
                </a:cubicBezTo>
                <a:lnTo>
                  <a:pt x="4147417" y="125142"/>
                </a:lnTo>
                <a:cubicBezTo>
                  <a:pt x="4149607" y="120881"/>
                  <a:pt x="4150820" y="120881"/>
                  <a:pt x="4151841" y="121754"/>
                </a:cubicBezTo>
                <a:close/>
                <a:moveTo>
                  <a:pt x="4299399" y="119815"/>
                </a:moveTo>
                <a:cubicBezTo>
                  <a:pt x="4297623" y="130823"/>
                  <a:pt x="4304015" y="118395"/>
                  <a:pt x="4303423" y="125734"/>
                </a:cubicBezTo>
                <a:lnTo>
                  <a:pt x="4303778" y="125497"/>
                </a:lnTo>
                <a:cubicBezTo>
                  <a:pt x="4301648" y="130587"/>
                  <a:pt x="4294664" y="133901"/>
                  <a:pt x="4299399" y="119815"/>
                </a:cubicBezTo>
                <a:close/>
                <a:moveTo>
                  <a:pt x="4284233" y="119120"/>
                </a:moveTo>
                <a:cubicBezTo>
                  <a:pt x="4285284" y="119963"/>
                  <a:pt x="4286201" y="121650"/>
                  <a:pt x="4287562" y="120644"/>
                </a:cubicBezTo>
                <a:cubicBezTo>
                  <a:pt x="4283538" y="131652"/>
                  <a:pt x="4279395" y="130232"/>
                  <a:pt x="4280105" y="122893"/>
                </a:cubicBezTo>
                <a:lnTo>
                  <a:pt x="4280105" y="122656"/>
                </a:lnTo>
                <a:cubicBezTo>
                  <a:pt x="4281999" y="118277"/>
                  <a:pt x="4283183" y="118277"/>
                  <a:pt x="4284233" y="119120"/>
                </a:cubicBezTo>
                <a:close/>
                <a:moveTo>
                  <a:pt x="4263517" y="112414"/>
                </a:moveTo>
                <a:cubicBezTo>
                  <a:pt x="4266463" y="112336"/>
                  <a:pt x="4268594" y="121413"/>
                  <a:pt x="4272056" y="120171"/>
                </a:cubicBezTo>
                <a:cubicBezTo>
                  <a:pt x="4263416" y="135913"/>
                  <a:pt x="4263416" y="124077"/>
                  <a:pt x="4260220" y="116501"/>
                </a:cubicBezTo>
                <a:lnTo>
                  <a:pt x="4260220" y="116265"/>
                </a:lnTo>
                <a:cubicBezTo>
                  <a:pt x="4261463" y="113483"/>
                  <a:pt x="4262535" y="112440"/>
                  <a:pt x="4263517" y="112414"/>
                </a:cubicBezTo>
                <a:close/>
                <a:moveTo>
                  <a:pt x="2947306" y="110701"/>
                </a:moveTo>
                <a:cubicBezTo>
                  <a:pt x="2939967" y="129876"/>
                  <a:pt x="2894396" y="130468"/>
                  <a:pt x="2860188" y="137570"/>
                </a:cubicBezTo>
                <a:cubicBezTo>
                  <a:pt x="2684682" y="174145"/>
                  <a:pt x="2500986" y="217844"/>
                  <a:pt x="2328126" y="262076"/>
                </a:cubicBezTo>
                <a:lnTo>
                  <a:pt x="2160149" y="306093"/>
                </a:lnTo>
                <a:lnTo>
                  <a:pt x="2340859" y="246274"/>
                </a:lnTo>
                <a:cubicBezTo>
                  <a:pt x="2405871" y="228120"/>
                  <a:pt x="2474553" y="211549"/>
                  <a:pt x="2544034" y="195806"/>
                </a:cubicBezTo>
                <a:cubicBezTo>
                  <a:pt x="2682993" y="164311"/>
                  <a:pt x="2824560" y="139109"/>
                  <a:pt x="2947306" y="110701"/>
                </a:cubicBezTo>
                <a:close/>
                <a:moveTo>
                  <a:pt x="3607550" y="101942"/>
                </a:moveTo>
                <a:cubicBezTo>
                  <a:pt x="3632170" y="108570"/>
                  <a:pt x="3567424" y="107032"/>
                  <a:pt x="3592044" y="113778"/>
                </a:cubicBezTo>
                <a:cubicBezTo>
                  <a:pt x="3588256" y="128219"/>
                  <a:pt x="3574644" y="107860"/>
                  <a:pt x="3559374" y="116501"/>
                </a:cubicBezTo>
                <a:cubicBezTo>
                  <a:pt x="3567897" y="105611"/>
                  <a:pt x="3586717" y="102889"/>
                  <a:pt x="3607550" y="101942"/>
                </a:cubicBezTo>
                <a:close/>
                <a:moveTo>
                  <a:pt x="4008099" y="82293"/>
                </a:moveTo>
                <a:cubicBezTo>
                  <a:pt x="4001470" y="94722"/>
                  <a:pt x="3970932" y="86791"/>
                  <a:pt x="3954834" y="91171"/>
                </a:cubicBezTo>
                <a:cubicBezTo>
                  <a:pt x="3961344" y="79334"/>
                  <a:pt x="3992001" y="86673"/>
                  <a:pt x="4008099" y="82293"/>
                </a:cubicBezTo>
                <a:close/>
                <a:moveTo>
                  <a:pt x="3213155" y="75665"/>
                </a:moveTo>
                <a:cubicBezTo>
                  <a:pt x="3156813" y="94248"/>
                  <a:pt x="3104969" y="91763"/>
                  <a:pt x="3070406" y="101587"/>
                </a:cubicBezTo>
                <a:cubicBezTo>
                  <a:pt x="3060818" y="81346"/>
                  <a:pt x="3169360" y="84187"/>
                  <a:pt x="3179894" y="79216"/>
                </a:cubicBezTo>
                <a:close/>
                <a:moveTo>
                  <a:pt x="3847379" y="25727"/>
                </a:moveTo>
                <a:cubicBezTo>
                  <a:pt x="3854897" y="23503"/>
                  <a:pt x="3867125" y="31514"/>
                  <a:pt x="3874227" y="29739"/>
                </a:cubicBezTo>
                <a:cubicBezTo>
                  <a:pt x="3860497" y="47612"/>
                  <a:pt x="3846412" y="65249"/>
                  <a:pt x="3811612" y="65249"/>
                </a:cubicBezTo>
                <a:cubicBezTo>
                  <a:pt x="3836942" y="78150"/>
                  <a:pt x="3861680" y="91644"/>
                  <a:pt x="3905358" y="84306"/>
                </a:cubicBezTo>
                <a:cubicBezTo>
                  <a:pt x="3876358" y="112358"/>
                  <a:pt x="3813151" y="98154"/>
                  <a:pt x="3739054" y="112358"/>
                </a:cubicBezTo>
                <a:cubicBezTo>
                  <a:pt x="3741776" y="116738"/>
                  <a:pt x="3744498" y="121236"/>
                  <a:pt x="3750890" y="121709"/>
                </a:cubicBezTo>
                <a:cubicBezTo>
                  <a:pt x="3750890" y="134137"/>
                  <a:pt x="3735976" y="117093"/>
                  <a:pt x="3728874" y="118395"/>
                </a:cubicBezTo>
                <a:cubicBezTo>
                  <a:pt x="3717038" y="120052"/>
                  <a:pt x="3718221" y="132244"/>
                  <a:pt x="3719997" y="145027"/>
                </a:cubicBezTo>
                <a:cubicBezTo>
                  <a:pt x="3827946" y="144435"/>
                  <a:pt x="3899321" y="90816"/>
                  <a:pt x="3987978" y="104428"/>
                </a:cubicBezTo>
                <a:cubicBezTo>
                  <a:pt x="3975194" y="118750"/>
                  <a:pt x="3960280" y="113187"/>
                  <a:pt x="3929624" y="118987"/>
                </a:cubicBezTo>
                <a:cubicBezTo>
                  <a:pt x="3930924" y="125023"/>
                  <a:pt x="3939802" y="122656"/>
                  <a:pt x="3946076" y="123011"/>
                </a:cubicBezTo>
                <a:cubicBezTo>
                  <a:pt x="3902302" y="134302"/>
                  <a:pt x="3857481" y="141045"/>
                  <a:pt x="3812323" y="143133"/>
                </a:cubicBezTo>
                <a:cubicBezTo>
                  <a:pt x="3873404" y="154840"/>
                  <a:pt x="3936482" y="150393"/>
                  <a:pt x="3995316" y="130231"/>
                </a:cubicBezTo>
                <a:cubicBezTo>
                  <a:pt x="3994014" y="124195"/>
                  <a:pt x="3985254" y="126444"/>
                  <a:pt x="3978862" y="126207"/>
                </a:cubicBezTo>
                <a:cubicBezTo>
                  <a:pt x="3988805" y="110464"/>
                  <a:pt x="4003394" y="108511"/>
                  <a:pt x="4018338" y="111974"/>
                </a:cubicBezTo>
                <a:lnTo>
                  <a:pt x="4037902" y="119225"/>
                </a:lnTo>
                <a:lnTo>
                  <a:pt x="4040769" y="116975"/>
                </a:lnTo>
                <a:lnTo>
                  <a:pt x="4039731" y="119903"/>
                </a:lnTo>
                <a:lnTo>
                  <a:pt x="4040483" y="120181"/>
                </a:lnTo>
                <a:lnTo>
                  <a:pt x="4042239" y="121088"/>
                </a:lnTo>
                <a:lnTo>
                  <a:pt x="4051895" y="103599"/>
                </a:lnTo>
                <a:cubicBezTo>
                  <a:pt x="4056985" y="114371"/>
                  <a:pt x="4051895" y="118040"/>
                  <a:pt x="4066454" y="109873"/>
                </a:cubicBezTo>
                <a:lnTo>
                  <a:pt x="4068910" y="98741"/>
                </a:lnTo>
                <a:lnTo>
                  <a:pt x="4050493" y="100418"/>
                </a:lnTo>
                <a:cubicBezTo>
                  <a:pt x="4043039" y="100781"/>
                  <a:pt x="4036004" y="100966"/>
                  <a:pt x="4031062" y="101350"/>
                </a:cubicBezTo>
                <a:cubicBezTo>
                  <a:pt x="4037217" y="94899"/>
                  <a:pt x="4047633" y="90283"/>
                  <a:pt x="4057871" y="87191"/>
                </a:cubicBezTo>
                <a:lnTo>
                  <a:pt x="4071987" y="84441"/>
                </a:lnTo>
                <a:lnTo>
                  <a:pt x="4074099" y="80940"/>
                </a:lnTo>
                <a:cubicBezTo>
                  <a:pt x="4075773" y="79053"/>
                  <a:pt x="4076938" y="78772"/>
                  <a:pt x="4077862" y="79275"/>
                </a:cubicBezTo>
                <a:lnTo>
                  <a:pt x="4080707" y="82742"/>
                </a:lnTo>
                <a:lnTo>
                  <a:pt x="4083616" y="82175"/>
                </a:lnTo>
                <a:lnTo>
                  <a:pt x="4085785" y="89560"/>
                </a:lnTo>
                <a:lnTo>
                  <a:pt x="4092974" y="90196"/>
                </a:lnTo>
                <a:cubicBezTo>
                  <a:pt x="4103622" y="94774"/>
                  <a:pt x="4111789" y="107890"/>
                  <a:pt x="4124218" y="110820"/>
                </a:cubicBezTo>
                <a:cubicBezTo>
                  <a:pt x="4121849" y="117211"/>
                  <a:pt x="4121022" y="117330"/>
                  <a:pt x="4119128" y="122656"/>
                </a:cubicBezTo>
                <a:cubicBezTo>
                  <a:pt x="4123152" y="132481"/>
                  <a:pt x="4134159" y="116856"/>
                  <a:pt x="4124336" y="115791"/>
                </a:cubicBezTo>
                <a:cubicBezTo>
                  <a:pt x="4127058" y="109636"/>
                  <a:pt x="4133095" y="111411"/>
                  <a:pt x="4137356" y="107387"/>
                </a:cubicBezTo>
                <a:cubicBezTo>
                  <a:pt x="4133800" y="113418"/>
                  <a:pt x="4131655" y="120176"/>
                  <a:pt x="4131083" y="127154"/>
                </a:cubicBezTo>
                <a:cubicBezTo>
                  <a:pt x="4139605" y="109636"/>
                  <a:pt x="4137830" y="122183"/>
                  <a:pt x="4141972" y="122420"/>
                </a:cubicBezTo>
                <a:cubicBezTo>
                  <a:pt x="4136173" y="134966"/>
                  <a:pt x="4140079" y="121117"/>
                  <a:pt x="4135581" y="128930"/>
                </a:cubicBezTo>
                <a:cubicBezTo>
                  <a:pt x="4133095" y="138636"/>
                  <a:pt x="4139250" y="132717"/>
                  <a:pt x="4141262" y="131060"/>
                </a:cubicBezTo>
                <a:cubicBezTo>
                  <a:pt x="4142919" y="126562"/>
                  <a:pt x="4141262" y="127391"/>
                  <a:pt x="4141262" y="126562"/>
                </a:cubicBezTo>
                <a:cubicBezTo>
                  <a:pt x="4144577" y="118040"/>
                  <a:pt x="4144340" y="125852"/>
                  <a:pt x="4146115" y="123958"/>
                </a:cubicBezTo>
                <a:cubicBezTo>
                  <a:pt x="4144932" y="127036"/>
                  <a:pt x="4144103" y="127628"/>
                  <a:pt x="4142683" y="131534"/>
                </a:cubicBezTo>
                <a:cubicBezTo>
                  <a:pt x="4148719" y="134848"/>
                  <a:pt x="4152389" y="132125"/>
                  <a:pt x="4158425" y="132954"/>
                </a:cubicBezTo>
                <a:cubicBezTo>
                  <a:pt x="4160156" y="129127"/>
                  <a:pt x="4161580" y="125169"/>
                  <a:pt x="4162686" y="121117"/>
                </a:cubicBezTo>
                <a:cubicBezTo>
                  <a:pt x="4161502" y="132954"/>
                  <a:pt x="4168250" y="114252"/>
                  <a:pt x="4168368" y="123130"/>
                </a:cubicBezTo>
                <a:cubicBezTo>
                  <a:pt x="4163515" y="133901"/>
                  <a:pt x="4164699" y="127509"/>
                  <a:pt x="4161029" y="129285"/>
                </a:cubicBezTo>
                <a:cubicBezTo>
                  <a:pt x="4163160" y="136032"/>
                  <a:pt x="4166593" y="144435"/>
                  <a:pt x="4174050" y="134019"/>
                </a:cubicBezTo>
                <a:cubicBezTo>
                  <a:pt x="4176180" y="125615"/>
                  <a:pt x="4170617" y="131297"/>
                  <a:pt x="4171801" y="124313"/>
                </a:cubicBezTo>
                <a:cubicBezTo>
                  <a:pt x="4178429" y="113305"/>
                  <a:pt x="4180678" y="122420"/>
                  <a:pt x="4183637" y="124313"/>
                </a:cubicBezTo>
                <a:cubicBezTo>
                  <a:pt x="4173576" y="144317"/>
                  <a:pt x="4189792" y="117211"/>
                  <a:pt x="4184229" y="133428"/>
                </a:cubicBezTo>
                <a:cubicBezTo>
                  <a:pt x="4186241" y="131652"/>
                  <a:pt x="4185649" y="127036"/>
                  <a:pt x="4188964" y="121591"/>
                </a:cubicBezTo>
                <a:cubicBezTo>
                  <a:pt x="4192514" y="126207"/>
                  <a:pt x="4198670" y="117803"/>
                  <a:pt x="4202339" y="121591"/>
                </a:cubicBezTo>
                <a:cubicBezTo>
                  <a:pt x="4196894" y="132836"/>
                  <a:pt x="4199616" y="120881"/>
                  <a:pt x="4195592" y="127983"/>
                </a:cubicBezTo>
                <a:cubicBezTo>
                  <a:pt x="4194645" y="139819"/>
                  <a:pt x="4203523" y="120762"/>
                  <a:pt x="4206599" y="127983"/>
                </a:cubicBezTo>
                <a:cubicBezTo>
                  <a:pt x="4208493" y="117093"/>
                  <a:pt x="4202456" y="127036"/>
                  <a:pt x="4206599" y="114607"/>
                </a:cubicBezTo>
                <a:cubicBezTo>
                  <a:pt x="4209323" y="109281"/>
                  <a:pt x="4211216" y="107860"/>
                  <a:pt x="4212754" y="107979"/>
                </a:cubicBezTo>
                <a:cubicBezTo>
                  <a:pt x="4210963" y="111821"/>
                  <a:pt x="4209420" y="115774"/>
                  <a:pt x="4208138" y="119815"/>
                </a:cubicBezTo>
                <a:cubicBezTo>
                  <a:pt x="4227787" y="120881"/>
                  <a:pt x="4238321" y="115318"/>
                  <a:pt x="4258443" y="114962"/>
                </a:cubicBezTo>
                <a:cubicBezTo>
                  <a:pt x="4257141" y="118868"/>
                  <a:pt x="4256668" y="117803"/>
                  <a:pt x="4255958" y="118632"/>
                </a:cubicBezTo>
                <a:cubicBezTo>
                  <a:pt x="4260219" y="159468"/>
                  <a:pt x="4292178" y="123366"/>
                  <a:pt x="4307802" y="134848"/>
                </a:cubicBezTo>
                <a:cubicBezTo>
                  <a:pt x="4309104" y="128811"/>
                  <a:pt x="4308986" y="125852"/>
                  <a:pt x="4307802" y="125970"/>
                </a:cubicBezTo>
                <a:cubicBezTo>
                  <a:pt x="4315732" y="112832"/>
                  <a:pt x="4313365" y="133664"/>
                  <a:pt x="4317508" y="133309"/>
                </a:cubicBezTo>
                <a:cubicBezTo>
                  <a:pt x="4320940" y="111648"/>
                  <a:pt x="4315969" y="147750"/>
                  <a:pt x="4321532" y="121473"/>
                </a:cubicBezTo>
                <a:lnTo>
                  <a:pt x="4329581" y="123840"/>
                </a:lnTo>
                <a:cubicBezTo>
                  <a:pt x="4327332" y="129521"/>
                  <a:pt x="4325557" y="132007"/>
                  <a:pt x="4324373" y="130942"/>
                </a:cubicBezTo>
                <a:cubicBezTo>
                  <a:pt x="4343312" y="145738"/>
                  <a:pt x="4373495" y="138280"/>
                  <a:pt x="4388172" y="157337"/>
                </a:cubicBezTo>
                <a:cubicBezTo>
                  <a:pt x="4389119" y="153431"/>
                  <a:pt x="4388172" y="154023"/>
                  <a:pt x="4388172" y="152958"/>
                </a:cubicBezTo>
                <a:cubicBezTo>
                  <a:pt x="4402613" y="147395"/>
                  <a:pt x="4412437" y="210602"/>
                  <a:pt x="4427588" y="205749"/>
                </a:cubicBezTo>
                <a:cubicBezTo>
                  <a:pt x="4429600" y="205039"/>
                  <a:pt x="4433743" y="189651"/>
                  <a:pt x="4433980" y="193912"/>
                </a:cubicBezTo>
                <a:cubicBezTo>
                  <a:pt x="4434883" y="191282"/>
                  <a:pt x="4435362" y="188525"/>
                  <a:pt x="4435400" y="185745"/>
                </a:cubicBezTo>
                <a:cubicBezTo>
                  <a:pt x="4439424" y="173909"/>
                  <a:pt x="4431020" y="213916"/>
                  <a:pt x="4438122" y="194859"/>
                </a:cubicBezTo>
                <a:cubicBezTo>
                  <a:pt x="4436939" y="203263"/>
                  <a:pt x="4431258" y="204684"/>
                  <a:pt x="4428416" y="209655"/>
                </a:cubicBezTo>
                <a:cubicBezTo>
                  <a:pt x="4431376" y="233328"/>
                  <a:pt x="4440253" y="239602"/>
                  <a:pt x="4451379" y="232026"/>
                </a:cubicBezTo>
                <a:cubicBezTo>
                  <a:pt x="4444277" y="247532"/>
                  <a:pt x="4452681" y="244810"/>
                  <a:pt x="4455285" y="245638"/>
                </a:cubicBezTo>
                <a:cubicBezTo>
                  <a:pt x="4454457" y="252385"/>
                  <a:pt x="4449486" y="246940"/>
                  <a:pt x="4446526" y="256528"/>
                </a:cubicBezTo>
                <a:cubicBezTo>
                  <a:pt x="4445580" y="269666"/>
                  <a:pt x="4454338" y="271560"/>
                  <a:pt x="4459192" y="259250"/>
                </a:cubicBezTo>
                <a:cubicBezTo>
                  <a:pt x="4459418" y="260664"/>
                  <a:pt x="4459078" y="262110"/>
                  <a:pt x="4458246" y="263275"/>
                </a:cubicBezTo>
                <a:cubicBezTo>
                  <a:pt x="4457416" y="267299"/>
                  <a:pt x="4458246" y="266707"/>
                  <a:pt x="4458246" y="267654"/>
                </a:cubicBezTo>
                <a:cubicBezTo>
                  <a:pt x="4456470" y="276413"/>
                  <a:pt x="4455642" y="268956"/>
                  <a:pt x="4454339" y="270969"/>
                </a:cubicBezTo>
                <a:cubicBezTo>
                  <a:pt x="4452327" y="279846"/>
                  <a:pt x="4456115" y="273336"/>
                  <a:pt x="4456470" y="275703"/>
                </a:cubicBezTo>
                <a:cubicBezTo>
                  <a:pt x="4450788" y="287540"/>
                  <a:pt x="4453984" y="294523"/>
                  <a:pt x="4457180" y="292866"/>
                </a:cubicBezTo>
                <a:cubicBezTo>
                  <a:pt x="4458009" y="292866"/>
                  <a:pt x="4446409" y="310858"/>
                  <a:pt x="4448539" y="320801"/>
                </a:cubicBezTo>
                <a:cubicBezTo>
                  <a:pt x="4443818" y="329401"/>
                  <a:pt x="4440275" y="338598"/>
                  <a:pt x="4438004" y="348143"/>
                </a:cubicBezTo>
                <a:lnTo>
                  <a:pt x="4437680" y="350097"/>
                </a:lnTo>
                <a:lnTo>
                  <a:pt x="4446529" y="352878"/>
                </a:lnTo>
                <a:lnTo>
                  <a:pt x="4446529" y="353233"/>
                </a:lnTo>
                <a:cubicBezTo>
                  <a:pt x="4461916" y="346012"/>
                  <a:pt x="4462508" y="334058"/>
                  <a:pt x="4470912" y="324588"/>
                </a:cubicBezTo>
                <a:cubicBezTo>
                  <a:pt x="4507842" y="336425"/>
                  <a:pt x="4471741" y="382351"/>
                  <a:pt x="4512576" y="395608"/>
                </a:cubicBezTo>
                <a:cubicBezTo>
                  <a:pt x="4510919" y="434905"/>
                  <a:pt x="4520270" y="485684"/>
                  <a:pt x="4542522" y="515512"/>
                </a:cubicBezTo>
                <a:lnTo>
                  <a:pt x="4546109" y="511180"/>
                </a:lnTo>
                <a:lnTo>
                  <a:pt x="4551950" y="561991"/>
                </a:lnTo>
                <a:cubicBezTo>
                  <a:pt x="4553021" y="622707"/>
                  <a:pt x="4540926" y="689865"/>
                  <a:pt x="4549270" y="756623"/>
                </a:cubicBezTo>
                <a:cubicBezTo>
                  <a:pt x="4549270" y="774496"/>
                  <a:pt x="4542050" y="744787"/>
                  <a:pt x="4544653" y="744787"/>
                </a:cubicBezTo>
                <a:cubicBezTo>
                  <a:pt x="4531041" y="745734"/>
                  <a:pt x="4546784" y="773431"/>
                  <a:pt x="4545482" y="768460"/>
                </a:cubicBezTo>
                <a:cubicBezTo>
                  <a:pt x="4551312" y="800983"/>
                  <a:pt x="4552942" y="834120"/>
                  <a:pt x="4550336" y="867059"/>
                </a:cubicBezTo>
                <a:cubicBezTo>
                  <a:pt x="4559213" y="868361"/>
                  <a:pt x="4558384" y="863863"/>
                  <a:pt x="4558739" y="860075"/>
                </a:cubicBezTo>
                <a:cubicBezTo>
                  <a:pt x="4567261" y="906356"/>
                  <a:pt x="4564183" y="966604"/>
                  <a:pt x="4560869" y="1025077"/>
                </a:cubicBezTo>
                <a:cubicBezTo>
                  <a:pt x="4557560" y="1083550"/>
                  <a:pt x="4552820" y="1141667"/>
                  <a:pt x="4560041" y="1186054"/>
                </a:cubicBezTo>
                <a:lnTo>
                  <a:pt x="4551873" y="1184634"/>
                </a:lnTo>
                <a:cubicBezTo>
                  <a:pt x="4558276" y="1194293"/>
                  <a:pt x="4560176" y="1206254"/>
                  <a:pt x="4557082" y="1217421"/>
                </a:cubicBezTo>
                <a:cubicBezTo>
                  <a:pt x="4554596" y="1228429"/>
                  <a:pt x="4549980" y="1238964"/>
                  <a:pt x="4548678" y="1248433"/>
                </a:cubicBezTo>
                <a:cubicBezTo>
                  <a:pt x="4545821" y="1237871"/>
                  <a:pt x="4544623" y="1226931"/>
                  <a:pt x="4545126" y="1216001"/>
                </a:cubicBezTo>
                <a:cubicBezTo>
                  <a:pt x="4545126" y="1204164"/>
                  <a:pt x="4545837" y="1191144"/>
                  <a:pt x="4546902" y="1177887"/>
                </a:cubicBezTo>
                <a:cubicBezTo>
                  <a:pt x="4549916" y="1152449"/>
                  <a:pt x="4549916" y="1126743"/>
                  <a:pt x="4546902" y="1101305"/>
                </a:cubicBezTo>
                <a:cubicBezTo>
                  <a:pt x="4534237" y="1136814"/>
                  <a:pt x="4530449" y="1186765"/>
                  <a:pt x="4521099" y="1214817"/>
                </a:cubicBezTo>
                <a:cubicBezTo>
                  <a:pt x="4519598" y="1187497"/>
                  <a:pt x="4521226" y="1160095"/>
                  <a:pt x="4525952" y="1133145"/>
                </a:cubicBezTo>
                <a:cubicBezTo>
                  <a:pt x="4503463" y="1166879"/>
                  <a:pt x="4511630" y="1213515"/>
                  <a:pt x="4499675" y="1259086"/>
                </a:cubicBezTo>
                <a:cubicBezTo>
                  <a:pt x="4510801" y="1251984"/>
                  <a:pt x="4506777" y="1230797"/>
                  <a:pt x="4511512" y="1218250"/>
                </a:cubicBezTo>
                <a:cubicBezTo>
                  <a:pt x="4531515" y="1233045"/>
                  <a:pt x="4519087" y="1248197"/>
                  <a:pt x="4515890" y="1260033"/>
                </a:cubicBezTo>
                <a:cubicBezTo>
                  <a:pt x="4499793" y="1316493"/>
                  <a:pt x="4487601" y="1372599"/>
                  <a:pt x="4473398" y="1428704"/>
                </a:cubicBezTo>
                <a:cubicBezTo>
                  <a:pt x="4460177" y="1485279"/>
                  <a:pt x="4443455" y="1540979"/>
                  <a:pt x="4423328" y="1595482"/>
                </a:cubicBezTo>
                <a:cubicBezTo>
                  <a:pt x="4420369" y="1602820"/>
                  <a:pt x="4423328" y="1612289"/>
                  <a:pt x="4421316" y="1620338"/>
                </a:cubicBezTo>
                <a:cubicBezTo>
                  <a:pt x="4418534" y="1632600"/>
                  <a:pt x="4415057" y="1644693"/>
                  <a:pt x="4410900" y="1656558"/>
                </a:cubicBezTo>
                <a:cubicBezTo>
                  <a:pt x="4406522" y="1668653"/>
                  <a:pt x="4401504" y="1680506"/>
                  <a:pt x="4395867" y="1692068"/>
                </a:cubicBezTo>
                <a:lnTo>
                  <a:pt x="4391463" y="1699752"/>
                </a:lnTo>
                <a:lnTo>
                  <a:pt x="4403265" y="1711154"/>
                </a:lnTo>
                <a:cubicBezTo>
                  <a:pt x="4410663" y="1717842"/>
                  <a:pt x="4416936" y="1726512"/>
                  <a:pt x="4418356" y="1744148"/>
                </a:cubicBezTo>
                <a:cubicBezTo>
                  <a:pt x="4421582" y="1745214"/>
                  <a:pt x="4425562" y="1744467"/>
                  <a:pt x="4430106" y="1742697"/>
                </a:cubicBezTo>
                <a:lnTo>
                  <a:pt x="4430283" y="1742609"/>
                </a:lnTo>
                <a:lnTo>
                  <a:pt x="4440152" y="1712679"/>
                </a:lnTo>
                <a:cubicBezTo>
                  <a:pt x="4445316" y="1701744"/>
                  <a:pt x="4450375" y="1692364"/>
                  <a:pt x="4452210" y="1683546"/>
                </a:cubicBezTo>
                <a:cubicBezTo>
                  <a:pt x="4468900" y="1687570"/>
                  <a:pt x="4434929" y="1730892"/>
                  <a:pt x="4435166" y="1736455"/>
                </a:cubicBezTo>
                <a:lnTo>
                  <a:pt x="4432531" y="1741481"/>
                </a:lnTo>
                <a:lnTo>
                  <a:pt x="4445240" y="1735109"/>
                </a:lnTo>
                <a:cubicBezTo>
                  <a:pt x="4456204" y="1729058"/>
                  <a:pt x="4468662" y="1722074"/>
                  <a:pt x="4481090" y="1720475"/>
                </a:cubicBezTo>
                <a:cubicBezTo>
                  <a:pt x="4479196" y="1730537"/>
                  <a:pt x="4466531" y="1734562"/>
                  <a:pt x="4460731" y="1742610"/>
                </a:cubicBezTo>
                <a:cubicBezTo>
                  <a:pt x="4478486" y="1757760"/>
                  <a:pt x="4508078" y="1764271"/>
                  <a:pt x="4496241" y="1791731"/>
                </a:cubicBezTo>
                <a:cubicBezTo>
                  <a:pt x="4498964" y="1796703"/>
                  <a:pt x="4507012" y="1791731"/>
                  <a:pt x="4509024" y="1798715"/>
                </a:cubicBezTo>
                <a:cubicBezTo>
                  <a:pt x="4523228" y="1798715"/>
                  <a:pt x="4515534" y="1785695"/>
                  <a:pt x="4519441" y="1779540"/>
                </a:cubicBezTo>
                <a:cubicBezTo>
                  <a:pt x="4533881" y="1790548"/>
                  <a:pt x="4517428" y="1820021"/>
                  <a:pt x="4488666" y="1820968"/>
                </a:cubicBezTo>
                <a:cubicBezTo>
                  <a:pt x="4497543" y="1837776"/>
                  <a:pt x="4516126" y="1836474"/>
                  <a:pt x="4538853" y="1828070"/>
                </a:cubicBezTo>
                <a:cubicBezTo>
                  <a:pt x="4556133" y="1831267"/>
                  <a:pt x="4518730" y="1838604"/>
                  <a:pt x="4510681" y="1841446"/>
                </a:cubicBezTo>
                <a:cubicBezTo>
                  <a:pt x="4520268" y="1849258"/>
                  <a:pt x="4541692" y="1835409"/>
                  <a:pt x="4552938" y="1840144"/>
                </a:cubicBezTo>
                <a:cubicBezTo>
                  <a:pt x="4554122" y="1851981"/>
                  <a:pt x="4529265" y="1849139"/>
                  <a:pt x="4519913" y="1855057"/>
                </a:cubicBezTo>
                <a:cubicBezTo>
                  <a:pt x="4514350" y="1864764"/>
                  <a:pt x="4502395" y="1887016"/>
                  <a:pt x="4527134" y="1879915"/>
                </a:cubicBezTo>
                <a:cubicBezTo>
                  <a:pt x="4529264" y="1889502"/>
                  <a:pt x="4511746" y="1888200"/>
                  <a:pt x="4516599" y="1899209"/>
                </a:cubicBezTo>
                <a:cubicBezTo>
                  <a:pt x="4540272" y="1901102"/>
                  <a:pt x="4506183" y="1918620"/>
                  <a:pt x="4535774" y="1909860"/>
                </a:cubicBezTo>
                <a:cubicBezTo>
                  <a:pt x="4535774" y="1917082"/>
                  <a:pt x="4524530" y="1917554"/>
                  <a:pt x="4517428" y="1920633"/>
                </a:cubicBezTo>
                <a:cubicBezTo>
                  <a:pt x="4519322" y="1955077"/>
                  <a:pt x="4551872" y="1933771"/>
                  <a:pt x="4570574" y="1937677"/>
                </a:cubicBezTo>
                <a:cubicBezTo>
                  <a:pt x="4570574" y="1949514"/>
                  <a:pt x="4543350" y="1947620"/>
                  <a:pt x="4532460" y="1954012"/>
                </a:cubicBezTo>
                <a:cubicBezTo>
                  <a:pt x="4516244" y="1965848"/>
                  <a:pt x="4539325" y="1974371"/>
                  <a:pt x="4526305" y="1988220"/>
                </a:cubicBezTo>
                <a:cubicBezTo>
                  <a:pt x="4532223" y="1998636"/>
                  <a:pt x="4532223" y="1979934"/>
                  <a:pt x="4542521" y="1988930"/>
                </a:cubicBezTo>
                <a:cubicBezTo>
                  <a:pt x="4540680" y="1997419"/>
                  <a:pt x="4537609" y="2005592"/>
                  <a:pt x="4533407" y="2013195"/>
                </a:cubicBezTo>
                <a:cubicBezTo>
                  <a:pt x="4553292" y="2025031"/>
                  <a:pt x="4600638" y="2007040"/>
                  <a:pt x="4542758" y="2026688"/>
                </a:cubicBezTo>
                <a:cubicBezTo>
                  <a:pt x="4555896" y="2035566"/>
                  <a:pt x="4579570" y="2025268"/>
                  <a:pt x="4596378" y="2027399"/>
                </a:cubicBezTo>
                <a:cubicBezTo>
                  <a:pt x="4585724" y="2041484"/>
                  <a:pt x="4549623" y="2037105"/>
                  <a:pt x="4530803" y="2040892"/>
                </a:cubicBezTo>
                <a:cubicBezTo>
                  <a:pt x="4514468" y="2056753"/>
                  <a:pt x="4526068" y="2067998"/>
                  <a:pt x="4525476" y="2096524"/>
                </a:cubicBezTo>
                <a:cubicBezTo>
                  <a:pt x="4541692" y="2105283"/>
                  <a:pt x="4571757" y="2086226"/>
                  <a:pt x="4578268" y="2075810"/>
                </a:cubicBezTo>
                <a:lnTo>
                  <a:pt x="4571166" y="2050952"/>
                </a:lnTo>
                <a:cubicBezTo>
                  <a:pt x="4585014" y="2053320"/>
                  <a:pt x="4586316" y="2069892"/>
                  <a:pt x="4579806" y="2080782"/>
                </a:cubicBezTo>
                <a:cubicBezTo>
                  <a:pt x="4583949" y="2090723"/>
                  <a:pt x="4601822" y="2075810"/>
                  <a:pt x="4607267" y="2083622"/>
                </a:cubicBezTo>
                <a:cubicBezTo>
                  <a:pt x="4577439" y="2071786"/>
                  <a:pt x="4563708" y="2174291"/>
                  <a:pt x="4598034" y="2199739"/>
                </a:cubicBezTo>
                <a:cubicBezTo>
                  <a:pt x="4608332" y="2207315"/>
                  <a:pt x="4627034" y="2184588"/>
                  <a:pt x="4638989" y="2193229"/>
                </a:cubicBezTo>
                <a:cubicBezTo>
                  <a:pt x="4643724" y="2196661"/>
                  <a:pt x="4609516" y="2211576"/>
                  <a:pt x="4600875" y="2209682"/>
                </a:cubicBezTo>
                <a:cubicBezTo>
                  <a:pt x="4607267" y="2241167"/>
                  <a:pt x="4633426" y="2236432"/>
                  <a:pt x="4660058" y="2230278"/>
                </a:cubicBezTo>
                <a:cubicBezTo>
                  <a:pt x="4662426" y="2241404"/>
                  <a:pt x="4650707" y="2244600"/>
                  <a:pt x="4638160" y="2247441"/>
                </a:cubicBezTo>
                <a:cubicBezTo>
                  <a:pt x="4647748" y="2275612"/>
                  <a:pt x="4685507" y="2251819"/>
                  <a:pt x="4709180" y="2253831"/>
                </a:cubicBezTo>
                <a:cubicBezTo>
                  <a:pt x="4678523" y="2263656"/>
                  <a:pt x="4619104" y="2281293"/>
                  <a:pt x="4631887" y="2319288"/>
                </a:cubicBezTo>
                <a:cubicBezTo>
                  <a:pt x="4642303" y="2320117"/>
                  <a:pt x="4628810" y="2328639"/>
                  <a:pt x="4626916" y="2320708"/>
                </a:cubicBezTo>
                <a:cubicBezTo>
                  <a:pt x="4598745" y="2334675"/>
                  <a:pt x="4616618" y="2360006"/>
                  <a:pt x="4605373" y="2375630"/>
                </a:cubicBezTo>
                <a:cubicBezTo>
                  <a:pt x="4617417" y="2389242"/>
                  <a:pt x="4623824" y="2401641"/>
                  <a:pt x="4626287" y="2413289"/>
                </a:cubicBezTo>
                <a:lnTo>
                  <a:pt x="4625535" y="2422375"/>
                </a:lnTo>
                <a:lnTo>
                  <a:pt x="4625644" y="2422586"/>
                </a:lnTo>
                <a:lnTo>
                  <a:pt x="4625480" y="2423048"/>
                </a:lnTo>
                <a:lnTo>
                  <a:pt x="4623543" y="2446443"/>
                </a:lnTo>
                <a:lnTo>
                  <a:pt x="4613612" y="2465661"/>
                </a:lnTo>
                <a:lnTo>
                  <a:pt x="4640528" y="2459788"/>
                </a:lnTo>
                <a:cubicBezTo>
                  <a:pt x="4658874" y="2462510"/>
                  <a:pt x="4618985" y="2471624"/>
                  <a:pt x="4610345" y="2474347"/>
                </a:cubicBezTo>
                <a:cubicBezTo>
                  <a:pt x="4620524" y="2481922"/>
                  <a:pt x="4643486" y="2467245"/>
                  <a:pt x="4655560" y="2471388"/>
                </a:cubicBezTo>
                <a:cubicBezTo>
                  <a:pt x="4656626" y="2483224"/>
                  <a:pt x="4630230" y="2481449"/>
                  <a:pt x="4620051" y="2487722"/>
                </a:cubicBezTo>
                <a:cubicBezTo>
                  <a:pt x="4614132" y="2497547"/>
                  <a:pt x="4601231" y="2520510"/>
                  <a:pt x="4627626" y="2512461"/>
                </a:cubicBezTo>
                <a:cubicBezTo>
                  <a:pt x="4628751" y="2517255"/>
                  <a:pt x="4624668" y="2519444"/>
                  <a:pt x="4620939" y="2521812"/>
                </a:cubicBezTo>
                <a:lnTo>
                  <a:pt x="4618842" y="2523637"/>
                </a:lnTo>
                <a:lnTo>
                  <a:pt x="4652128" y="2529506"/>
                </a:lnTo>
                <a:cubicBezTo>
                  <a:pt x="4648355" y="2536164"/>
                  <a:pt x="4643449" y="2541565"/>
                  <a:pt x="4637693" y="2546033"/>
                </a:cubicBezTo>
                <a:lnTo>
                  <a:pt x="4618340" y="2556864"/>
                </a:lnTo>
                <a:lnTo>
                  <a:pt x="4624035" y="2570660"/>
                </a:lnTo>
                <a:cubicBezTo>
                  <a:pt x="4635520" y="2579027"/>
                  <a:pt x="4658756" y="2566820"/>
                  <a:pt x="4673670" y="2569395"/>
                </a:cubicBezTo>
                <a:cubicBezTo>
                  <a:pt x="4673670" y="2581231"/>
                  <a:pt x="4644671" y="2580403"/>
                  <a:pt x="4633071" y="2587268"/>
                </a:cubicBezTo>
                <a:cubicBezTo>
                  <a:pt x="4615672" y="2599933"/>
                  <a:pt x="4640292" y="2607390"/>
                  <a:pt x="4626324" y="2621831"/>
                </a:cubicBezTo>
                <a:cubicBezTo>
                  <a:pt x="4632716" y="2632128"/>
                  <a:pt x="4632716" y="2613308"/>
                  <a:pt x="4643606" y="2621831"/>
                </a:cubicBezTo>
                <a:cubicBezTo>
                  <a:pt x="4641614" y="2630512"/>
                  <a:pt x="4638342" y="2638850"/>
                  <a:pt x="4633899" y="2646569"/>
                </a:cubicBezTo>
                <a:cubicBezTo>
                  <a:pt x="4654968" y="2658406"/>
                  <a:pt x="4705628" y="2638047"/>
                  <a:pt x="4643723" y="2659826"/>
                </a:cubicBezTo>
                <a:cubicBezTo>
                  <a:pt x="4657690" y="2668230"/>
                  <a:pt x="4683020" y="2657104"/>
                  <a:pt x="4701012" y="2658642"/>
                </a:cubicBezTo>
                <a:cubicBezTo>
                  <a:pt x="4689176" y="2673201"/>
                  <a:pt x="4651062" y="2670479"/>
                  <a:pt x="4630940" y="2674622"/>
                </a:cubicBezTo>
                <a:cubicBezTo>
                  <a:pt x="4613540" y="2691075"/>
                  <a:pt x="4625850" y="2701964"/>
                  <a:pt x="4625022" y="2730609"/>
                </a:cubicBezTo>
                <a:cubicBezTo>
                  <a:pt x="4642303" y="2738894"/>
                  <a:pt x="4674380" y="2718772"/>
                  <a:pt x="4681482" y="2708001"/>
                </a:cubicBezTo>
                <a:cubicBezTo>
                  <a:pt x="4678996" y="2699597"/>
                  <a:pt x="4676392" y="2691430"/>
                  <a:pt x="4673906" y="2683144"/>
                </a:cubicBezTo>
                <a:cubicBezTo>
                  <a:pt x="4688702" y="2685038"/>
                  <a:pt x="4690004" y="2701727"/>
                  <a:pt x="4683020" y="2712972"/>
                </a:cubicBezTo>
                <a:cubicBezTo>
                  <a:pt x="4687400" y="2722797"/>
                  <a:pt x="4706694" y="2707172"/>
                  <a:pt x="4712376" y="2714748"/>
                </a:cubicBezTo>
                <a:cubicBezTo>
                  <a:pt x="4680535" y="2704332"/>
                  <a:pt x="4665029" y="2807546"/>
                  <a:pt x="4701959" y="2831930"/>
                </a:cubicBezTo>
                <a:cubicBezTo>
                  <a:pt x="4712967" y="2839150"/>
                  <a:pt x="4732971" y="2815595"/>
                  <a:pt x="4745636" y="2823999"/>
                </a:cubicBezTo>
                <a:cubicBezTo>
                  <a:pt x="4750726" y="2827195"/>
                  <a:pt x="4714269" y="2843411"/>
                  <a:pt x="4705036" y="2841873"/>
                </a:cubicBezTo>
                <a:cubicBezTo>
                  <a:pt x="4711665" y="2873239"/>
                  <a:pt x="4739600" y="2867558"/>
                  <a:pt x="4768362" y="2860456"/>
                </a:cubicBezTo>
                <a:cubicBezTo>
                  <a:pt x="4770848" y="2871582"/>
                  <a:pt x="4758301" y="2875133"/>
                  <a:pt x="4744689" y="2878448"/>
                </a:cubicBezTo>
                <a:cubicBezTo>
                  <a:pt x="4754750" y="2906500"/>
                  <a:pt x="4795350" y="2881170"/>
                  <a:pt x="4820680" y="2882354"/>
                </a:cubicBezTo>
                <a:cubicBezTo>
                  <a:pt x="4788011" y="2893243"/>
                  <a:pt x="4724448" y="2913129"/>
                  <a:pt x="4737824" y="2951006"/>
                </a:cubicBezTo>
                <a:cubicBezTo>
                  <a:pt x="4749068" y="2951006"/>
                  <a:pt x="4734628" y="2960475"/>
                  <a:pt x="4732616" y="2952544"/>
                </a:cubicBezTo>
                <a:cubicBezTo>
                  <a:pt x="4702551" y="2967577"/>
                  <a:pt x="4721371" y="2992434"/>
                  <a:pt x="4708942" y="3008531"/>
                </a:cubicBezTo>
                <a:cubicBezTo>
                  <a:pt x="4760196" y="3062980"/>
                  <a:pt x="4715217" y="3099673"/>
                  <a:pt x="4689650" y="3146072"/>
                </a:cubicBezTo>
                <a:cubicBezTo>
                  <a:pt x="4706458" y="3162407"/>
                  <a:pt x="4735694" y="3156962"/>
                  <a:pt x="4758302" y="3163117"/>
                </a:cubicBezTo>
                <a:cubicBezTo>
                  <a:pt x="4750194" y="3176759"/>
                  <a:pt x="4737263" y="3185503"/>
                  <a:pt x="4721929" y="3191887"/>
                </a:cubicBezTo>
                <a:lnTo>
                  <a:pt x="4702789" y="3197394"/>
                </a:lnTo>
                <a:lnTo>
                  <a:pt x="4698565" y="3203298"/>
                </a:lnTo>
                <a:cubicBezTo>
                  <a:pt x="4694541" y="3215542"/>
                  <a:pt x="4744719" y="3194957"/>
                  <a:pt x="4764812" y="3188329"/>
                </a:cubicBezTo>
                <a:cubicBezTo>
                  <a:pt x="4773216" y="3192471"/>
                  <a:pt x="4720662" y="3205965"/>
                  <a:pt x="4717466" y="3217802"/>
                </a:cubicBezTo>
                <a:cubicBezTo>
                  <a:pt x="4728238" y="3220998"/>
                  <a:pt x="4752147" y="3216263"/>
                  <a:pt x="4774992" y="3208569"/>
                </a:cubicBezTo>
                <a:cubicBezTo>
                  <a:pt x="4785890" y="3204923"/>
                  <a:pt x="4796495" y="3200451"/>
                  <a:pt x="4806714" y="3195194"/>
                </a:cubicBezTo>
                <a:lnTo>
                  <a:pt x="4813224" y="3191524"/>
                </a:lnTo>
                <a:lnTo>
                  <a:pt x="4819970" y="3187500"/>
                </a:lnTo>
                <a:cubicBezTo>
                  <a:pt x="4823588" y="3185210"/>
                  <a:pt x="4826960" y="3182552"/>
                  <a:pt x="4830032" y="3179570"/>
                </a:cubicBezTo>
                <a:cubicBezTo>
                  <a:pt x="4838199" y="3177794"/>
                  <a:pt x="4835121" y="3182292"/>
                  <a:pt x="4831334" y="3183476"/>
                </a:cubicBezTo>
                <a:cubicBezTo>
                  <a:pt x="4832754" y="3187263"/>
                  <a:pt x="4840566" y="3183476"/>
                  <a:pt x="4847194" y="3182765"/>
                </a:cubicBezTo>
                <a:cubicBezTo>
                  <a:pt x="4849325" y="3186908"/>
                  <a:pt x="4842105" y="3189630"/>
                  <a:pt x="4834766" y="3191643"/>
                </a:cubicBezTo>
                <a:cubicBezTo>
                  <a:pt x="4827858" y="3192968"/>
                  <a:pt x="4821111" y="3195031"/>
                  <a:pt x="4814644" y="3197797"/>
                </a:cubicBezTo>
                <a:cubicBezTo>
                  <a:pt x="4815591" y="3202296"/>
                  <a:pt x="4821154" y="3200875"/>
                  <a:pt x="4827782" y="3197797"/>
                </a:cubicBezTo>
                <a:cubicBezTo>
                  <a:pt x="4834808" y="3194542"/>
                  <a:pt x="4842145" y="3192004"/>
                  <a:pt x="4849680" y="3190222"/>
                </a:cubicBezTo>
                <a:cubicBezTo>
                  <a:pt x="4817840" y="3213895"/>
                  <a:pt x="4869329" y="3202058"/>
                  <a:pt x="4915965" y="3188801"/>
                </a:cubicBezTo>
                <a:cubicBezTo>
                  <a:pt x="4921646" y="3187262"/>
                  <a:pt x="4895843" y="3198625"/>
                  <a:pt x="4881166" y="3209397"/>
                </a:cubicBezTo>
                <a:cubicBezTo>
                  <a:pt x="4866487" y="3220167"/>
                  <a:pt x="4858913" y="3230229"/>
                  <a:pt x="4886729" y="3226678"/>
                </a:cubicBezTo>
                <a:cubicBezTo>
                  <a:pt x="4863056" y="3240527"/>
                  <a:pt x="4846958" y="3253784"/>
                  <a:pt x="4845892" y="3270000"/>
                </a:cubicBezTo>
                <a:cubicBezTo>
                  <a:pt x="4853156" y="3276406"/>
                  <a:pt x="4861714" y="3281170"/>
                  <a:pt x="4870986" y="3283967"/>
                </a:cubicBezTo>
                <a:cubicBezTo>
                  <a:pt x="4881559" y="3287469"/>
                  <a:pt x="4888261" y="3297867"/>
                  <a:pt x="4887084" y="3308942"/>
                </a:cubicBezTo>
                <a:cubicBezTo>
                  <a:pt x="4901538" y="3306847"/>
                  <a:pt x="4915564" y="3302452"/>
                  <a:pt x="4928630" y="3295922"/>
                </a:cubicBezTo>
                <a:cubicBezTo>
                  <a:pt x="4938573" y="3292134"/>
                  <a:pt x="4948752" y="3288465"/>
                  <a:pt x="4958932" y="3285624"/>
                </a:cubicBezTo>
                <a:cubicBezTo>
                  <a:pt x="4969012" y="3282650"/>
                  <a:pt x="4979359" y="3280668"/>
                  <a:pt x="4989824" y="3279706"/>
                </a:cubicBezTo>
                <a:cubicBezTo>
                  <a:pt x="4983551" y="3288110"/>
                  <a:pt x="4962482" y="3291543"/>
                  <a:pt x="4951592" y="3299828"/>
                </a:cubicBezTo>
                <a:cubicBezTo>
                  <a:pt x="4975265" y="3310126"/>
                  <a:pt x="5017167" y="3315452"/>
                  <a:pt x="4992310" y="3338297"/>
                </a:cubicBezTo>
                <a:cubicBezTo>
                  <a:pt x="4995032" y="3342322"/>
                  <a:pt x="5008052" y="3338297"/>
                  <a:pt x="5009000" y="3344097"/>
                </a:cubicBezTo>
                <a:cubicBezTo>
                  <a:pt x="5029832" y="3344097"/>
                  <a:pt x="5022494" y="3333918"/>
                  <a:pt x="5030187" y="3329183"/>
                </a:cubicBezTo>
                <a:cubicBezTo>
                  <a:pt x="5047706" y="3339836"/>
                  <a:pt x="5014563" y="3359840"/>
                  <a:pt x="4973845" y="3362917"/>
                </a:cubicBezTo>
                <a:cubicBezTo>
                  <a:pt x="4982722" y="3376529"/>
                  <a:pt x="5009354" y="3373452"/>
                  <a:pt x="5043089" y="3369901"/>
                </a:cubicBezTo>
                <a:cubicBezTo>
                  <a:pt x="5054926" y="3372505"/>
                  <a:pt x="5046758" y="3373688"/>
                  <a:pt x="5034686" y="3374754"/>
                </a:cubicBezTo>
                <a:cubicBezTo>
                  <a:pt x="5022612" y="3375818"/>
                  <a:pt x="5005923" y="3377713"/>
                  <a:pt x="5000005" y="3379015"/>
                </a:cubicBezTo>
                <a:cubicBezTo>
                  <a:pt x="5011131" y="3384933"/>
                  <a:pt x="5044747" y="3375464"/>
                  <a:pt x="5059188" y="3381737"/>
                </a:cubicBezTo>
                <a:cubicBezTo>
                  <a:pt x="5058122" y="3386354"/>
                  <a:pt x="5049363" y="3386945"/>
                  <a:pt x="5039064" y="3387301"/>
                </a:cubicBezTo>
                <a:cubicBezTo>
                  <a:pt x="5029163" y="3387081"/>
                  <a:pt x="5019269" y="3388035"/>
                  <a:pt x="5009592" y="3390141"/>
                </a:cubicBezTo>
                <a:cubicBezTo>
                  <a:pt x="4999413" y="3398072"/>
                  <a:pt x="4978817" y="3416537"/>
                  <a:pt x="5013142" y="3410500"/>
                </a:cubicBezTo>
                <a:cubicBezTo>
                  <a:pt x="5013734" y="3418312"/>
                  <a:pt x="4991008" y="3417365"/>
                  <a:pt x="4995152" y="3426361"/>
                </a:cubicBezTo>
                <a:cubicBezTo>
                  <a:pt x="5025453" y="3427663"/>
                  <a:pt x="4977752" y="3442222"/>
                  <a:pt x="5017523" y="3435120"/>
                </a:cubicBezTo>
                <a:cubicBezTo>
                  <a:pt x="5016339" y="3440919"/>
                  <a:pt x="5001544" y="3441157"/>
                  <a:pt x="4991956" y="3443998"/>
                </a:cubicBezTo>
                <a:cubicBezTo>
                  <a:pt x="4988168" y="3472169"/>
                  <a:pt x="5032200" y="3453466"/>
                  <a:pt x="5054334" y="3460687"/>
                </a:cubicBezTo>
                <a:cubicBezTo>
                  <a:pt x="5050784" y="3469683"/>
                  <a:pt x="5018825" y="3465185"/>
                  <a:pt x="5004502" y="3471104"/>
                </a:cubicBezTo>
                <a:cubicBezTo>
                  <a:pt x="4982960" y="3481520"/>
                  <a:pt x="5009119" y="3487438"/>
                  <a:pt x="4991719" y="3499393"/>
                </a:cubicBezTo>
                <a:cubicBezTo>
                  <a:pt x="4997164" y="3507797"/>
                  <a:pt x="4999886" y="3492173"/>
                  <a:pt x="5010421" y="3499393"/>
                </a:cubicBezTo>
                <a:cubicBezTo>
                  <a:pt x="5006630" y="3506633"/>
                  <a:pt x="5001980" y="3513389"/>
                  <a:pt x="4996572" y="3519515"/>
                </a:cubicBezTo>
                <a:cubicBezTo>
                  <a:pt x="5008663" y="3522606"/>
                  <a:pt x="5021167" y="3523764"/>
                  <a:pt x="5033620" y="3522948"/>
                </a:cubicBezTo>
                <a:cubicBezTo>
                  <a:pt x="5041668" y="3522948"/>
                  <a:pt x="5038354" y="3522001"/>
                  <a:pt x="5005094" y="3530286"/>
                </a:cubicBezTo>
                <a:cubicBezTo>
                  <a:pt x="5018232" y="3537033"/>
                  <a:pt x="5045576" y="3529458"/>
                  <a:pt x="5063448" y="3534903"/>
                </a:cubicBezTo>
                <a:cubicBezTo>
                  <a:pt x="5052599" y="3538922"/>
                  <a:pt x="5041017" y="3540577"/>
                  <a:pt x="5029477" y="3539756"/>
                </a:cubicBezTo>
                <a:cubicBezTo>
                  <a:pt x="5016444" y="3539595"/>
                  <a:pt x="5003420" y="3540506"/>
                  <a:pt x="4990534" y="3542478"/>
                </a:cubicBezTo>
                <a:cubicBezTo>
                  <a:pt x="4971714" y="3556564"/>
                  <a:pt x="4983315" y="3565086"/>
                  <a:pt x="4981066" y="3588286"/>
                </a:cubicBezTo>
                <a:cubicBezTo>
                  <a:pt x="4991283" y="3590342"/>
                  <a:pt x="5001892" y="3588968"/>
                  <a:pt x="5011248" y="3584381"/>
                </a:cubicBezTo>
                <a:cubicBezTo>
                  <a:pt x="5020210" y="3581150"/>
                  <a:pt x="5028601" y="3576515"/>
                  <a:pt x="5036105" y="3570649"/>
                </a:cubicBezTo>
                <a:cubicBezTo>
                  <a:pt x="5034804" y="3563902"/>
                  <a:pt x="5033501" y="3557155"/>
                  <a:pt x="5032318" y="3550290"/>
                </a:cubicBezTo>
                <a:cubicBezTo>
                  <a:pt x="5046522" y="3553249"/>
                  <a:pt x="5044746" y="3566626"/>
                  <a:pt x="5036816" y="3574793"/>
                </a:cubicBezTo>
                <a:cubicBezTo>
                  <a:pt x="5039656" y="3582723"/>
                  <a:pt x="5059660" y="3573017"/>
                  <a:pt x="5063803" y="3580119"/>
                </a:cubicBezTo>
                <a:cubicBezTo>
                  <a:pt x="5049836" y="3573017"/>
                  <a:pt x="5035277" y="3590536"/>
                  <a:pt x="5030306" y="3612433"/>
                </a:cubicBezTo>
                <a:cubicBezTo>
                  <a:pt x="5025335" y="3634331"/>
                  <a:pt x="5028768" y="3659779"/>
                  <a:pt x="5042143" y="3670906"/>
                </a:cubicBezTo>
                <a:cubicBezTo>
                  <a:pt x="5049718" y="3677298"/>
                  <a:pt x="5067000" y="3661200"/>
                  <a:pt x="5075877" y="3670906"/>
                </a:cubicBezTo>
                <a:cubicBezTo>
                  <a:pt x="5077652" y="3672681"/>
                  <a:pt x="5071142" y="3674694"/>
                  <a:pt x="5064040" y="3676706"/>
                </a:cubicBezTo>
                <a:cubicBezTo>
                  <a:pt x="5057711" y="3678803"/>
                  <a:pt x="5051052" y="3679726"/>
                  <a:pt x="5044392" y="3679428"/>
                </a:cubicBezTo>
                <a:cubicBezTo>
                  <a:pt x="5048180" y="3704995"/>
                  <a:pt x="5068065" y="3702036"/>
                  <a:pt x="5088306" y="3703101"/>
                </a:cubicBezTo>
                <a:cubicBezTo>
                  <a:pt x="5088306" y="3712097"/>
                  <a:pt x="5080019" y="3711860"/>
                  <a:pt x="5070669" y="3712452"/>
                </a:cubicBezTo>
                <a:cubicBezTo>
                  <a:pt x="5073154" y="3724289"/>
                  <a:pt x="5081322" y="3726538"/>
                  <a:pt x="5091028" y="3727840"/>
                </a:cubicBezTo>
                <a:cubicBezTo>
                  <a:pt x="5100890" y="3728170"/>
                  <a:pt x="5110538" y="3730805"/>
                  <a:pt x="5119199" y="3735534"/>
                </a:cubicBezTo>
                <a:cubicBezTo>
                  <a:pt x="5106322" y="3732025"/>
                  <a:pt x="5092672" y="3732603"/>
                  <a:pt x="5080138" y="3737191"/>
                </a:cubicBezTo>
                <a:cubicBezTo>
                  <a:pt x="5073877" y="3739149"/>
                  <a:pt x="5068657" y="3743524"/>
                  <a:pt x="5065634" y="3749346"/>
                </a:cubicBezTo>
                <a:cubicBezTo>
                  <a:pt x="5062612" y="3755168"/>
                  <a:pt x="5062038" y="3761955"/>
                  <a:pt x="5064040" y="3768202"/>
                </a:cubicBezTo>
                <a:cubicBezTo>
                  <a:pt x="5070432" y="3769860"/>
                  <a:pt x="5062146" y="3775186"/>
                  <a:pt x="5060963" y="3768913"/>
                </a:cubicBezTo>
                <a:cubicBezTo>
                  <a:pt x="5044984" y="3777435"/>
                  <a:pt x="5056584" y="3798859"/>
                  <a:pt x="5050192" y="3810577"/>
                </a:cubicBezTo>
                <a:cubicBezTo>
                  <a:pt x="5078719" y="3855794"/>
                  <a:pt x="5062266" y="3878639"/>
                  <a:pt x="5029715" y="3921250"/>
                </a:cubicBezTo>
                <a:cubicBezTo>
                  <a:pt x="5038935" y="3926803"/>
                  <a:pt x="5049632" y="3929405"/>
                  <a:pt x="5060372" y="3928707"/>
                </a:cubicBezTo>
                <a:cubicBezTo>
                  <a:pt x="5069102" y="3928444"/>
                  <a:pt x="5077795" y="3929933"/>
                  <a:pt x="5085939" y="3933087"/>
                </a:cubicBezTo>
                <a:cubicBezTo>
                  <a:pt x="5082743" y="3943030"/>
                  <a:pt x="5075642" y="3949185"/>
                  <a:pt x="5059662" y="3956050"/>
                </a:cubicBezTo>
                <a:cubicBezTo>
                  <a:pt x="5043539" y="3962490"/>
                  <a:pt x="5027012" y="3967868"/>
                  <a:pt x="5010185" y="3972148"/>
                </a:cubicBezTo>
                <a:cubicBezTo>
                  <a:pt x="4975740" y="3981972"/>
                  <a:pt x="4941296" y="3992270"/>
                  <a:pt x="4925080" y="4018192"/>
                </a:cubicBezTo>
                <a:cubicBezTo>
                  <a:pt x="4832873" y="4040681"/>
                  <a:pt x="4713916" y="4083648"/>
                  <a:pt x="4646684" y="4126378"/>
                </a:cubicBezTo>
                <a:cubicBezTo>
                  <a:pt x="4647187" y="4128568"/>
                  <a:pt x="4648615" y="4129382"/>
                  <a:pt x="4650601" y="4129365"/>
                </a:cubicBezTo>
                <a:lnTo>
                  <a:pt x="4651416" y="4129141"/>
                </a:lnTo>
                <a:lnTo>
                  <a:pt x="4541114" y="4166889"/>
                </a:lnTo>
                <a:cubicBezTo>
                  <a:pt x="4402998" y="4208746"/>
                  <a:pt x="4250484" y="4243412"/>
                  <a:pt x="4104096" y="4300849"/>
                </a:cubicBezTo>
                <a:cubicBezTo>
                  <a:pt x="4064680" y="4314343"/>
                  <a:pt x="4127768" y="4285580"/>
                  <a:pt x="4127768" y="4288066"/>
                </a:cubicBezTo>
                <a:cubicBezTo>
                  <a:pt x="4122442" y="4275401"/>
                  <a:pt x="4064680" y="4311029"/>
                  <a:pt x="4076634" y="4305821"/>
                </a:cubicBezTo>
                <a:cubicBezTo>
                  <a:pt x="4023252" y="4329494"/>
                  <a:pt x="3902755" y="4373763"/>
                  <a:pt x="3862866" y="4385126"/>
                </a:cubicBezTo>
                <a:cubicBezTo>
                  <a:pt x="3862866" y="4394240"/>
                  <a:pt x="3872809" y="4389979"/>
                  <a:pt x="3880976" y="4387494"/>
                </a:cubicBezTo>
                <a:cubicBezTo>
                  <a:pt x="3686856" y="4473783"/>
                  <a:pt x="3372832" y="4565989"/>
                  <a:pt x="3210671" y="4656184"/>
                </a:cubicBezTo>
                <a:lnTo>
                  <a:pt x="3207948" y="4648490"/>
                </a:lnTo>
                <a:cubicBezTo>
                  <a:pt x="3175990" y="4679029"/>
                  <a:pt x="3120713" y="4687433"/>
                  <a:pt x="3083072" y="4701992"/>
                </a:cubicBezTo>
                <a:cubicBezTo>
                  <a:pt x="3144978" y="4660209"/>
                  <a:pt x="3284294" y="4617360"/>
                  <a:pt x="3370938" y="4572500"/>
                </a:cubicBezTo>
                <a:cubicBezTo>
                  <a:pt x="3290804" y="4591912"/>
                  <a:pt x="3189247" y="4633221"/>
                  <a:pt x="3127933" y="4650621"/>
                </a:cubicBezTo>
                <a:cubicBezTo>
                  <a:pt x="3181733" y="4624512"/>
                  <a:pt x="3237073" y="4601704"/>
                  <a:pt x="3293645" y="4582324"/>
                </a:cubicBezTo>
                <a:cubicBezTo>
                  <a:pt x="3210789" y="4593332"/>
                  <a:pt x="3122370" y="4641507"/>
                  <a:pt x="3026612" y="4673821"/>
                </a:cubicBezTo>
                <a:cubicBezTo>
                  <a:pt x="3048628" y="4675951"/>
                  <a:pt x="3086624" y="4653698"/>
                  <a:pt x="3114795" y="4646478"/>
                </a:cubicBezTo>
                <a:cubicBezTo>
                  <a:pt x="3100236" y="4675596"/>
                  <a:pt x="3062595" y="4679265"/>
                  <a:pt x="3037384" y="4687551"/>
                </a:cubicBezTo>
                <a:cubicBezTo>
                  <a:pt x="2798285" y="4765436"/>
                  <a:pt x="2574928" y="4863798"/>
                  <a:pt x="2348258" y="4951625"/>
                </a:cubicBezTo>
                <a:cubicBezTo>
                  <a:pt x="2332989" y="4957662"/>
                  <a:pt x="2320324" y="4969025"/>
                  <a:pt x="2305291" y="4976363"/>
                </a:cubicBezTo>
                <a:cubicBezTo>
                  <a:pt x="2122061" y="5065019"/>
                  <a:pt x="1908175" y="5117692"/>
                  <a:pt x="1724234" y="5187883"/>
                </a:cubicBezTo>
                <a:cubicBezTo>
                  <a:pt x="1725773" y="5191552"/>
                  <a:pt x="1731455" y="5188593"/>
                  <a:pt x="1736071" y="5187883"/>
                </a:cubicBezTo>
                <a:cubicBezTo>
                  <a:pt x="1690500" y="5211556"/>
                  <a:pt x="1616877" y="5227536"/>
                  <a:pt x="1577934" y="5260441"/>
                </a:cubicBezTo>
                <a:cubicBezTo>
                  <a:pt x="1587404" y="5271213"/>
                  <a:pt x="1617705" y="5229903"/>
                  <a:pt x="1626464" y="5251090"/>
                </a:cubicBezTo>
                <a:cubicBezTo>
                  <a:pt x="1609183" y="5252037"/>
                  <a:pt x="1575922" y="5273580"/>
                  <a:pt x="1545265" y="5281629"/>
                </a:cubicBezTo>
                <a:cubicBezTo>
                  <a:pt x="1549645" y="5298082"/>
                  <a:pt x="1557102" y="5279735"/>
                  <a:pt x="1567045" y="5277841"/>
                </a:cubicBezTo>
                <a:cubicBezTo>
                  <a:pt x="1553433" y="5299501"/>
                  <a:pt x="1532955" y="5301514"/>
                  <a:pt x="1507862" y="5322109"/>
                </a:cubicBezTo>
                <a:cubicBezTo>
                  <a:pt x="1507862" y="5329448"/>
                  <a:pt x="1514609" y="5328027"/>
                  <a:pt x="1520882" y="5326015"/>
                </a:cubicBezTo>
                <a:cubicBezTo>
                  <a:pt x="1519935" y="5339035"/>
                  <a:pt x="1498984" y="5333235"/>
                  <a:pt x="1490462" y="5337851"/>
                </a:cubicBezTo>
                <a:cubicBezTo>
                  <a:pt x="1499723" y="5315171"/>
                  <a:pt x="1518948" y="5298044"/>
                  <a:pt x="1542543" y="5291452"/>
                </a:cubicBezTo>
                <a:cubicBezTo>
                  <a:pt x="1510713" y="5286210"/>
                  <a:pt x="1478040" y="5290837"/>
                  <a:pt x="1448916" y="5304709"/>
                </a:cubicBezTo>
                <a:cubicBezTo>
                  <a:pt x="1470695" y="5274526"/>
                  <a:pt x="1534257" y="5266240"/>
                  <a:pt x="1601844" y="5233690"/>
                </a:cubicBezTo>
                <a:cubicBezTo>
                  <a:pt x="1598438" y="5230279"/>
                  <a:pt x="1593545" y="5228812"/>
                  <a:pt x="1588824" y="5229784"/>
                </a:cubicBezTo>
                <a:cubicBezTo>
                  <a:pt x="1586812" y="5220078"/>
                  <a:pt x="1604093" y="5229073"/>
                  <a:pt x="1610603" y="5225996"/>
                </a:cubicBezTo>
                <a:cubicBezTo>
                  <a:pt x="1621493" y="5221261"/>
                  <a:pt x="1617823" y="5212147"/>
                  <a:pt x="1613444" y="5202323"/>
                </a:cubicBezTo>
                <a:cubicBezTo>
                  <a:pt x="1510347" y="5234163"/>
                  <a:pt x="1453650" y="5297015"/>
                  <a:pt x="1365586" y="5313587"/>
                </a:cubicBezTo>
                <a:cubicBezTo>
                  <a:pt x="1374700" y="5298672"/>
                  <a:pt x="1390206" y="5298436"/>
                  <a:pt x="1418377" y="5284705"/>
                </a:cubicBezTo>
                <a:cubicBezTo>
                  <a:pt x="1415892" y="5280444"/>
                  <a:pt x="1407961" y="5284705"/>
                  <a:pt x="1401688" y="5286599"/>
                </a:cubicBezTo>
                <a:cubicBezTo>
                  <a:pt x="1441871" y="5264955"/>
                  <a:pt x="1483753" y="5246626"/>
                  <a:pt x="1526919" y="5231796"/>
                </a:cubicBezTo>
                <a:cubicBezTo>
                  <a:pt x="1465522" y="5241306"/>
                  <a:pt x="1406785" y="5263520"/>
                  <a:pt x="1354460" y="5297015"/>
                </a:cubicBezTo>
                <a:cubicBezTo>
                  <a:pt x="1356945" y="5301276"/>
                  <a:pt x="1364876" y="5297015"/>
                  <a:pt x="1371149" y="5295121"/>
                </a:cubicBezTo>
                <a:cubicBezTo>
                  <a:pt x="1359313" y="5325305"/>
                  <a:pt x="1316819" y="5318795"/>
                  <a:pt x="1291963" y="5316191"/>
                </a:cubicBezTo>
                <a:cubicBezTo>
                  <a:pt x="1291963" y="5310627"/>
                  <a:pt x="1322501" y="5308378"/>
                  <a:pt x="1337652" y="5298909"/>
                </a:cubicBezTo>
                <a:cubicBezTo>
                  <a:pt x="1324513" y="5294766"/>
                  <a:pt x="1313979" y="5291689"/>
                  <a:pt x="1299183" y="5304591"/>
                </a:cubicBezTo>
                <a:cubicBezTo>
                  <a:pt x="1309481" y="5280918"/>
                  <a:pt x="1231241" y="5303762"/>
                  <a:pt x="1210645" y="5316427"/>
                </a:cubicBezTo>
                <a:cubicBezTo>
                  <a:pt x="1214196" y="5332170"/>
                  <a:pt x="1225204" y="5308615"/>
                  <a:pt x="1235384" y="5320333"/>
                </a:cubicBezTo>
                <a:cubicBezTo>
                  <a:pt x="1228755" y="5306958"/>
                  <a:pt x="1255033" y="5311456"/>
                  <a:pt x="1279534" y="5299028"/>
                </a:cubicBezTo>
                <a:cubicBezTo>
                  <a:pt x="1285097" y="5306485"/>
                  <a:pt x="1275155" y="5309207"/>
                  <a:pt x="1267698" y="5312640"/>
                </a:cubicBezTo>
                <a:cubicBezTo>
                  <a:pt x="1269236" y="5316309"/>
                  <a:pt x="1275036" y="5313231"/>
                  <a:pt x="1279534" y="5312640"/>
                </a:cubicBezTo>
                <a:cubicBezTo>
                  <a:pt x="1250610" y="5323702"/>
                  <a:pt x="1220737" y="5332101"/>
                  <a:pt x="1190287" y="5337733"/>
                </a:cubicBezTo>
                <a:cubicBezTo>
                  <a:pt x="1206384" y="5333590"/>
                  <a:pt x="1199874" y="5324121"/>
                  <a:pt x="1198217" y="5312521"/>
                </a:cubicBezTo>
                <a:cubicBezTo>
                  <a:pt x="1157736" y="5304709"/>
                  <a:pt x="1110390" y="5308142"/>
                  <a:pt x="1092516" y="5263873"/>
                </a:cubicBezTo>
                <a:cubicBezTo>
                  <a:pt x="1122108" y="5275118"/>
                  <a:pt x="1145071" y="5299383"/>
                  <a:pt x="1184960" y="5277603"/>
                </a:cubicBezTo>
                <a:cubicBezTo>
                  <a:pt x="1183895" y="5260440"/>
                  <a:pt x="1151463" y="5239845"/>
                  <a:pt x="1121516" y="5248485"/>
                </a:cubicBezTo>
                <a:cubicBezTo>
                  <a:pt x="1116900" y="5244225"/>
                  <a:pt x="1150752" y="5241147"/>
                  <a:pt x="1128736" y="5236649"/>
                </a:cubicBezTo>
                <a:cubicBezTo>
                  <a:pt x="1126487" y="5229073"/>
                  <a:pt x="1148858" y="5232506"/>
                  <a:pt x="1155605" y="5230850"/>
                </a:cubicBezTo>
                <a:cubicBezTo>
                  <a:pt x="1139389" y="5243752"/>
                  <a:pt x="1164009" y="5245171"/>
                  <a:pt x="1181764" y="5238662"/>
                </a:cubicBezTo>
                <a:cubicBezTo>
                  <a:pt x="1168981" y="5230020"/>
                  <a:pt x="1159630" y="5216054"/>
                  <a:pt x="1135957" y="5225050"/>
                </a:cubicBezTo>
                <a:cubicBezTo>
                  <a:pt x="1148622" y="5210846"/>
                  <a:pt x="1130393" y="5207413"/>
                  <a:pt x="1135957" y="5194038"/>
                </a:cubicBezTo>
                <a:cubicBezTo>
                  <a:pt x="1157026" y="5191434"/>
                  <a:pt x="1161760" y="5214989"/>
                  <a:pt x="1183303" y="5211556"/>
                </a:cubicBezTo>
                <a:cubicBezTo>
                  <a:pt x="1195139" y="5193683"/>
                  <a:pt x="1147793" y="5205993"/>
                  <a:pt x="1161287" y="5184332"/>
                </a:cubicBezTo>
                <a:cubicBezTo>
                  <a:pt x="1160340" y="5187291"/>
                  <a:pt x="1128855" y="5180189"/>
                  <a:pt x="1135957" y="5194038"/>
                </a:cubicBezTo>
                <a:cubicBezTo>
                  <a:pt x="1137614" y="5176165"/>
                  <a:pt x="1120806" y="5158528"/>
                  <a:pt x="1089202" y="5163026"/>
                </a:cubicBezTo>
                <a:cubicBezTo>
                  <a:pt x="1080325" y="5152610"/>
                  <a:pt x="1086243" y="5122545"/>
                  <a:pt x="1075235" y="5141602"/>
                </a:cubicBezTo>
                <a:cubicBezTo>
                  <a:pt x="1058664" y="5141602"/>
                  <a:pt x="1078549" y="5114615"/>
                  <a:pt x="1091214" y="5122308"/>
                </a:cubicBezTo>
                <a:cubicBezTo>
                  <a:pt x="1072394" y="5112839"/>
                  <a:pt x="1059729" y="5093782"/>
                  <a:pt x="1037831" y="5089284"/>
                </a:cubicBezTo>
                <a:cubicBezTo>
                  <a:pt x="1036529" y="5081946"/>
                  <a:pt x="1043276" y="5077448"/>
                  <a:pt x="1055231" y="5073779"/>
                </a:cubicBezTo>
                <a:cubicBezTo>
                  <a:pt x="1044697" y="5051644"/>
                  <a:pt x="1042684" y="5048093"/>
                  <a:pt x="1026705" y="5044661"/>
                </a:cubicBezTo>
                <a:cubicBezTo>
                  <a:pt x="1043040" y="5039216"/>
                  <a:pt x="1039725" y="5027853"/>
                  <a:pt x="1059374" y="5023355"/>
                </a:cubicBezTo>
                <a:cubicBezTo>
                  <a:pt x="1049036" y="5014200"/>
                  <a:pt x="1034613" y="5011225"/>
                  <a:pt x="1021497" y="5015543"/>
                </a:cubicBezTo>
                <a:cubicBezTo>
                  <a:pt x="1040317" y="4997551"/>
                  <a:pt x="999481" y="4999918"/>
                  <a:pt x="999481" y="4988437"/>
                </a:cubicBezTo>
                <a:cubicBezTo>
                  <a:pt x="987965" y="4997913"/>
                  <a:pt x="973664" y="5003358"/>
                  <a:pt x="958763" y="5003943"/>
                </a:cubicBezTo>
                <a:cubicBezTo>
                  <a:pt x="946927" y="4998498"/>
                  <a:pt x="987171" y="4999563"/>
                  <a:pt x="986342" y="4984531"/>
                </a:cubicBezTo>
                <a:cubicBezTo>
                  <a:pt x="977347" y="4978139"/>
                  <a:pt x="958053" y="4988437"/>
                  <a:pt x="949886" y="4980625"/>
                </a:cubicBezTo>
                <a:cubicBezTo>
                  <a:pt x="954265" y="4971629"/>
                  <a:pt x="975453" y="4967604"/>
                  <a:pt x="969416" y="4955413"/>
                </a:cubicBezTo>
                <a:cubicBezTo>
                  <a:pt x="926331" y="4937776"/>
                  <a:pt x="918756" y="4875398"/>
                  <a:pt x="861111" y="4885695"/>
                </a:cubicBezTo>
                <a:cubicBezTo>
                  <a:pt x="857087" y="4881789"/>
                  <a:pt x="854365" y="4871018"/>
                  <a:pt x="841936" y="4866283"/>
                </a:cubicBezTo>
                <a:cubicBezTo>
                  <a:pt x="855241" y="4867479"/>
                  <a:pt x="868350" y="4862454"/>
                  <a:pt x="877446" y="4852671"/>
                </a:cubicBezTo>
                <a:cubicBezTo>
                  <a:pt x="873066" y="4843084"/>
                  <a:pt x="864307" y="4840835"/>
                  <a:pt x="851169" y="4844978"/>
                </a:cubicBezTo>
                <a:cubicBezTo>
                  <a:pt x="852944" y="4830892"/>
                  <a:pt x="871646" y="4840243"/>
                  <a:pt x="878038" y="4839059"/>
                </a:cubicBezTo>
                <a:cubicBezTo>
                  <a:pt x="888270" y="4832366"/>
                  <a:pt x="893045" y="4819856"/>
                  <a:pt x="889874" y="4808047"/>
                </a:cubicBezTo>
                <a:cubicBezTo>
                  <a:pt x="927870" y="4793607"/>
                  <a:pt x="955922" y="4780587"/>
                  <a:pt x="960894" y="4749811"/>
                </a:cubicBezTo>
                <a:cubicBezTo>
                  <a:pt x="957461" y="4738567"/>
                  <a:pt x="944086" y="4743420"/>
                  <a:pt x="930947" y="4747918"/>
                </a:cubicBezTo>
                <a:cubicBezTo>
                  <a:pt x="924911" y="4751350"/>
                  <a:pt x="928698" y="4757624"/>
                  <a:pt x="933906" y="4755730"/>
                </a:cubicBezTo>
                <a:cubicBezTo>
                  <a:pt x="930000" y="4764962"/>
                  <a:pt x="892597" y="4751350"/>
                  <a:pt x="903131" y="4736318"/>
                </a:cubicBezTo>
                <a:cubicBezTo>
                  <a:pt x="885495" y="4745905"/>
                  <a:pt x="880405" y="4735371"/>
                  <a:pt x="864426" y="4742117"/>
                </a:cubicBezTo>
                <a:cubicBezTo>
                  <a:pt x="858271" y="4723652"/>
                  <a:pt x="879103" y="4745668"/>
                  <a:pt x="895082" y="4730280"/>
                </a:cubicBezTo>
                <a:cubicBezTo>
                  <a:pt x="863360" y="4734069"/>
                  <a:pt x="894017" y="4717378"/>
                  <a:pt x="903013" y="4705068"/>
                </a:cubicBezTo>
                <a:cubicBezTo>
                  <a:pt x="897923" y="4695836"/>
                  <a:pt x="879340" y="4699387"/>
                  <a:pt x="889046" y="4683763"/>
                </a:cubicBezTo>
                <a:cubicBezTo>
                  <a:pt x="879458" y="4676425"/>
                  <a:pt x="871409" y="4701163"/>
                  <a:pt x="865373" y="4683763"/>
                </a:cubicBezTo>
                <a:cubicBezTo>
                  <a:pt x="896384" y="4661391"/>
                  <a:pt x="919584" y="4670980"/>
                  <a:pt x="947045" y="4652632"/>
                </a:cubicBezTo>
                <a:cubicBezTo>
                  <a:pt x="936155" y="4645295"/>
                  <a:pt x="925857" y="4646714"/>
                  <a:pt x="949176" y="4642926"/>
                </a:cubicBezTo>
                <a:cubicBezTo>
                  <a:pt x="949886" y="4639494"/>
                  <a:pt x="951188" y="4621857"/>
                  <a:pt x="936747" y="4625408"/>
                </a:cubicBezTo>
                <a:cubicBezTo>
                  <a:pt x="938049" y="4618898"/>
                  <a:pt x="944914" y="4613572"/>
                  <a:pt x="954147" y="4609902"/>
                </a:cubicBezTo>
                <a:cubicBezTo>
                  <a:pt x="946098" y="4604102"/>
                  <a:pt x="929172" y="4612388"/>
                  <a:pt x="926331" y="4598066"/>
                </a:cubicBezTo>
                <a:cubicBezTo>
                  <a:pt x="967285" y="4576168"/>
                  <a:pt x="976518" y="4604931"/>
                  <a:pt x="1019011" y="4580548"/>
                </a:cubicBezTo>
                <a:cubicBezTo>
                  <a:pt x="1024101" y="4588833"/>
                  <a:pt x="1005991" y="4590372"/>
                  <a:pt x="1008240" y="4597947"/>
                </a:cubicBezTo>
                <a:cubicBezTo>
                  <a:pt x="1065647" y="4565515"/>
                  <a:pt x="1078194" y="4519944"/>
                  <a:pt x="1142467" y="4489524"/>
                </a:cubicBezTo>
                <a:cubicBezTo>
                  <a:pt x="1141520" y="4511067"/>
                  <a:pt x="1194548" y="4474610"/>
                  <a:pt x="1177976" y="4458512"/>
                </a:cubicBezTo>
                <a:cubicBezTo>
                  <a:pt x="1255033" y="4437798"/>
                  <a:pt x="1233017" y="4451529"/>
                  <a:pt x="1311020" y="4408325"/>
                </a:cubicBezTo>
                <a:cubicBezTo>
                  <a:pt x="1297171" y="4401460"/>
                  <a:pt x="1278942" y="4401342"/>
                  <a:pt x="1253967" y="4412113"/>
                </a:cubicBezTo>
                <a:cubicBezTo>
                  <a:pt x="1259530" y="4382286"/>
                  <a:pt x="1309718" y="4378142"/>
                  <a:pt x="1346884" y="4363938"/>
                </a:cubicBezTo>
                <a:cubicBezTo>
                  <a:pt x="1332799" y="4378260"/>
                  <a:pt x="1345937" y="4373881"/>
                  <a:pt x="1365113" y="4365950"/>
                </a:cubicBezTo>
                <a:cubicBezTo>
                  <a:pt x="1363574" y="4362163"/>
                  <a:pt x="1357774" y="4365240"/>
                  <a:pt x="1353276" y="4365950"/>
                </a:cubicBezTo>
                <a:cubicBezTo>
                  <a:pt x="1471642" y="4309963"/>
                  <a:pt x="1618534" y="4273743"/>
                  <a:pt x="1759626" y="4218823"/>
                </a:cubicBezTo>
                <a:cubicBezTo>
                  <a:pt x="1761461" y="4221664"/>
                  <a:pt x="1760869" y="4223764"/>
                  <a:pt x="1760011" y="4225806"/>
                </a:cubicBezTo>
                <a:lnTo>
                  <a:pt x="1759613" y="4227979"/>
                </a:lnTo>
                <a:lnTo>
                  <a:pt x="1816797" y="4207576"/>
                </a:lnTo>
                <a:lnTo>
                  <a:pt x="1816728" y="4209468"/>
                </a:lnTo>
                <a:lnTo>
                  <a:pt x="1821265" y="4206941"/>
                </a:lnTo>
                <a:cubicBezTo>
                  <a:pt x="1827597" y="4201038"/>
                  <a:pt x="1816027" y="4201067"/>
                  <a:pt x="1776315" y="4217047"/>
                </a:cubicBezTo>
                <a:cubicBezTo>
                  <a:pt x="1776315" y="4209945"/>
                  <a:pt x="1829817" y="4189586"/>
                  <a:pt x="1848992" y="4176920"/>
                </a:cubicBezTo>
                <a:cubicBezTo>
                  <a:pt x="1833603" y="4188757"/>
                  <a:pt x="1854910" y="4188757"/>
                  <a:pt x="1866392" y="4192546"/>
                </a:cubicBezTo>
                <a:cubicBezTo>
                  <a:pt x="1874439" y="4168872"/>
                  <a:pt x="1902730" y="4171595"/>
                  <a:pt x="1935399" y="4158219"/>
                </a:cubicBezTo>
                <a:cubicBezTo>
                  <a:pt x="1931966" y="4174081"/>
                  <a:pt x="1915987" y="4164729"/>
                  <a:pt x="1907464" y="4177395"/>
                </a:cubicBezTo>
                <a:cubicBezTo>
                  <a:pt x="1913856" y="4180294"/>
                  <a:pt x="1924095" y="4177098"/>
                  <a:pt x="1934023" y="4172408"/>
                </a:cubicBezTo>
                <a:lnTo>
                  <a:pt x="1939811" y="4169138"/>
                </a:lnTo>
                <a:lnTo>
                  <a:pt x="1943550" y="4163968"/>
                </a:lnTo>
                <a:lnTo>
                  <a:pt x="1955526" y="4157821"/>
                </a:lnTo>
                <a:lnTo>
                  <a:pt x="1951792" y="4157080"/>
                </a:lnTo>
                <a:cubicBezTo>
                  <a:pt x="1948714" y="4157834"/>
                  <a:pt x="1945164" y="4159343"/>
                  <a:pt x="1942027" y="4160231"/>
                </a:cubicBezTo>
                <a:cubicBezTo>
                  <a:pt x="1939422" y="4151353"/>
                  <a:pt x="1963095" y="4150525"/>
                  <a:pt x="1971264" y="4144962"/>
                </a:cubicBezTo>
                <a:cubicBezTo>
                  <a:pt x="1971264" y="4146678"/>
                  <a:pt x="1970346" y="4148128"/>
                  <a:pt x="1969606" y="4149637"/>
                </a:cubicBezTo>
                <a:lnTo>
                  <a:pt x="1969358" y="4151749"/>
                </a:lnTo>
                <a:lnTo>
                  <a:pt x="2013875" y="4136320"/>
                </a:lnTo>
                <a:lnTo>
                  <a:pt x="2065478" y="4116039"/>
                </a:lnTo>
                <a:lnTo>
                  <a:pt x="2095902" y="4103534"/>
                </a:lnTo>
                <a:cubicBezTo>
                  <a:pt x="2102885" y="4099036"/>
                  <a:pt x="2092114" y="4099391"/>
                  <a:pt x="2091641" y="4091697"/>
                </a:cubicBezTo>
                <a:cubicBezTo>
                  <a:pt x="2098565" y="4092171"/>
                  <a:pt x="2103337" y="4091379"/>
                  <a:pt x="2107075" y="4089888"/>
                </a:cubicBezTo>
                <a:lnTo>
                  <a:pt x="2112784" y="4086175"/>
                </a:lnTo>
                <a:lnTo>
                  <a:pt x="2073029" y="4086681"/>
                </a:lnTo>
                <a:cubicBezTo>
                  <a:pt x="2054061" y="4090661"/>
                  <a:pt x="2032459" y="4097851"/>
                  <a:pt x="2004880" y="4106610"/>
                </a:cubicBezTo>
                <a:cubicBezTo>
                  <a:pt x="1983929" y="4102823"/>
                  <a:pt x="2036957" y="4092407"/>
                  <a:pt x="2050805" y="4087080"/>
                </a:cubicBezTo>
                <a:cubicBezTo>
                  <a:pt x="2083119" y="4075244"/>
                  <a:pt x="2113066" y="4059501"/>
                  <a:pt x="2129874" y="4063407"/>
                </a:cubicBezTo>
                <a:lnTo>
                  <a:pt x="2127240" y="4076787"/>
                </a:lnTo>
                <a:lnTo>
                  <a:pt x="2143011" y="4072877"/>
                </a:lnTo>
                <a:cubicBezTo>
                  <a:pt x="2139815" y="4086607"/>
                  <a:pt x="2128215" y="4084003"/>
                  <a:pt x="2104780" y="4095840"/>
                </a:cubicBezTo>
                <a:lnTo>
                  <a:pt x="2139520" y="4086938"/>
                </a:lnTo>
                <a:lnTo>
                  <a:pt x="2216084" y="4056846"/>
                </a:lnTo>
                <a:lnTo>
                  <a:pt x="2223146" y="4052400"/>
                </a:lnTo>
                <a:cubicBezTo>
                  <a:pt x="2212018" y="4047310"/>
                  <a:pt x="2186688" y="4064236"/>
                  <a:pt x="2174024" y="4061632"/>
                </a:cubicBezTo>
                <a:cubicBezTo>
                  <a:pt x="2190240" y="4042220"/>
                  <a:pt x="2237231" y="4033224"/>
                  <a:pt x="2265047" y="4023873"/>
                </a:cubicBezTo>
                <a:cubicBezTo>
                  <a:pt x="2249660" y="4052991"/>
                  <a:pt x="2290851" y="4005053"/>
                  <a:pt x="2298663" y="4020441"/>
                </a:cubicBezTo>
                <a:cubicBezTo>
                  <a:pt x="2309553" y="4014049"/>
                  <a:pt x="2290258" y="4016535"/>
                  <a:pt x="2299610" y="4006829"/>
                </a:cubicBezTo>
                <a:cubicBezTo>
                  <a:pt x="2342103" y="3994992"/>
                  <a:pt x="2364238" y="3976054"/>
                  <a:pt x="2406139" y="3963625"/>
                </a:cubicBezTo>
                <a:cubicBezTo>
                  <a:pt x="2398919" y="3979486"/>
                  <a:pt x="2382466" y="3972503"/>
                  <a:pt x="2372997" y="3984576"/>
                </a:cubicBezTo>
                <a:cubicBezTo>
                  <a:pt x="2380720" y="3984813"/>
                  <a:pt x="2387075" y="3983392"/>
                  <a:pt x="2392982" y="3980958"/>
                </a:cubicBezTo>
                <a:lnTo>
                  <a:pt x="2407604" y="3972761"/>
                </a:lnTo>
                <a:lnTo>
                  <a:pt x="2410697" y="3957647"/>
                </a:lnTo>
                <a:cubicBezTo>
                  <a:pt x="2410489" y="3955724"/>
                  <a:pt x="2406731" y="3956937"/>
                  <a:pt x="2392527" y="3961139"/>
                </a:cubicBezTo>
                <a:cubicBezTo>
                  <a:pt x="2389687" y="3958239"/>
                  <a:pt x="2400340" y="3953002"/>
                  <a:pt x="2413893" y="3947453"/>
                </a:cubicBezTo>
                <a:lnTo>
                  <a:pt x="2430061" y="3941115"/>
                </a:lnTo>
                <a:lnTo>
                  <a:pt x="2441530" y="3933324"/>
                </a:lnTo>
                <a:lnTo>
                  <a:pt x="2441301" y="3936584"/>
                </a:lnTo>
                <a:lnTo>
                  <a:pt x="2452657" y="3931903"/>
                </a:lnTo>
                <a:lnTo>
                  <a:pt x="2445268" y="3944922"/>
                </a:lnTo>
                <a:lnTo>
                  <a:pt x="2496707" y="3924114"/>
                </a:lnTo>
                <a:lnTo>
                  <a:pt x="2530069" y="3910287"/>
                </a:lnTo>
                <a:lnTo>
                  <a:pt x="2516887" y="3913347"/>
                </a:lnTo>
                <a:cubicBezTo>
                  <a:pt x="2506454" y="3916345"/>
                  <a:pt x="2497133" y="3920155"/>
                  <a:pt x="2491126" y="3925748"/>
                </a:cubicBezTo>
                <a:lnTo>
                  <a:pt x="2491008" y="3925748"/>
                </a:lnTo>
                <a:cubicBezTo>
                  <a:pt x="2493020" y="3897340"/>
                  <a:pt x="2568182" y="3905034"/>
                  <a:pt x="2581320" y="3882071"/>
                </a:cubicBezTo>
                <a:lnTo>
                  <a:pt x="2581494" y="3888587"/>
                </a:lnTo>
                <a:lnTo>
                  <a:pt x="2634821" y="3865900"/>
                </a:lnTo>
                <a:lnTo>
                  <a:pt x="2667561" y="3851925"/>
                </a:lnTo>
                <a:lnTo>
                  <a:pt x="2643106" y="3857569"/>
                </a:lnTo>
                <a:cubicBezTo>
                  <a:pt x="2396196" y="3922670"/>
                  <a:pt x="2165501" y="4014048"/>
                  <a:pt x="1931019" y="4091222"/>
                </a:cubicBezTo>
                <a:cubicBezTo>
                  <a:pt x="1915158" y="4096430"/>
                  <a:pt x="1902257" y="4108741"/>
                  <a:pt x="1886631" y="4115725"/>
                </a:cubicBezTo>
                <a:cubicBezTo>
                  <a:pt x="1697246" y="4199409"/>
                  <a:pt x="1475311" y="4234090"/>
                  <a:pt x="1284387" y="4294102"/>
                </a:cubicBezTo>
                <a:cubicBezTo>
                  <a:pt x="1286044" y="4298836"/>
                  <a:pt x="1292081" y="4295996"/>
                  <a:pt x="1296223" y="4295877"/>
                </a:cubicBezTo>
                <a:cubicBezTo>
                  <a:pt x="1248877" y="4317775"/>
                  <a:pt x="1172650" y="4327481"/>
                  <a:pt x="1132169" y="4362279"/>
                </a:cubicBezTo>
                <a:cubicBezTo>
                  <a:pt x="1142111" y="4376720"/>
                  <a:pt x="1173478" y="4330557"/>
                  <a:pt x="1182592" y="4357782"/>
                </a:cubicBezTo>
                <a:cubicBezTo>
                  <a:pt x="1164601" y="4356361"/>
                  <a:pt x="1130156" y="4378022"/>
                  <a:pt x="1098316" y="4383467"/>
                </a:cubicBezTo>
                <a:cubicBezTo>
                  <a:pt x="1102932" y="4404181"/>
                  <a:pt x="1110153" y="4382757"/>
                  <a:pt x="1120924" y="4381928"/>
                </a:cubicBezTo>
                <a:cubicBezTo>
                  <a:pt x="1106720" y="4406430"/>
                  <a:pt x="1085414" y="4405601"/>
                  <a:pt x="1059966" y="4427736"/>
                </a:cubicBezTo>
                <a:cubicBezTo>
                  <a:pt x="1060557" y="4436732"/>
                  <a:pt x="1066949" y="4435785"/>
                  <a:pt x="1073578" y="4434364"/>
                </a:cubicBezTo>
                <a:cubicBezTo>
                  <a:pt x="1072512" y="4449988"/>
                  <a:pt x="1050733" y="4439927"/>
                  <a:pt x="1041974" y="4443952"/>
                </a:cubicBezTo>
                <a:cubicBezTo>
                  <a:pt x="1051562" y="4423475"/>
                  <a:pt x="1061741" y="4403234"/>
                  <a:pt x="1096067" y="4394948"/>
                </a:cubicBezTo>
                <a:cubicBezTo>
                  <a:pt x="1068133" y="4388083"/>
                  <a:pt x="1040672" y="4380389"/>
                  <a:pt x="998889" y="4397434"/>
                </a:cubicBezTo>
                <a:cubicBezTo>
                  <a:pt x="1021497" y="4363700"/>
                  <a:pt x="1087545" y="4362871"/>
                  <a:pt x="1157736" y="4332688"/>
                </a:cubicBezTo>
                <a:cubicBezTo>
                  <a:pt x="1154666" y="4328318"/>
                  <a:pt x="1149578" y="4325817"/>
                  <a:pt x="1144242" y="4326060"/>
                </a:cubicBezTo>
                <a:cubicBezTo>
                  <a:pt x="1142111" y="4314223"/>
                  <a:pt x="1159985" y="4327362"/>
                  <a:pt x="1166731" y="4324521"/>
                </a:cubicBezTo>
                <a:cubicBezTo>
                  <a:pt x="1178568" y="4320260"/>
                  <a:pt x="1174188" y="4308541"/>
                  <a:pt x="1169691" y="4296468"/>
                </a:cubicBezTo>
                <a:cubicBezTo>
                  <a:pt x="1063161" y="4320970"/>
                  <a:pt x="1003979" y="4389622"/>
                  <a:pt x="912364" y="4396842"/>
                </a:cubicBezTo>
                <a:cubicBezTo>
                  <a:pt x="921951" y="4379916"/>
                  <a:pt x="938049" y="4381928"/>
                  <a:pt x="967167" y="4369145"/>
                </a:cubicBezTo>
                <a:cubicBezTo>
                  <a:pt x="964563" y="4363582"/>
                  <a:pt x="956396" y="4367961"/>
                  <a:pt x="949885" y="4369145"/>
                </a:cubicBezTo>
                <a:cubicBezTo>
                  <a:pt x="990991" y="4348103"/>
                  <a:pt x="1034144" y="4331325"/>
                  <a:pt x="1078667" y="4319076"/>
                </a:cubicBezTo>
                <a:cubicBezTo>
                  <a:pt x="1015259" y="4321579"/>
                  <a:pt x="953572" y="4340416"/>
                  <a:pt x="899581" y="4373762"/>
                </a:cubicBezTo>
                <a:cubicBezTo>
                  <a:pt x="902185" y="4379325"/>
                  <a:pt x="910471" y="4375064"/>
                  <a:pt x="916862" y="4373762"/>
                </a:cubicBezTo>
                <a:cubicBezTo>
                  <a:pt x="903960" y="4409272"/>
                  <a:pt x="860520" y="4394949"/>
                  <a:pt x="834835" y="4387966"/>
                </a:cubicBezTo>
                <a:cubicBezTo>
                  <a:pt x="834835" y="4381219"/>
                  <a:pt x="866439" y="4382758"/>
                  <a:pt x="882181" y="4373525"/>
                </a:cubicBezTo>
                <a:cubicBezTo>
                  <a:pt x="868451" y="4366542"/>
                  <a:pt x="856969" y="4361097"/>
                  <a:pt x="842174" y="4374827"/>
                </a:cubicBezTo>
                <a:cubicBezTo>
                  <a:pt x="852945" y="4346774"/>
                  <a:pt x="771154" y="4363819"/>
                  <a:pt x="750322" y="4375774"/>
                </a:cubicBezTo>
                <a:cubicBezTo>
                  <a:pt x="753991" y="4395541"/>
                  <a:pt x="765354" y="4368317"/>
                  <a:pt x="776007" y="4384178"/>
                </a:cubicBezTo>
                <a:cubicBezTo>
                  <a:pt x="769142" y="4366897"/>
                  <a:pt x="796366" y="4376248"/>
                  <a:pt x="821933" y="4364766"/>
                </a:cubicBezTo>
                <a:cubicBezTo>
                  <a:pt x="827615" y="4374590"/>
                  <a:pt x="817198" y="4376603"/>
                  <a:pt x="809150" y="4379443"/>
                </a:cubicBezTo>
                <a:cubicBezTo>
                  <a:pt x="810688" y="4384296"/>
                  <a:pt x="816725" y="4381337"/>
                  <a:pt x="820986" y="4381218"/>
                </a:cubicBezTo>
                <a:cubicBezTo>
                  <a:pt x="790879" y="4390481"/>
                  <a:pt x="759833" y="4396357"/>
                  <a:pt x="728424" y="4398737"/>
                </a:cubicBezTo>
                <a:cubicBezTo>
                  <a:pt x="745114" y="4396014"/>
                  <a:pt x="738367" y="4383467"/>
                  <a:pt x="736710" y="4369026"/>
                </a:cubicBezTo>
                <a:cubicBezTo>
                  <a:pt x="694808" y="4353520"/>
                  <a:pt x="645687" y="4350681"/>
                  <a:pt x="627340" y="4293864"/>
                </a:cubicBezTo>
                <a:cubicBezTo>
                  <a:pt x="657997" y="4311974"/>
                  <a:pt x="681670" y="4345472"/>
                  <a:pt x="723098" y="4324402"/>
                </a:cubicBezTo>
                <a:cubicBezTo>
                  <a:pt x="722032" y="4303215"/>
                  <a:pt x="688535" y="4273269"/>
                  <a:pt x="657405" y="4279305"/>
                </a:cubicBezTo>
                <a:cubicBezTo>
                  <a:pt x="652670" y="4273387"/>
                  <a:pt x="687825" y="4274807"/>
                  <a:pt x="664980" y="4266167"/>
                </a:cubicBezTo>
                <a:cubicBezTo>
                  <a:pt x="662613" y="4256579"/>
                  <a:pt x="685813" y="4264036"/>
                  <a:pt x="692796" y="4263089"/>
                </a:cubicBezTo>
                <a:cubicBezTo>
                  <a:pt x="675988" y="4276464"/>
                  <a:pt x="701437" y="4281672"/>
                  <a:pt x="719902" y="4276464"/>
                </a:cubicBezTo>
                <a:cubicBezTo>
                  <a:pt x="706763" y="4264036"/>
                  <a:pt x="697057" y="4245572"/>
                  <a:pt x="672556" y="4252791"/>
                </a:cubicBezTo>
                <a:cubicBezTo>
                  <a:pt x="685813" y="4237285"/>
                  <a:pt x="666874" y="4230302"/>
                  <a:pt x="672556" y="4214796"/>
                </a:cubicBezTo>
                <a:cubicBezTo>
                  <a:pt x="694453" y="4214796"/>
                  <a:pt x="699306" y="4244269"/>
                  <a:pt x="721677" y="4243322"/>
                </a:cubicBezTo>
                <a:cubicBezTo>
                  <a:pt x="733514" y="4223082"/>
                  <a:pt x="684629" y="4231485"/>
                  <a:pt x="698951" y="4206748"/>
                </a:cubicBezTo>
                <a:cubicBezTo>
                  <a:pt x="697886" y="4210180"/>
                  <a:pt x="665335" y="4196805"/>
                  <a:pt x="672556" y="4214796"/>
                </a:cubicBezTo>
                <a:cubicBezTo>
                  <a:pt x="674331" y="4193253"/>
                  <a:pt x="657050" y="4169698"/>
                  <a:pt x="624381" y="4169935"/>
                </a:cubicBezTo>
                <a:cubicBezTo>
                  <a:pt x="615030" y="4155850"/>
                  <a:pt x="621422" y="4119985"/>
                  <a:pt x="609940" y="4141764"/>
                </a:cubicBezTo>
                <a:cubicBezTo>
                  <a:pt x="592777" y="4139278"/>
                  <a:pt x="613373" y="4109095"/>
                  <a:pt x="626511" y="4120458"/>
                </a:cubicBezTo>
                <a:cubicBezTo>
                  <a:pt x="607099" y="4106137"/>
                  <a:pt x="593961" y="4080806"/>
                  <a:pt x="571471" y="4072047"/>
                </a:cubicBezTo>
                <a:cubicBezTo>
                  <a:pt x="570051" y="4062934"/>
                  <a:pt x="577034" y="4058081"/>
                  <a:pt x="589463" y="4055712"/>
                </a:cubicBezTo>
                <a:cubicBezTo>
                  <a:pt x="578573" y="4027068"/>
                  <a:pt x="576561" y="4022571"/>
                  <a:pt x="559990" y="4015942"/>
                </a:cubicBezTo>
                <a:cubicBezTo>
                  <a:pt x="576916" y="4011681"/>
                  <a:pt x="573602" y="3997359"/>
                  <a:pt x="593842" y="3994754"/>
                </a:cubicBezTo>
                <a:cubicBezTo>
                  <a:pt x="577863" y="3979485"/>
                  <a:pt x="573365" y="3978657"/>
                  <a:pt x="554663" y="3979604"/>
                </a:cubicBezTo>
                <a:cubicBezTo>
                  <a:pt x="574194" y="3960429"/>
                  <a:pt x="531937" y="3957232"/>
                  <a:pt x="532056" y="3943147"/>
                </a:cubicBezTo>
                <a:cubicBezTo>
                  <a:pt x="520306" y="3952911"/>
                  <a:pt x="505112" y="3957521"/>
                  <a:pt x="489917" y="3955931"/>
                </a:cubicBezTo>
                <a:cubicBezTo>
                  <a:pt x="478081" y="3947527"/>
                  <a:pt x="519272" y="3954866"/>
                  <a:pt x="518443" y="3936401"/>
                </a:cubicBezTo>
                <a:cubicBezTo>
                  <a:pt x="509211" y="3927286"/>
                  <a:pt x="489207" y="3936401"/>
                  <a:pt x="480803" y="3926221"/>
                </a:cubicBezTo>
                <a:cubicBezTo>
                  <a:pt x="485301" y="3915805"/>
                  <a:pt x="507317" y="3914385"/>
                  <a:pt x="501044" y="3898287"/>
                </a:cubicBezTo>
                <a:cubicBezTo>
                  <a:pt x="456657" y="3870352"/>
                  <a:pt x="448963" y="3792823"/>
                  <a:pt x="389425" y="3796729"/>
                </a:cubicBezTo>
                <a:cubicBezTo>
                  <a:pt x="385400" y="3791403"/>
                  <a:pt x="382560" y="3777909"/>
                  <a:pt x="369776" y="3770215"/>
                </a:cubicBezTo>
                <a:cubicBezTo>
                  <a:pt x="383224" y="3773886"/>
                  <a:pt x="397586" y="3769513"/>
                  <a:pt x="406706" y="3758970"/>
                </a:cubicBezTo>
                <a:cubicBezTo>
                  <a:pt x="405237" y="3753360"/>
                  <a:pt x="401407" y="3748662"/>
                  <a:pt x="396206" y="3746096"/>
                </a:cubicBezTo>
                <a:cubicBezTo>
                  <a:pt x="391006" y="3743530"/>
                  <a:pt x="384947" y="3743347"/>
                  <a:pt x="379601" y="3745595"/>
                </a:cubicBezTo>
                <a:cubicBezTo>
                  <a:pt x="381376" y="3728550"/>
                  <a:pt x="400788" y="3742873"/>
                  <a:pt x="407416" y="3742399"/>
                </a:cubicBezTo>
                <a:cubicBezTo>
                  <a:pt x="422922" y="3729142"/>
                  <a:pt x="419963" y="3718726"/>
                  <a:pt x="419253" y="3706298"/>
                </a:cubicBezTo>
                <a:cubicBezTo>
                  <a:pt x="458550" y="3694461"/>
                  <a:pt x="487550" y="3682624"/>
                  <a:pt x="492995" y="3645694"/>
                </a:cubicBezTo>
                <a:cubicBezTo>
                  <a:pt x="489444" y="3631490"/>
                  <a:pt x="475713" y="3635396"/>
                  <a:pt x="462101" y="3638947"/>
                </a:cubicBezTo>
                <a:cubicBezTo>
                  <a:pt x="459465" y="3639879"/>
                  <a:pt x="458034" y="3642727"/>
                  <a:pt x="458861" y="3645398"/>
                </a:cubicBezTo>
                <a:cubicBezTo>
                  <a:pt x="459688" y="3648069"/>
                  <a:pt x="462477" y="3649611"/>
                  <a:pt x="465179" y="3648890"/>
                </a:cubicBezTo>
                <a:cubicBezTo>
                  <a:pt x="461036" y="3659543"/>
                  <a:pt x="422449" y="3637054"/>
                  <a:pt x="433457" y="3620601"/>
                </a:cubicBezTo>
                <a:cubicBezTo>
                  <a:pt x="415110" y="3629715"/>
                  <a:pt x="409784" y="3615984"/>
                  <a:pt x="393568" y="3621903"/>
                </a:cubicBezTo>
                <a:cubicBezTo>
                  <a:pt x="387176" y="3598230"/>
                  <a:pt x="408600" y="3628413"/>
                  <a:pt x="425171" y="3612197"/>
                </a:cubicBezTo>
                <a:cubicBezTo>
                  <a:pt x="392384" y="3612197"/>
                  <a:pt x="424106" y="3596336"/>
                  <a:pt x="433339" y="3582605"/>
                </a:cubicBezTo>
                <a:cubicBezTo>
                  <a:pt x="428130" y="3570769"/>
                  <a:pt x="408482" y="3572071"/>
                  <a:pt x="419016" y="3554434"/>
                </a:cubicBezTo>
                <a:cubicBezTo>
                  <a:pt x="409074" y="3544018"/>
                  <a:pt x="400788" y="3573136"/>
                  <a:pt x="395343" y="3550883"/>
                </a:cubicBezTo>
                <a:cubicBezTo>
                  <a:pt x="427420" y="3528394"/>
                  <a:pt x="451330" y="3543545"/>
                  <a:pt x="479738" y="3525198"/>
                </a:cubicBezTo>
                <a:cubicBezTo>
                  <a:pt x="468612" y="3514545"/>
                  <a:pt x="457959" y="3514782"/>
                  <a:pt x="481868" y="3513361"/>
                </a:cubicBezTo>
                <a:cubicBezTo>
                  <a:pt x="482579" y="3509337"/>
                  <a:pt x="484117" y="3487913"/>
                  <a:pt x="469085" y="3489688"/>
                </a:cubicBezTo>
                <a:cubicBezTo>
                  <a:pt x="470505" y="3481994"/>
                  <a:pt x="477489" y="3477023"/>
                  <a:pt x="487077" y="3473354"/>
                </a:cubicBezTo>
                <a:cubicBezTo>
                  <a:pt x="478791" y="3465067"/>
                  <a:pt x="461391" y="3472644"/>
                  <a:pt x="458550" y="3455007"/>
                </a:cubicBezTo>
                <a:cubicBezTo>
                  <a:pt x="500689" y="3434411"/>
                  <a:pt x="510276" y="3470986"/>
                  <a:pt x="554072" y="3447550"/>
                </a:cubicBezTo>
                <a:cubicBezTo>
                  <a:pt x="559280" y="3458440"/>
                  <a:pt x="540578" y="3457611"/>
                  <a:pt x="542827" y="3467199"/>
                </a:cubicBezTo>
                <a:cubicBezTo>
                  <a:pt x="602010" y="3436187"/>
                  <a:pt x="615030" y="3382094"/>
                  <a:pt x="681196" y="3354515"/>
                </a:cubicBezTo>
                <a:cubicBezTo>
                  <a:pt x="680249" y="3380673"/>
                  <a:pt x="734934" y="3343862"/>
                  <a:pt x="716706" y="3321727"/>
                </a:cubicBezTo>
                <a:lnTo>
                  <a:pt x="739068" y="3318125"/>
                </a:lnTo>
                <a:lnTo>
                  <a:pt x="737691" y="3312348"/>
                </a:lnTo>
                <a:cubicBezTo>
                  <a:pt x="736304" y="3297190"/>
                  <a:pt x="738811" y="3281366"/>
                  <a:pt x="729135" y="3296635"/>
                </a:cubicBezTo>
                <a:cubicBezTo>
                  <a:pt x="713156" y="3292374"/>
                  <a:pt x="734935" y="3264676"/>
                  <a:pt x="746298" y="3277223"/>
                </a:cubicBezTo>
                <a:cubicBezTo>
                  <a:pt x="729135" y="3261007"/>
                  <a:pt x="718837" y="3234611"/>
                  <a:pt x="698360" y="3223485"/>
                </a:cubicBezTo>
                <a:cubicBezTo>
                  <a:pt x="698360" y="3214252"/>
                  <a:pt x="704752" y="3210109"/>
                  <a:pt x="716588" y="3209163"/>
                </a:cubicBezTo>
                <a:cubicBezTo>
                  <a:pt x="708539" y="3179571"/>
                  <a:pt x="707001" y="3174836"/>
                  <a:pt x="691968" y="3166551"/>
                </a:cubicBezTo>
                <a:cubicBezTo>
                  <a:pt x="708184" y="3164065"/>
                  <a:pt x="706172" y="3149506"/>
                  <a:pt x="725347" y="3149151"/>
                </a:cubicBezTo>
                <a:cubicBezTo>
                  <a:pt x="711499" y="3132343"/>
                  <a:pt x="707474" y="3131041"/>
                  <a:pt x="689838" y="3129857"/>
                </a:cubicBezTo>
                <a:cubicBezTo>
                  <a:pt x="709605" y="3113050"/>
                  <a:pt x="670307" y="3105237"/>
                  <a:pt x="671491" y="3091270"/>
                </a:cubicBezTo>
                <a:cubicBezTo>
                  <a:pt x="659906" y="3099724"/>
                  <a:pt x="645211" y="3102705"/>
                  <a:pt x="631247" y="3099437"/>
                </a:cubicBezTo>
                <a:cubicBezTo>
                  <a:pt x="620357" y="3089731"/>
                  <a:pt x="658707" y="3101568"/>
                  <a:pt x="659418" y="3083103"/>
                </a:cubicBezTo>
                <a:cubicBezTo>
                  <a:pt x="651487" y="3073042"/>
                  <a:pt x="632075" y="3080499"/>
                  <a:pt x="625092" y="3068898"/>
                </a:cubicBezTo>
                <a:cubicBezTo>
                  <a:pt x="630181" y="3059075"/>
                  <a:pt x="650659" y="3059785"/>
                  <a:pt x="646161" y="3043450"/>
                </a:cubicBezTo>
                <a:cubicBezTo>
                  <a:pt x="606982" y="3010782"/>
                  <a:pt x="605916" y="2933133"/>
                  <a:pt x="550640" y="2930530"/>
                </a:cubicBezTo>
                <a:cubicBezTo>
                  <a:pt x="547719" y="2919824"/>
                  <a:pt x="542235" y="2909994"/>
                  <a:pt x="534660" y="2901885"/>
                </a:cubicBezTo>
                <a:cubicBezTo>
                  <a:pt x="546573" y="2907117"/>
                  <a:pt x="560488" y="2904325"/>
                  <a:pt x="569460" y="2894901"/>
                </a:cubicBezTo>
                <a:cubicBezTo>
                  <a:pt x="568814" y="2889441"/>
                  <a:pt x="565841" y="2884526"/>
                  <a:pt x="561305" y="2881419"/>
                </a:cubicBezTo>
                <a:cubicBezTo>
                  <a:pt x="556768" y="2878312"/>
                  <a:pt x="551111" y="2877315"/>
                  <a:pt x="545787" y="2878685"/>
                </a:cubicBezTo>
                <a:cubicBezTo>
                  <a:pt x="548864" y="2861996"/>
                  <a:pt x="565554" y="2878685"/>
                  <a:pt x="571590" y="2878685"/>
                </a:cubicBezTo>
                <a:cubicBezTo>
                  <a:pt x="586978" y="2866849"/>
                  <a:pt x="584966" y="2857143"/>
                  <a:pt x="585439" y="2844241"/>
                </a:cubicBezTo>
                <a:cubicBezTo>
                  <a:pt x="622369" y="2836665"/>
                  <a:pt x="649830" y="2828380"/>
                  <a:pt x="657405" y="2792515"/>
                </a:cubicBezTo>
                <a:cubicBezTo>
                  <a:pt x="655156" y="2778074"/>
                  <a:pt x="642255" y="2780678"/>
                  <a:pt x="629589" y="2782336"/>
                </a:cubicBezTo>
                <a:cubicBezTo>
                  <a:pt x="627331" y="2783353"/>
                  <a:pt x="626073" y="2785794"/>
                  <a:pt x="626553" y="2788224"/>
                </a:cubicBezTo>
                <a:cubicBezTo>
                  <a:pt x="627033" y="2790655"/>
                  <a:pt x="629125" y="2792433"/>
                  <a:pt x="631602" y="2792515"/>
                </a:cubicBezTo>
                <a:cubicBezTo>
                  <a:pt x="627104" y="2802694"/>
                  <a:pt x="593370" y="2776299"/>
                  <a:pt x="604614" y="2760911"/>
                </a:cubicBezTo>
                <a:cubicBezTo>
                  <a:pt x="587215" y="2767895"/>
                  <a:pt x="583427" y="2753691"/>
                  <a:pt x="568039" y="2757716"/>
                </a:cubicBezTo>
                <a:cubicBezTo>
                  <a:pt x="563897" y="2734042"/>
                  <a:pt x="581296" y="2765883"/>
                  <a:pt x="597631" y="2751679"/>
                </a:cubicBezTo>
                <a:cubicBezTo>
                  <a:pt x="567684" y="2748010"/>
                  <a:pt x="597631" y="2735936"/>
                  <a:pt x="607218" y="2723271"/>
                </a:cubicBezTo>
                <a:cubicBezTo>
                  <a:pt x="603312" y="2710843"/>
                  <a:pt x="585321" y="2710014"/>
                  <a:pt x="596092" y="2693798"/>
                </a:cubicBezTo>
                <a:cubicBezTo>
                  <a:pt x="587806" y="2681961"/>
                  <a:pt x="578219" y="2710251"/>
                  <a:pt x="574431" y="2687643"/>
                </a:cubicBezTo>
                <a:cubicBezTo>
                  <a:pt x="605206" y="2668941"/>
                  <a:pt x="625920" y="2686696"/>
                  <a:pt x="653026" y="2671664"/>
                </a:cubicBezTo>
                <a:cubicBezTo>
                  <a:pt x="643557" y="2659827"/>
                  <a:pt x="633851" y="2658880"/>
                  <a:pt x="655867" y="2660537"/>
                </a:cubicBezTo>
                <a:cubicBezTo>
                  <a:pt x="656695" y="2656631"/>
                  <a:pt x="659536" y="2635680"/>
                  <a:pt x="645687" y="2636035"/>
                </a:cubicBezTo>
                <a:cubicBezTo>
                  <a:pt x="647463" y="2628578"/>
                  <a:pt x="654210" y="2624199"/>
                  <a:pt x="663205" y="2621950"/>
                </a:cubicBezTo>
                <a:cubicBezTo>
                  <a:pt x="656103" y="2612835"/>
                  <a:pt x="639532" y="2618281"/>
                  <a:pt x="638349" y="2600526"/>
                </a:cubicBezTo>
                <a:cubicBezTo>
                  <a:pt x="678001" y="2584901"/>
                  <a:pt x="684393" y="2621832"/>
                  <a:pt x="725821" y="2603248"/>
                </a:cubicBezTo>
                <a:cubicBezTo>
                  <a:pt x="729845" y="2615085"/>
                  <a:pt x="712801" y="2611888"/>
                  <a:pt x="713984" y="2621595"/>
                </a:cubicBezTo>
                <a:cubicBezTo>
                  <a:pt x="727981" y="2615440"/>
                  <a:pt x="739418" y="2607576"/>
                  <a:pt x="749662" y="2598917"/>
                </a:cubicBezTo>
                <a:lnTo>
                  <a:pt x="755631" y="2593172"/>
                </a:lnTo>
                <a:lnTo>
                  <a:pt x="754108" y="2583835"/>
                </a:lnTo>
                <a:lnTo>
                  <a:pt x="761487" y="2587536"/>
                </a:lnTo>
                <a:lnTo>
                  <a:pt x="771556" y="2577845"/>
                </a:lnTo>
                <a:lnTo>
                  <a:pt x="770370" y="2577776"/>
                </a:lnTo>
                <a:cubicBezTo>
                  <a:pt x="762919" y="2575601"/>
                  <a:pt x="749226" y="2570164"/>
                  <a:pt x="754108" y="2583835"/>
                </a:cubicBezTo>
                <a:cubicBezTo>
                  <a:pt x="754858" y="2560055"/>
                  <a:pt x="737454" y="2539581"/>
                  <a:pt x="713864" y="2536489"/>
                </a:cubicBezTo>
                <a:cubicBezTo>
                  <a:pt x="705933" y="2521930"/>
                  <a:pt x="709603" y="2487249"/>
                  <a:pt x="701199" y="2507726"/>
                </a:cubicBezTo>
                <a:cubicBezTo>
                  <a:pt x="687350" y="2503938"/>
                  <a:pt x="702737" y="2475886"/>
                  <a:pt x="713627" y="2488077"/>
                </a:cubicBezTo>
                <a:cubicBezTo>
                  <a:pt x="697648" y="2472453"/>
                  <a:pt x="686166" y="2446649"/>
                  <a:pt x="667701" y="2436233"/>
                </a:cubicBezTo>
                <a:cubicBezTo>
                  <a:pt x="666281" y="2427238"/>
                  <a:pt x="671607" y="2422858"/>
                  <a:pt x="681550" y="2421674"/>
                </a:cubicBezTo>
                <a:cubicBezTo>
                  <a:pt x="671726" y="2392556"/>
                  <a:pt x="669713" y="2387940"/>
                  <a:pt x="656338" y="2380128"/>
                </a:cubicBezTo>
                <a:cubicBezTo>
                  <a:pt x="669832" y="2377287"/>
                  <a:pt x="666636" y="2362965"/>
                  <a:pt x="682852" y="2362018"/>
                </a:cubicBezTo>
                <a:cubicBezTo>
                  <a:pt x="669358" y="2345802"/>
                  <a:pt x="665807" y="2344618"/>
                  <a:pt x="650775" y="2344026"/>
                </a:cubicBezTo>
                <a:cubicBezTo>
                  <a:pt x="665689" y="2326745"/>
                  <a:pt x="631600" y="2320353"/>
                  <a:pt x="631126" y="2306386"/>
                </a:cubicBezTo>
                <a:cubicBezTo>
                  <a:pt x="622404" y="2315134"/>
                  <a:pt x="609764" y="2318720"/>
                  <a:pt x="597747" y="2315855"/>
                </a:cubicBezTo>
                <a:cubicBezTo>
                  <a:pt x="587449" y="2306505"/>
                  <a:pt x="621420" y="2317039"/>
                  <a:pt x="620000" y="2298811"/>
                </a:cubicBezTo>
                <a:cubicBezTo>
                  <a:pt x="612188" y="2289105"/>
                  <a:pt x="596327" y="2297035"/>
                  <a:pt x="589225" y="2285791"/>
                </a:cubicBezTo>
                <a:cubicBezTo>
                  <a:pt x="592539" y="2275966"/>
                  <a:pt x="610175" y="2275966"/>
                  <a:pt x="604494" y="2259987"/>
                </a:cubicBezTo>
                <a:cubicBezTo>
                  <a:pt x="567564" y="2229093"/>
                  <a:pt x="558568" y="2152392"/>
                  <a:pt x="510512" y="2151682"/>
                </a:cubicBezTo>
                <a:cubicBezTo>
                  <a:pt x="506895" y="2141390"/>
                  <a:pt x="501124" y="2131988"/>
                  <a:pt x="493585" y="2124103"/>
                </a:cubicBezTo>
                <a:cubicBezTo>
                  <a:pt x="504083" y="2128853"/>
                  <a:pt x="516475" y="2125355"/>
                  <a:pt x="522940" y="2115817"/>
                </a:cubicBezTo>
                <a:cubicBezTo>
                  <a:pt x="518916" y="2103271"/>
                  <a:pt x="511103" y="2098181"/>
                  <a:pt x="500569" y="2100667"/>
                </a:cubicBezTo>
                <a:cubicBezTo>
                  <a:pt x="501397" y="2084095"/>
                  <a:pt x="517613" y="2099601"/>
                  <a:pt x="522940" y="2099720"/>
                </a:cubicBezTo>
                <a:cubicBezTo>
                  <a:pt x="534777" y="2087883"/>
                  <a:pt x="532291" y="2077822"/>
                  <a:pt x="531344" y="2065039"/>
                </a:cubicBezTo>
                <a:lnTo>
                  <a:pt x="569909" y="2048517"/>
                </a:lnTo>
                <a:lnTo>
                  <a:pt x="573882" y="2037222"/>
                </a:lnTo>
                <a:cubicBezTo>
                  <a:pt x="576885" y="2025652"/>
                  <a:pt x="576382" y="2014732"/>
                  <a:pt x="560343" y="2019112"/>
                </a:cubicBezTo>
                <a:lnTo>
                  <a:pt x="561009" y="2013513"/>
                </a:lnTo>
                <a:lnTo>
                  <a:pt x="559855" y="2013836"/>
                </a:lnTo>
                <a:cubicBezTo>
                  <a:pt x="550023" y="2010457"/>
                  <a:pt x="533534" y="1993546"/>
                  <a:pt x="539748" y="1981828"/>
                </a:cubicBezTo>
                <a:cubicBezTo>
                  <a:pt x="525189" y="1989403"/>
                  <a:pt x="520454" y="1975554"/>
                  <a:pt x="507316" y="1980052"/>
                </a:cubicBezTo>
                <a:cubicBezTo>
                  <a:pt x="501279" y="1956379"/>
                  <a:pt x="519152" y="1987746"/>
                  <a:pt x="532646" y="1972950"/>
                </a:cubicBezTo>
                <a:cubicBezTo>
                  <a:pt x="519389" y="1971707"/>
                  <a:pt x="519034" y="1967801"/>
                  <a:pt x="522881" y="1962608"/>
                </a:cubicBezTo>
                <a:lnTo>
                  <a:pt x="531933" y="1952021"/>
                </a:lnTo>
                <a:lnTo>
                  <a:pt x="526412" y="1948390"/>
                </a:lnTo>
                <a:cubicBezTo>
                  <a:pt x="522186" y="1944342"/>
                  <a:pt x="518146" y="1938801"/>
                  <a:pt x="514418" y="1930811"/>
                </a:cubicBezTo>
                <a:cubicBezTo>
                  <a:pt x="507789" y="1930811"/>
                  <a:pt x="501042" y="1938387"/>
                  <a:pt x="493348" y="1947264"/>
                </a:cubicBezTo>
                <a:cubicBezTo>
                  <a:pt x="489442" y="1951762"/>
                  <a:pt x="485300" y="1956496"/>
                  <a:pt x="480802" y="1960758"/>
                </a:cubicBezTo>
                <a:lnTo>
                  <a:pt x="477369" y="1963835"/>
                </a:lnTo>
                <a:lnTo>
                  <a:pt x="470817" y="1954944"/>
                </a:lnTo>
                <a:lnTo>
                  <a:pt x="472634" y="1951762"/>
                </a:lnTo>
                <a:cubicBezTo>
                  <a:pt x="473933" y="1949747"/>
                  <a:pt x="474929" y="1947554"/>
                  <a:pt x="475594" y="1945252"/>
                </a:cubicBezTo>
                <a:lnTo>
                  <a:pt x="460281" y="1940647"/>
                </a:lnTo>
                <a:lnTo>
                  <a:pt x="449248" y="1925677"/>
                </a:lnTo>
                <a:cubicBezTo>
                  <a:pt x="441841" y="1915638"/>
                  <a:pt x="435904" y="1907611"/>
                  <a:pt x="429949" y="1899592"/>
                </a:cubicBezTo>
                <a:lnTo>
                  <a:pt x="418201" y="1883831"/>
                </a:lnTo>
                <a:lnTo>
                  <a:pt x="422329" y="1881926"/>
                </a:lnTo>
                <a:lnTo>
                  <a:pt x="412945" y="1876780"/>
                </a:lnTo>
                <a:lnTo>
                  <a:pt x="410539" y="1873552"/>
                </a:lnTo>
                <a:lnTo>
                  <a:pt x="383717" y="1837708"/>
                </a:lnTo>
                <a:lnTo>
                  <a:pt x="383505" y="1837421"/>
                </a:lnTo>
                <a:lnTo>
                  <a:pt x="381966" y="1835290"/>
                </a:lnTo>
                <a:lnTo>
                  <a:pt x="374323" y="1825648"/>
                </a:lnTo>
                <a:lnTo>
                  <a:pt x="377942" y="1829845"/>
                </a:lnTo>
                <a:lnTo>
                  <a:pt x="379081" y="1831252"/>
                </a:lnTo>
                <a:lnTo>
                  <a:pt x="383032" y="1836355"/>
                </a:lnTo>
                <a:lnTo>
                  <a:pt x="381848" y="1834816"/>
                </a:lnTo>
                <a:lnTo>
                  <a:pt x="379954" y="1832331"/>
                </a:lnTo>
                <a:lnTo>
                  <a:pt x="379081" y="1831252"/>
                </a:lnTo>
                <a:lnTo>
                  <a:pt x="377350" y="1829017"/>
                </a:lnTo>
                <a:lnTo>
                  <a:pt x="372431" y="1823043"/>
                </a:lnTo>
                <a:lnTo>
                  <a:pt x="372024" y="1822270"/>
                </a:lnTo>
                <a:cubicBezTo>
                  <a:pt x="372014" y="1820114"/>
                  <a:pt x="371115" y="1818058"/>
                  <a:pt x="369538" y="1816588"/>
                </a:cubicBezTo>
                <a:cubicBezTo>
                  <a:pt x="360069" y="1813156"/>
                  <a:pt x="361371" y="1802976"/>
                  <a:pt x="357701" y="1806290"/>
                </a:cubicBezTo>
                <a:cubicBezTo>
                  <a:pt x="355334" y="1803568"/>
                  <a:pt x="354979" y="1802503"/>
                  <a:pt x="355452" y="1801792"/>
                </a:cubicBezTo>
                <a:cubicBezTo>
                  <a:pt x="355926" y="1801082"/>
                  <a:pt x="355452" y="1801201"/>
                  <a:pt x="356636" y="1800727"/>
                </a:cubicBezTo>
                <a:cubicBezTo>
                  <a:pt x="358357" y="1799551"/>
                  <a:pt x="360016" y="1798286"/>
                  <a:pt x="361607" y="1796939"/>
                </a:cubicBezTo>
                <a:cubicBezTo>
                  <a:pt x="359744" y="1790972"/>
                  <a:pt x="355445" y="1786070"/>
                  <a:pt x="349771" y="1783446"/>
                </a:cubicBezTo>
                <a:cubicBezTo>
                  <a:pt x="347540" y="1783041"/>
                  <a:pt x="345255" y="1783041"/>
                  <a:pt x="343024" y="1783446"/>
                </a:cubicBezTo>
                <a:cubicBezTo>
                  <a:pt x="341856" y="1783173"/>
                  <a:pt x="340641" y="1783173"/>
                  <a:pt x="339473" y="1783446"/>
                </a:cubicBezTo>
                <a:cubicBezTo>
                  <a:pt x="337830" y="1783672"/>
                  <a:pt x="336207" y="1784028"/>
                  <a:pt x="334620" y="1784511"/>
                </a:cubicBezTo>
                <a:lnTo>
                  <a:pt x="333910" y="1784511"/>
                </a:lnTo>
                <a:lnTo>
                  <a:pt x="333684" y="1784511"/>
                </a:lnTo>
                <a:lnTo>
                  <a:pt x="333555" y="1784393"/>
                </a:lnTo>
                <a:lnTo>
                  <a:pt x="327804" y="1779453"/>
                </a:lnTo>
                <a:lnTo>
                  <a:pt x="328347" y="1779065"/>
                </a:lnTo>
                <a:lnTo>
                  <a:pt x="332253" y="1777171"/>
                </a:lnTo>
                <a:lnTo>
                  <a:pt x="334265" y="1775751"/>
                </a:lnTo>
                <a:cubicBezTo>
                  <a:pt x="334975" y="1775042"/>
                  <a:pt x="334857" y="1774922"/>
                  <a:pt x="336277" y="1773385"/>
                </a:cubicBezTo>
                <a:cubicBezTo>
                  <a:pt x="348114" y="1756577"/>
                  <a:pt x="322665" y="1756813"/>
                  <a:pt x="330477" y="1739294"/>
                </a:cubicBezTo>
                <a:cubicBezTo>
                  <a:pt x="321245" y="1731602"/>
                  <a:pt x="327518" y="1749119"/>
                  <a:pt x="314616" y="1744147"/>
                </a:cubicBezTo>
                <a:cubicBezTo>
                  <a:pt x="313508" y="1735566"/>
                  <a:pt x="313708" y="1726866"/>
                  <a:pt x="315208" y="1718345"/>
                </a:cubicBezTo>
                <a:cubicBezTo>
                  <a:pt x="308815" y="1717607"/>
                  <a:pt x="302339" y="1718335"/>
                  <a:pt x="296270" y="1720474"/>
                </a:cubicBezTo>
                <a:cubicBezTo>
                  <a:pt x="292152" y="1721635"/>
                  <a:pt x="288180" y="1723263"/>
                  <a:pt x="284433" y="1725328"/>
                </a:cubicBezTo>
                <a:cubicBezTo>
                  <a:pt x="281947" y="1726630"/>
                  <a:pt x="281119" y="1726985"/>
                  <a:pt x="283131" y="1725328"/>
                </a:cubicBezTo>
                <a:cubicBezTo>
                  <a:pt x="284841" y="1723486"/>
                  <a:pt x="286660" y="1721746"/>
                  <a:pt x="288576" y="1720120"/>
                </a:cubicBezTo>
                <a:lnTo>
                  <a:pt x="293784" y="1715741"/>
                </a:lnTo>
                <a:lnTo>
                  <a:pt x="302069" y="1709349"/>
                </a:lnTo>
                <a:cubicBezTo>
                  <a:pt x="297933" y="1708528"/>
                  <a:pt x="293656" y="1708772"/>
                  <a:pt x="289641" y="1710059"/>
                </a:cubicBezTo>
                <a:cubicBezTo>
                  <a:pt x="285488" y="1711171"/>
                  <a:pt x="281506" y="1712843"/>
                  <a:pt x="277805" y="1715030"/>
                </a:cubicBezTo>
                <a:cubicBezTo>
                  <a:pt x="270347" y="1719410"/>
                  <a:pt x="263719" y="1725091"/>
                  <a:pt x="257327" y="1728169"/>
                </a:cubicBezTo>
                <a:cubicBezTo>
                  <a:pt x="256380" y="1720357"/>
                  <a:pt x="264903" y="1712308"/>
                  <a:pt x="275556" y="1706863"/>
                </a:cubicBezTo>
                <a:cubicBezTo>
                  <a:pt x="280645" y="1704259"/>
                  <a:pt x="287392" y="1701773"/>
                  <a:pt x="292955" y="1699288"/>
                </a:cubicBezTo>
                <a:cubicBezTo>
                  <a:pt x="298339" y="1697140"/>
                  <a:pt x="303560" y="1694608"/>
                  <a:pt x="308580" y="1691712"/>
                </a:cubicBezTo>
                <a:cubicBezTo>
                  <a:pt x="319114" y="1671235"/>
                  <a:pt x="304200" y="1664488"/>
                  <a:pt x="295559" y="1637382"/>
                </a:cubicBezTo>
                <a:cubicBezTo>
                  <a:pt x="284506" y="1637591"/>
                  <a:pt x="274091" y="1642604"/>
                  <a:pt x="267033" y="1651113"/>
                </a:cubicBezTo>
                <a:cubicBezTo>
                  <a:pt x="262997" y="1655138"/>
                  <a:pt x="259350" y="1659537"/>
                  <a:pt x="256144" y="1664251"/>
                </a:cubicBezTo>
                <a:cubicBezTo>
                  <a:pt x="253400" y="1668057"/>
                  <a:pt x="251319" y="1672298"/>
                  <a:pt x="249989" y="1676798"/>
                </a:cubicBezTo>
                <a:lnTo>
                  <a:pt x="266323" y="1696802"/>
                </a:lnTo>
                <a:cubicBezTo>
                  <a:pt x="252711" y="1700471"/>
                  <a:pt x="243478" y="1686859"/>
                  <a:pt x="246674" y="1673129"/>
                </a:cubicBezTo>
                <a:cubicBezTo>
                  <a:pt x="242650" y="1669460"/>
                  <a:pt x="236968" y="1673129"/>
                  <a:pt x="231524" y="1678692"/>
                </a:cubicBezTo>
                <a:cubicBezTo>
                  <a:pt x="226079" y="1684255"/>
                  <a:pt x="220752" y="1690529"/>
                  <a:pt x="215899" y="1688872"/>
                </a:cubicBezTo>
                <a:cubicBezTo>
                  <a:pt x="225112" y="1684721"/>
                  <a:pt x="231486" y="1676057"/>
                  <a:pt x="232707" y="1666027"/>
                </a:cubicBezTo>
                <a:cubicBezTo>
                  <a:pt x="235732" y="1653302"/>
                  <a:pt x="235732" y="1640046"/>
                  <a:pt x="232707" y="1627321"/>
                </a:cubicBezTo>
                <a:cubicBezTo>
                  <a:pt x="226552" y="1600452"/>
                  <a:pt x="211046" y="1572163"/>
                  <a:pt x="189622" y="1566600"/>
                </a:cubicBezTo>
                <a:cubicBezTo>
                  <a:pt x="188080" y="1566124"/>
                  <a:pt x="186430" y="1566124"/>
                  <a:pt x="184887" y="1566600"/>
                </a:cubicBezTo>
                <a:cubicBezTo>
                  <a:pt x="182742" y="1567283"/>
                  <a:pt x="180766" y="1568412"/>
                  <a:pt x="179088" y="1569914"/>
                </a:cubicBezTo>
                <a:cubicBezTo>
                  <a:pt x="173192" y="1574498"/>
                  <a:pt x="167688" y="1579566"/>
                  <a:pt x="162635" y="1585065"/>
                </a:cubicBezTo>
                <a:cubicBezTo>
                  <a:pt x="152582" y="1597348"/>
                  <a:pt x="140587" y="1607904"/>
                  <a:pt x="127125" y="1616313"/>
                </a:cubicBezTo>
                <a:cubicBezTo>
                  <a:pt x="122390" y="1618326"/>
                  <a:pt x="134345" y="1599742"/>
                  <a:pt x="148786" y="1584828"/>
                </a:cubicBezTo>
                <a:cubicBezTo>
                  <a:pt x="155682" y="1576790"/>
                  <a:pt x="163202" y="1569310"/>
                  <a:pt x="171275" y="1562457"/>
                </a:cubicBezTo>
                <a:lnTo>
                  <a:pt x="176247" y="1558788"/>
                </a:lnTo>
                <a:lnTo>
                  <a:pt x="179324" y="1557012"/>
                </a:lnTo>
                <a:cubicBezTo>
                  <a:pt x="180645" y="1556231"/>
                  <a:pt x="182084" y="1555672"/>
                  <a:pt x="183585" y="1555355"/>
                </a:cubicBezTo>
                <a:cubicBezTo>
                  <a:pt x="180479" y="1549560"/>
                  <a:pt x="175636" y="1544883"/>
                  <a:pt x="169737" y="1541980"/>
                </a:cubicBezTo>
                <a:lnTo>
                  <a:pt x="165831" y="1540678"/>
                </a:lnTo>
                <a:lnTo>
                  <a:pt x="163818" y="1540678"/>
                </a:lnTo>
                <a:lnTo>
                  <a:pt x="160741" y="1541269"/>
                </a:lnTo>
                <a:cubicBezTo>
                  <a:pt x="156071" y="1542364"/>
                  <a:pt x="151544" y="1543993"/>
                  <a:pt x="147247" y="1546122"/>
                </a:cubicBezTo>
                <a:cubicBezTo>
                  <a:pt x="135479" y="1552219"/>
                  <a:pt x="124605" y="1559905"/>
                  <a:pt x="114933" y="1568967"/>
                </a:cubicBezTo>
                <a:cubicBezTo>
                  <a:pt x="99939" y="1582591"/>
                  <a:pt x="86734" y="1598063"/>
                  <a:pt x="75636" y="1615011"/>
                </a:cubicBezTo>
                <a:cubicBezTo>
                  <a:pt x="73624" y="1612999"/>
                  <a:pt x="73624" y="1609093"/>
                  <a:pt x="75636" y="1603885"/>
                </a:cubicBezTo>
                <a:cubicBezTo>
                  <a:pt x="76611" y="1600905"/>
                  <a:pt x="77839" y="1598015"/>
                  <a:pt x="79305" y="1595244"/>
                </a:cubicBezTo>
                <a:cubicBezTo>
                  <a:pt x="80726" y="1592403"/>
                  <a:pt x="82619" y="1589326"/>
                  <a:pt x="84632" y="1586130"/>
                </a:cubicBezTo>
                <a:cubicBezTo>
                  <a:pt x="89179" y="1579462"/>
                  <a:pt x="94203" y="1573133"/>
                  <a:pt x="99664" y="1567192"/>
                </a:cubicBezTo>
                <a:cubicBezTo>
                  <a:pt x="105128" y="1561254"/>
                  <a:pt x="110896" y="1555604"/>
                  <a:pt x="116946" y="1550265"/>
                </a:cubicBezTo>
                <a:cubicBezTo>
                  <a:pt x="111264" y="1545412"/>
                  <a:pt x="102623" y="1546714"/>
                  <a:pt x="91260" y="1554053"/>
                </a:cubicBezTo>
                <a:cubicBezTo>
                  <a:pt x="74882" y="1565818"/>
                  <a:pt x="60901" y="1580602"/>
                  <a:pt x="50069" y="1597612"/>
                </a:cubicBezTo>
                <a:cubicBezTo>
                  <a:pt x="27520" y="1630735"/>
                  <a:pt x="12751" y="1668529"/>
                  <a:pt x="6865" y="1708165"/>
                </a:cubicBezTo>
                <a:cubicBezTo>
                  <a:pt x="4867" y="1721566"/>
                  <a:pt x="3877" y="1735098"/>
                  <a:pt x="3906" y="1748646"/>
                </a:cubicBezTo>
                <a:cubicBezTo>
                  <a:pt x="3976" y="1762479"/>
                  <a:pt x="5084" y="1776288"/>
                  <a:pt x="7221" y="1789956"/>
                </a:cubicBezTo>
                <a:cubicBezTo>
                  <a:pt x="9312" y="1802875"/>
                  <a:pt x="12238" y="1815647"/>
                  <a:pt x="15980" y="1828188"/>
                </a:cubicBezTo>
                <a:cubicBezTo>
                  <a:pt x="19531" y="1840025"/>
                  <a:pt x="23673" y="1850678"/>
                  <a:pt x="27816" y="1860739"/>
                </a:cubicBezTo>
                <a:cubicBezTo>
                  <a:pt x="20426" y="1845535"/>
                  <a:pt x="14444" y="1829687"/>
                  <a:pt x="9943" y="1813392"/>
                </a:cubicBezTo>
                <a:cubicBezTo>
                  <a:pt x="4565" y="1794913"/>
                  <a:pt x="1231" y="1775901"/>
                  <a:pt x="0" y="1756695"/>
                </a:cubicBezTo>
                <a:cubicBezTo>
                  <a:pt x="0" y="1751842"/>
                  <a:pt x="0" y="1746871"/>
                  <a:pt x="0" y="1741899"/>
                </a:cubicBezTo>
                <a:cubicBezTo>
                  <a:pt x="0" y="1736928"/>
                  <a:pt x="0" y="1732667"/>
                  <a:pt x="0" y="1727932"/>
                </a:cubicBezTo>
                <a:cubicBezTo>
                  <a:pt x="0" y="1718700"/>
                  <a:pt x="1539" y="1708639"/>
                  <a:pt x="2959" y="1699998"/>
                </a:cubicBezTo>
                <a:cubicBezTo>
                  <a:pt x="4381" y="1691357"/>
                  <a:pt x="6155" y="1682953"/>
                  <a:pt x="8286" y="1674431"/>
                </a:cubicBezTo>
                <a:cubicBezTo>
                  <a:pt x="10417" y="1665909"/>
                  <a:pt x="12547" y="1659398"/>
                  <a:pt x="15151" y="1651705"/>
                </a:cubicBezTo>
                <a:lnTo>
                  <a:pt x="19057" y="1640815"/>
                </a:lnTo>
                <a:lnTo>
                  <a:pt x="22963" y="1631346"/>
                </a:lnTo>
                <a:cubicBezTo>
                  <a:pt x="25686" y="1625309"/>
                  <a:pt x="28763" y="1618444"/>
                  <a:pt x="31486" y="1613236"/>
                </a:cubicBezTo>
                <a:cubicBezTo>
                  <a:pt x="34208" y="1608028"/>
                  <a:pt x="37049" y="1602820"/>
                  <a:pt x="40008" y="1597612"/>
                </a:cubicBezTo>
                <a:cubicBezTo>
                  <a:pt x="42967" y="1592403"/>
                  <a:pt x="45453" y="1588497"/>
                  <a:pt x="48293" y="1583999"/>
                </a:cubicBezTo>
                <a:cubicBezTo>
                  <a:pt x="54093" y="1574767"/>
                  <a:pt x="58946" y="1568020"/>
                  <a:pt x="64273" y="1560326"/>
                </a:cubicBezTo>
                <a:cubicBezTo>
                  <a:pt x="69600" y="1552633"/>
                  <a:pt x="74097" y="1547069"/>
                  <a:pt x="78477" y="1541625"/>
                </a:cubicBezTo>
                <a:cubicBezTo>
                  <a:pt x="92630" y="1525061"/>
                  <a:pt x="105943" y="1507797"/>
                  <a:pt x="118366" y="1489899"/>
                </a:cubicBezTo>
                <a:cubicBezTo>
                  <a:pt x="121868" y="1485873"/>
                  <a:pt x="123073" y="1480339"/>
                  <a:pt x="121562" y="1475221"/>
                </a:cubicBezTo>
                <a:cubicBezTo>
                  <a:pt x="120489" y="1470887"/>
                  <a:pt x="118468" y="1466844"/>
                  <a:pt x="115644" y="1463385"/>
                </a:cubicBezTo>
                <a:cubicBezTo>
                  <a:pt x="104517" y="1466817"/>
                  <a:pt x="115644" y="1453324"/>
                  <a:pt x="120260" y="1460071"/>
                </a:cubicBezTo>
                <a:cubicBezTo>
                  <a:pt x="144880" y="1435687"/>
                  <a:pt x="118603" y="1418406"/>
                  <a:pt x="125468" y="1398875"/>
                </a:cubicBezTo>
                <a:cubicBezTo>
                  <a:pt x="60603" y="1364431"/>
                  <a:pt x="93864" y="1313889"/>
                  <a:pt x="106529" y="1259677"/>
                </a:cubicBezTo>
                <a:cubicBezTo>
                  <a:pt x="84987" y="1249853"/>
                  <a:pt x="56934" y="1265714"/>
                  <a:pt x="32077" y="1268082"/>
                </a:cubicBezTo>
                <a:cubicBezTo>
                  <a:pt x="40481" y="1236004"/>
                  <a:pt x="74334" y="1215054"/>
                  <a:pt x="108186" y="1194576"/>
                </a:cubicBezTo>
                <a:cubicBezTo>
                  <a:pt x="142039" y="1174099"/>
                  <a:pt x="176365" y="1154095"/>
                  <a:pt x="185243" y="1119414"/>
                </a:cubicBezTo>
                <a:lnTo>
                  <a:pt x="220752" y="1099765"/>
                </a:lnTo>
                <a:cubicBezTo>
                  <a:pt x="233181" y="1093137"/>
                  <a:pt x="245727" y="1086153"/>
                  <a:pt x="258393" y="1078933"/>
                </a:cubicBezTo>
                <a:cubicBezTo>
                  <a:pt x="283604" y="1064374"/>
                  <a:pt x="309053" y="1048631"/>
                  <a:pt x="333436" y="1032297"/>
                </a:cubicBezTo>
                <a:cubicBezTo>
                  <a:pt x="378715" y="1004559"/>
                  <a:pt x="421102" y="972362"/>
                  <a:pt x="459969" y="936184"/>
                </a:cubicBezTo>
                <a:cubicBezTo>
                  <a:pt x="455471" y="925886"/>
                  <a:pt x="440321" y="944706"/>
                  <a:pt x="431325" y="946481"/>
                </a:cubicBezTo>
                <a:cubicBezTo>
                  <a:pt x="441859" y="939735"/>
                  <a:pt x="452631" y="932988"/>
                  <a:pt x="463639" y="926596"/>
                </a:cubicBezTo>
                <a:cubicBezTo>
                  <a:pt x="474647" y="920204"/>
                  <a:pt x="485891" y="914760"/>
                  <a:pt x="497254" y="908250"/>
                </a:cubicBezTo>
                <a:cubicBezTo>
                  <a:pt x="520099" y="896413"/>
                  <a:pt x="543535" y="884576"/>
                  <a:pt x="567445" y="872740"/>
                </a:cubicBezTo>
                <a:cubicBezTo>
                  <a:pt x="591355" y="860902"/>
                  <a:pt x="615975" y="850842"/>
                  <a:pt x="640950" y="840426"/>
                </a:cubicBezTo>
                <a:lnTo>
                  <a:pt x="716823" y="809414"/>
                </a:lnTo>
                <a:cubicBezTo>
                  <a:pt x="768075" y="789292"/>
                  <a:pt x="820393" y="770353"/>
                  <a:pt x="872474" y="748929"/>
                </a:cubicBezTo>
                <a:cubicBezTo>
                  <a:pt x="925028" y="729399"/>
                  <a:pt x="977109" y="707264"/>
                  <a:pt x="1028716" y="683946"/>
                </a:cubicBezTo>
                <a:cubicBezTo>
                  <a:pt x="1070618" y="667730"/>
                  <a:pt x="1005043" y="702293"/>
                  <a:pt x="1003386" y="699571"/>
                </a:cubicBezTo>
                <a:cubicBezTo>
                  <a:pt x="1010725" y="714721"/>
                  <a:pt x="1070263" y="671755"/>
                  <a:pt x="1057834" y="678028"/>
                </a:cubicBezTo>
                <a:cubicBezTo>
                  <a:pt x="1071801" y="670926"/>
                  <a:pt x="1090385" y="662285"/>
                  <a:pt x="1110981" y="653053"/>
                </a:cubicBezTo>
                <a:lnTo>
                  <a:pt x="1143176" y="639204"/>
                </a:lnTo>
                <a:lnTo>
                  <a:pt x="1176673" y="625947"/>
                </a:lnTo>
                <a:cubicBezTo>
                  <a:pt x="1221416" y="608666"/>
                  <a:pt x="1264382" y="593160"/>
                  <a:pt x="1285807" y="587242"/>
                </a:cubicBezTo>
                <a:cubicBezTo>
                  <a:pt x="1284741" y="575405"/>
                  <a:pt x="1274680" y="580613"/>
                  <a:pt x="1265921" y="583336"/>
                </a:cubicBezTo>
                <a:cubicBezTo>
                  <a:pt x="1369846" y="535989"/>
                  <a:pt x="1507387" y="490537"/>
                  <a:pt x="1641377" y="451594"/>
                </a:cubicBezTo>
                <a:lnTo>
                  <a:pt x="1691327" y="436562"/>
                </a:lnTo>
                <a:lnTo>
                  <a:pt x="1740568" y="422358"/>
                </a:lnTo>
                <a:cubicBezTo>
                  <a:pt x="1773000" y="412889"/>
                  <a:pt x="1804722" y="403183"/>
                  <a:pt x="1835260" y="393477"/>
                </a:cubicBezTo>
                <a:cubicBezTo>
                  <a:pt x="1889976" y="377397"/>
                  <a:pt x="1943723" y="358190"/>
                  <a:pt x="1996237" y="335951"/>
                </a:cubicBezTo>
                <a:lnTo>
                  <a:pt x="1998486" y="346012"/>
                </a:lnTo>
                <a:cubicBezTo>
                  <a:pt x="2035180" y="315000"/>
                  <a:pt x="2095073" y="314882"/>
                  <a:pt x="2136382" y="305294"/>
                </a:cubicBezTo>
                <a:cubicBezTo>
                  <a:pt x="2101464" y="323996"/>
                  <a:pt x="2045832" y="340804"/>
                  <a:pt x="1987123" y="356429"/>
                </a:cubicBezTo>
                <a:cubicBezTo>
                  <a:pt x="1930000" y="371084"/>
                  <a:pt x="1873829" y="389228"/>
                  <a:pt x="1818926" y="410758"/>
                </a:cubicBezTo>
                <a:cubicBezTo>
                  <a:pt x="1862366" y="404958"/>
                  <a:pt x="1911843" y="394779"/>
                  <a:pt x="1958834" y="383889"/>
                </a:cubicBezTo>
                <a:cubicBezTo>
                  <a:pt x="2005824" y="372998"/>
                  <a:pt x="2050330" y="363885"/>
                  <a:pt x="2083591" y="359032"/>
                </a:cubicBezTo>
                <a:cubicBezTo>
                  <a:pt x="2056486" y="369449"/>
                  <a:pt x="2027368" y="378563"/>
                  <a:pt x="1996948" y="386967"/>
                </a:cubicBezTo>
                <a:cubicBezTo>
                  <a:pt x="1966527" y="395369"/>
                  <a:pt x="1934569" y="403893"/>
                  <a:pt x="1902255" y="411587"/>
                </a:cubicBezTo>
                <a:cubicBezTo>
                  <a:pt x="1946642" y="412179"/>
                  <a:pt x="1993042" y="401289"/>
                  <a:pt x="2041690" y="388979"/>
                </a:cubicBezTo>
                <a:lnTo>
                  <a:pt x="2115905" y="368857"/>
                </a:lnTo>
                <a:cubicBezTo>
                  <a:pt x="2141117" y="362465"/>
                  <a:pt x="2166802" y="357020"/>
                  <a:pt x="2192843" y="352049"/>
                </a:cubicBezTo>
                <a:cubicBezTo>
                  <a:pt x="2169880" y="344829"/>
                  <a:pt x="2127742" y="363057"/>
                  <a:pt x="2097203" y="366726"/>
                </a:cubicBezTo>
                <a:cubicBezTo>
                  <a:pt x="2115550" y="333584"/>
                  <a:pt x="2155676" y="337608"/>
                  <a:pt x="2183137" y="332992"/>
                </a:cubicBezTo>
                <a:cubicBezTo>
                  <a:pt x="2442950" y="289670"/>
                  <a:pt x="2688913" y="232144"/>
                  <a:pt x="2936061" y="195569"/>
                </a:cubicBezTo>
                <a:cubicBezTo>
                  <a:pt x="2952869" y="192965"/>
                  <a:pt x="2967901" y="183733"/>
                  <a:pt x="2984591" y="179235"/>
                </a:cubicBezTo>
                <a:cubicBezTo>
                  <a:pt x="3188298" y="129876"/>
                  <a:pt x="3412956" y="139701"/>
                  <a:pt x="3609680" y="122301"/>
                </a:cubicBezTo>
                <a:cubicBezTo>
                  <a:pt x="3609680" y="117330"/>
                  <a:pt x="3602815" y="118868"/>
                  <a:pt x="3598435" y="118040"/>
                </a:cubicBezTo>
                <a:cubicBezTo>
                  <a:pt x="3648978" y="106203"/>
                  <a:pt x="3724258" y="114015"/>
                  <a:pt x="3770776" y="88685"/>
                </a:cubicBezTo>
                <a:cubicBezTo>
                  <a:pt x="3764029" y="72824"/>
                  <a:pt x="3723784" y="111056"/>
                  <a:pt x="3720707" y="82885"/>
                </a:cubicBezTo>
                <a:cubicBezTo>
                  <a:pt x="3737752" y="88093"/>
                  <a:pt x="3775747" y="74363"/>
                  <a:pt x="3807351" y="76257"/>
                </a:cubicBezTo>
                <a:cubicBezTo>
                  <a:pt x="3807351" y="55069"/>
                  <a:pt x="3795514" y="74363"/>
                  <a:pt x="3785335" y="72706"/>
                </a:cubicBezTo>
                <a:cubicBezTo>
                  <a:pt x="3804155" y="51992"/>
                  <a:pt x="3824514" y="57555"/>
                  <a:pt x="3853632" y="41694"/>
                </a:cubicBezTo>
                <a:cubicBezTo>
                  <a:pt x="3855052" y="32698"/>
                  <a:pt x="3848660" y="32225"/>
                  <a:pt x="3841795" y="32106"/>
                </a:cubicBezTo>
                <a:cubicBezTo>
                  <a:pt x="3842890" y="28348"/>
                  <a:pt x="3844873" y="26469"/>
                  <a:pt x="3847379" y="25727"/>
                </a:cubicBezTo>
                <a:close/>
                <a:moveTo>
                  <a:pt x="3734573" y="21649"/>
                </a:moveTo>
                <a:cubicBezTo>
                  <a:pt x="3751978" y="18620"/>
                  <a:pt x="3781518" y="29739"/>
                  <a:pt x="3798473" y="29739"/>
                </a:cubicBezTo>
                <a:cubicBezTo>
                  <a:pt x="3778706" y="45837"/>
                  <a:pt x="3753021" y="20625"/>
                  <a:pt x="3722128" y="30331"/>
                </a:cubicBezTo>
                <a:cubicBezTo>
                  <a:pt x="3724317" y="25241"/>
                  <a:pt x="3728771" y="22659"/>
                  <a:pt x="3734573" y="21649"/>
                </a:cubicBezTo>
                <a:close/>
                <a:moveTo>
                  <a:pt x="3967163" y="362"/>
                </a:moveTo>
                <a:cubicBezTo>
                  <a:pt x="3976873" y="2692"/>
                  <a:pt x="3991410" y="15476"/>
                  <a:pt x="4003483" y="14943"/>
                </a:cubicBezTo>
                <a:cubicBezTo>
                  <a:pt x="4000168" y="33763"/>
                  <a:pt x="3974720" y="3107"/>
                  <a:pt x="3971524" y="22519"/>
                </a:cubicBezTo>
                <a:cubicBezTo>
                  <a:pt x="3956492" y="18731"/>
                  <a:pt x="3980638" y="2633"/>
                  <a:pt x="3959332" y="2396"/>
                </a:cubicBezTo>
                <a:cubicBezTo>
                  <a:pt x="3961226" y="-30"/>
                  <a:pt x="3963926" y="-415"/>
                  <a:pt x="3967163" y="362"/>
                </a:cubicBezTo>
                <a:close/>
              </a:path>
            </a:pathLst>
          </a:custGeom>
          <a:blipFill dpi="0" rotWithShape="0">
            <a:blip r:embed="rId13"/>
            <a:srcRect/>
            <a:stretch>
              <a:fillRect t="-35000" b="-35000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ctr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</a:pPr>
            <a:endParaRPr lang="zh-CN" altLang="en-US" sz="7200" spc="660">
              <a:solidFill>
                <a:schemeClr val="lt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299450" y="1398270"/>
            <a:ext cx="2243455" cy="1435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>
              <a:lnSpc>
                <a:spcPct val="100000"/>
              </a:lnSpc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输入时间</a:t>
            </a:r>
            <a:r>
              <a:rPr lang="en-US" altLang="zh-CN" sz="2400">
                <a:latin typeface="微软雅黑" panose="020B0503020204020204" charset="-122"/>
                <a:ea typeface="微软雅黑" panose="020B0503020204020204" charset="-122"/>
              </a:rPr>
              <a:t>设置定时停止播放</a:t>
            </a:r>
            <a:endParaRPr lang="en-US" altLang="zh-CN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1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0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1"/>
  <p:tag name="KSO_WM_UNIT_ADJUSTLAYOUT_ID" val="586"/>
  <p:tag name="KSO_WM_UNIT_TEXT_FILL_FORE_SCHEMECOLOR_INDEX_BRIGHTNESS" val="0"/>
  <p:tag name="KSO_WM_UNIT_TEXT_FILL_FORE_SCHEMECOLOR_INDEX" val="2"/>
  <p:tag name="KSO_WM_UNIT_TEXT_FILL_TYPE" val="1"/>
</p:tagLst>
</file>

<file path=ppt/tags/tag10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2"/>
  <p:tag name="KSO_WM_UNIT_ADJUSTLAYOUT_ID" val="587"/>
  <p:tag name="KSO_WM_UNIT_TEXT_FILL_FORE_SCHEMECOLOR_INDEX_BRIGHTNESS" val="0"/>
  <p:tag name="KSO_WM_UNIT_TEXT_FILL_FORE_SCHEMECOLOR_INDEX" val="2"/>
  <p:tag name="KSO_WM_UNIT_TEXT_FILL_TYPE" val="1"/>
</p:tagLst>
</file>

<file path=ppt/tags/tag10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3"/>
  <p:tag name="KSO_WM_UNIT_ADJUSTLAYOUT_ID" val="588"/>
  <p:tag name="KSO_WM_UNIT_TEXT_FILL_FORE_SCHEMECOLOR_INDEX_BRIGHTNESS" val="0"/>
  <p:tag name="KSO_WM_UNIT_TEXT_FILL_FORE_SCHEMECOLOR_INDEX" val="2"/>
  <p:tag name="KSO_WM_UNIT_TEXT_FILL_TYPE" val="1"/>
</p:tagLst>
</file>

<file path=ppt/tags/tag10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4"/>
  <p:tag name="KSO_WM_UNIT_ADJUSTLAYOUT_ID" val="589"/>
  <p:tag name="KSO_WM_UNIT_TEXT_FILL_FORE_SCHEMECOLOR_INDEX_BRIGHTNESS" val="0"/>
  <p:tag name="KSO_WM_UNIT_TEXT_FILL_FORE_SCHEMECOLOR_INDEX" val="2"/>
  <p:tag name="KSO_WM_UNIT_TEXT_FILL_TYPE" val="1"/>
</p:tagLst>
</file>

<file path=ppt/tags/tag10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6"/>
  <p:tag name="KSO_WM_UNIT_ADJUSTLAYOUT_ID" val="590"/>
  <p:tag name="KSO_WM_UNIT_TEXT_FILL_FORE_SCHEMECOLOR_INDEX_BRIGHTNESS" val="0"/>
  <p:tag name="KSO_WM_UNIT_TEXT_FILL_FORE_SCHEMECOLOR_INDEX" val="2"/>
  <p:tag name="KSO_WM_UNIT_TEXT_FILL_TYPE" val="1"/>
</p:tagLst>
</file>

<file path=ppt/tags/tag10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7"/>
  <p:tag name="KSO_WM_UNIT_ADJUSTLAYOUT_ID" val="571"/>
  <p:tag name="KSO_WM_UNIT_TEXT_FILL_FORE_SCHEMECOLOR_INDEX_BRIGHTNESS" val="0"/>
  <p:tag name="KSO_WM_UNIT_TEXT_FILL_FORE_SCHEMECOLOR_INDEX" val="2"/>
  <p:tag name="KSO_WM_UNIT_TEXT_FILL_TYPE" val="1"/>
</p:tagLst>
</file>

<file path=ppt/tags/tag10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8"/>
  <p:tag name="KSO_WM_UNIT_ADJUSTLAYOUT_ID" val="572"/>
  <p:tag name="KSO_WM_UNIT_TEXT_FILL_FORE_SCHEMECOLOR_INDEX_BRIGHTNESS" val="0"/>
  <p:tag name="KSO_WM_UNIT_TEXT_FILL_FORE_SCHEMECOLOR_INDEX" val="2"/>
  <p:tag name="KSO_WM_UNIT_TEXT_FILL_TYPE" val="1"/>
</p:tagLst>
</file>

<file path=ppt/tags/tag10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9"/>
  <p:tag name="KSO_WM_UNIT_ADJUSTLAYOUT_ID" val="573"/>
  <p:tag name="KSO_WM_UNIT_TEXT_FILL_FORE_SCHEMECOLOR_INDEX_BRIGHTNESS" val="0"/>
  <p:tag name="KSO_WM_UNIT_TEXT_FILL_FORE_SCHEMECOLOR_INDEX" val="2"/>
  <p:tag name="KSO_WM_UNIT_TEXT_FILL_TYPE" val="1"/>
</p:tagLst>
</file>

<file path=ppt/tags/tag10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0"/>
  <p:tag name="KSO_WM_UNIT_ADJUSTLAYOUT_ID" val="574"/>
  <p:tag name="KSO_WM_UNIT_TEXT_FILL_FORE_SCHEMECOLOR_INDEX_BRIGHTNESS" val="0"/>
  <p:tag name="KSO_WM_UNIT_TEXT_FILL_FORE_SCHEMECOLOR_INDEX" val="2"/>
  <p:tag name="KSO_WM_UNIT_TEXT_FILL_TYPE" val="1"/>
</p:tagLst>
</file>

<file path=ppt/tags/tag10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2"/>
  <p:tag name="KSO_WM_UNIT_ADJUSTLAYOUT_ID" val="575"/>
  <p:tag name="KSO_WM_UNIT_TEXT_FILL_FORE_SCHEMECOLOR_INDEX_BRIGHTNESS" val="0"/>
  <p:tag name="KSO_WM_UNIT_TEXT_FILL_FORE_SCHEMECOLOR_INDEX" val="2"/>
  <p:tag name="KSO_WM_UNIT_TEXT_FILL_TYPE" val="1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0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3"/>
  <p:tag name="KSO_WM_UNIT_ADJUSTLAYOUT_ID" val="576"/>
  <p:tag name="KSO_WM_UNIT_TEXT_FILL_FORE_SCHEMECOLOR_INDEX_BRIGHTNESS" val="0"/>
  <p:tag name="KSO_WM_UNIT_TEXT_FILL_FORE_SCHEMECOLOR_INDEX" val="2"/>
  <p:tag name="KSO_WM_UNIT_TEXT_FILL_TYPE" val="1"/>
</p:tagLst>
</file>

<file path=ppt/tags/tag10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4"/>
  <p:tag name="KSO_WM_UNIT_ADJUSTLAYOUT_ID" val="577"/>
  <p:tag name="KSO_WM_UNIT_TEXT_FILL_FORE_SCHEMECOLOR_INDEX_BRIGHTNESS" val="0"/>
  <p:tag name="KSO_WM_UNIT_TEXT_FILL_FORE_SCHEMECOLOR_INDEX" val="2"/>
  <p:tag name="KSO_WM_UNIT_TEXT_FILL_TYPE" val="1"/>
</p:tagLst>
</file>

<file path=ppt/tags/tag10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5"/>
  <p:tag name="KSO_WM_UNIT_ADJUSTLAYOUT_ID" val="578"/>
  <p:tag name="KSO_WM_UNIT_TEXT_FILL_FORE_SCHEMECOLOR_INDEX_BRIGHTNESS" val="0"/>
  <p:tag name="KSO_WM_UNIT_TEXT_FILL_FORE_SCHEMECOLOR_INDEX" val="2"/>
  <p:tag name="KSO_WM_UNIT_TEXT_FILL_TYPE" val="1"/>
</p:tagLst>
</file>

<file path=ppt/tags/tag10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7"/>
  <p:tag name="KSO_WM_UNIT_ADJUSTLAYOUT_ID" val="579"/>
  <p:tag name="KSO_WM_UNIT_TEXT_FILL_FORE_SCHEMECOLOR_INDEX_BRIGHTNESS" val="0"/>
  <p:tag name="KSO_WM_UNIT_TEXT_FILL_FORE_SCHEMECOLOR_INDEX" val="2"/>
  <p:tag name="KSO_WM_UNIT_TEXT_FILL_TYPE" val="1"/>
</p:tagLst>
</file>

<file path=ppt/tags/tag10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8"/>
  <p:tag name="KSO_WM_UNIT_ADJUSTLAYOUT_ID" val="580"/>
  <p:tag name="KSO_WM_UNIT_TEXT_FILL_FORE_SCHEMECOLOR_INDEX_BRIGHTNESS" val="0"/>
  <p:tag name="KSO_WM_UNIT_TEXT_FILL_FORE_SCHEMECOLOR_INDEX" val="2"/>
  <p:tag name="KSO_WM_UNIT_TEXT_FILL_TYPE" val="1"/>
</p:tagLst>
</file>

<file path=ppt/tags/tag10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9"/>
  <p:tag name="KSO_WM_UNIT_ADJUSTLAYOUT_ID" val="561"/>
  <p:tag name="KSO_WM_UNIT_TEXT_FILL_FORE_SCHEMECOLOR_INDEX_BRIGHTNESS" val="0"/>
  <p:tag name="KSO_WM_UNIT_TEXT_FILL_FORE_SCHEMECOLOR_INDEX" val="2"/>
  <p:tag name="KSO_WM_UNIT_TEXT_FILL_TYPE" val="1"/>
</p:tagLst>
</file>

<file path=ppt/tags/tag10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0"/>
  <p:tag name="KSO_WM_UNIT_ADJUSTLAYOUT_ID" val="562"/>
  <p:tag name="KSO_WM_UNIT_TEXT_FILL_FORE_SCHEMECOLOR_INDEX_BRIGHTNESS" val="0"/>
  <p:tag name="KSO_WM_UNIT_TEXT_FILL_FORE_SCHEMECOLOR_INDEX" val="2"/>
  <p:tag name="KSO_WM_UNIT_TEXT_FILL_TYPE" val="1"/>
</p:tagLst>
</file>

<file path=ppt/tags/tag10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1"/>
  <p:tag name="KSO_WM_UNIT_ADJUSTLAYOUT_ID" val="563"/>
  <p:tag name="KSO_WM_UNIT_TEXT_FILL_FORE_SCHEMECOLOR_INDEX_BRIGHTNESS" val="0"/>
  <p:tag name="KSO_WM_UNIT_TEXT_FILL_FORE_SCHEMECOLOR_INDEX" val="2"/>
  <p:tag name="KSO_WM_UNIT_TEXT_FILL_TYPE" val="1"/>
</p:tagLst>
</file>

<file path=ppt/tags/tag10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2"/>
  <p:tag name="KSO_WM_UNIT_ADJUSTLAYOUT_ID" val="564"/>
  <p:tag name="KSO_WM_UNIT_TEXT_FILL_FORE_SCHEMECOLOR_INDEX_BRIGHTNESS" val="0"/>
  <p:tag name="KSO_WM_UNIT_TEXT_FILL_FORE_SCHEMECOLOR_INDEX" val="2"/>
  <p:tag name="KSO_WM_UNIT_TEXT_FILL_TYPE" val="1"/>
</p:tagLst>
</file>

<file path=ppt/tags/tag10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4"/>
  <p:tag name="KSO_WM_UNIT_ADJUSTLAYOUT_ID" val="565"/>
  <p:tag name="KSO_WM_UNIT_TEXT_FILL_FORE_SCHEMECOLOR_INDEX_BRIGHTNESS" val="0"/>
  <p:tag name="KSO_WM_UNIT_TEXT_FILL_FORE_SCHEMECOLOR_INDEX" val="2"/>
  <p:tag name="KSO_WM_UNIT_TEXT_FILL_TYPE" val="1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0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5"/>
  <p:tag name="KSO_WM_UNIT_ADJUSTLAYOUT_ID" val="566"/>
  <p:tag name="KSO_WM_UNIT_TEXT_FILL_FORE_SCHEMECOLOR_INDEX_BRIGHTNESS" val="0"/>
  <p:tag name="KSO_WM_UNIT_TEXT_FILL_FORE_SCHEMECOLOR_INDEX" val="2"/>
  <p:tag name="KSO_WM_UNIT_TEXT_FILL_TYPE" val="1"/>
</p:tagLst>
</file>

<file path=ppt/tags/tag10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6"/>
  <p:tag name="KSO_WM_UNIT_ADJUSTLAYOUT_ID" val="567"/>
  <p:tag name="KSO_WM_UNIT_TEXT_FILL_FORE_SCHEMECOLOR_INDEX_BRIGHTNESS" val="0"/>
  <p:tag name="KSO_WM_UNIT_TEXT_FILL_FORE_SCHEMECOLOR_INDEX" val="2"/>
  <p:tag name="KSO_WM_UNIT_TEXT_FILL_TYPE" val="1"/>
</p:tagLst>
</file>

<file path=ppt/tags/tag10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8"/>
  <p:tag name="KSO_WM_UNIT_ADJUSTLAYOUT_ID" val="568"/>
  <p:tag name="KSO_WM_UNIT_TEXT_FILL_FORE_SCHEMECOLOR_INDEX_BRIGHTNESS" val="0"/>
  <p:tag name="KSO_WM_UNIT_TEXT_FILL_FORE_SCHEMECOLOR_INDEX" val="2"/>
  <p:tag name="KSO_WM_UNIT_TEXT_FILL_TYPE" val="1"/>
</p:tagLst>
</file>

<file path=ppt/tags/tag10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9"/>
  <p:tag name="KSO_WM_UNIT_ADJUSTLAYOUT_ID" val="569"/>
  <p:tag name="KSO_WM_UNIT_TEXT_FILL_FORE_SCHEMECOLOR_INDEX_BRIGHTNESS" val="0"/>
  <p:tag name="KSO_WM_UNIT_TEXT_FILL_FORE_SCHEMECOLOR_INDEX" val="2"/>
  <p:tag name="KSO_WM_UNIT_TEXT_FILL_TYPE" val="1"/>
</p:tagLst>
</file>

<file path=ppt/tags/tag10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0"/>
  <p:tag name="KSO_WM_UNIT_ADJUSTLAYOUT_ID" val="570"/>
  <p:tag name="KSO_WM_UNIT_TEXT_FILL_FORE_SCHEMECOLOR_INDEX_BRIGHTNESS" val="0"/>
  <p:tag name="KSO_WM_UNIT_TEXT_FILL_FORE_SCHEMECOLOR_INDEX" val="2"/>
  <p:tag name="KSO_WM_UNIT_TEXT_FILL_TYPE" val="1"/>
</p:tagLst>
</file>

<file path=ppt/tags/tag10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1"/>
  <p:tag name="KSO_WM_UNIT_ADJUSTLAYOUT_ID" val="551"/>
  <p:tag name="KSO_WM_UNIT_TEXT_FILL_FORE_SCHEMECOLOR_INDEX_BRIGHTNESS" val="0"/>
  <p:tag name="KSO_WM_UNIT_TEXT_FILL_FORE_SCHEMECOLOR_INDEX" val="2"/>
  <p:tag name="KSO_WM_UNIT_TEXT_FILL_TYPE" val="1"/>
</p:tagLst>
</file>

<file path=ppt/tags/tag10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2"/>
  <p:tag name="KSO_WM_UNIT_ADJUSTLAYOUT_ID" val="552"/>
  <p:tag name="KSO_WM_UNIT_TEXT_FILL_FORE_SCHEMECOLOR_INDEX_BRIGHTNESS" val="0"/>
  <p:tag name="KSO_WM_UNIT_TEXT_FILL_FORE_SCHEMECOLOR_INDEX" val="2"/>
  <p:tag name="KSO_WM_UNIT_TEXT_FILL_TYPE" val="1"/>
</p:tagLst>
</file>

<file path=ppt/tags/tag10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3"/>
  <p:tag name="KSO_WM_UNIT_ADJUSTLAYOUT_ID" val="553"/>
  <p:tag name="KSO_WM_UNIT_TEXT_FILL_FORE_SCHEMECOLOR_INDEX_BRIGHTNESS" val="0"/>
  <p:tag name="KSO_WM_UNIT_TEXT_FILL_FORE_SCHEMECOLOR_INDEX" val="2"/>
  <p:tag name="KSO_WM_UNIT_TEXT_FILL_TYPE" val="1"/>
</p:tagLst>
</file>

<file path=ppt/tags/tag10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4"/>
  <p:tag name="KSO_WM_UNIT_ADJUSTLAYOUT_ID" val="554"/>
  <p:tag name="KSO_WM_UNIT_TEXT_FILL_FORE_SCHEMECOLOR_INDEX_BRIGHTNESS" val="0"/>
  <p:tag name="KSO_WM_UNIT_TEXT_FILL_FORE_SCHEMECOLOR_INDEX" val="2"/>
  <p:tag name="KSO_WM_UNIT_TEXT_FILL_TYPE" val="1"/>
</p:tagLst>
</file>

<file path=ppt/tags/tag10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6"/>
  <p:tag name="KSO_WM_UNIT_ADJUSTLAYOUT_ID" val="555"/>
  <p:tag name="KSO_WM_UNIT_TEXT_FILL_FORE_SCHEMECOLOR_INDEX_BRIGHTNESS" val="0"/>
  <p:tag name="KSO_WM_UNIT_TEXT_FILL_FORE_SCHEMECOLOR_INDEX" val="2"/>
  <p:tag name="KSO_WM_UNIT_TEXT_FILL_TYPE" val="1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10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7"/>
  <p:tag name="KSO_WM_UNIT_ADJUSTLAYOUT_ID" val="556"/>
  <p:tag name="KSO_WM_UNIT_TEXT_FILL_FORE_SCHEMECOLOR_INDEX_BRIGHTNESS" val="0"/>
  <p:tag name="KSO_WM_UNIT_TEXT_FILL_FORE_SCHEMECOLOR_INDEX" val="2"/>
  <p:tag name="KSO_WM_UNIT_TEXT_FILL_TYPE" val="1"/>
</p:tagLst>
</file>

<file path=ppt/tags/tag10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9"/>
  <p:tag name="KSO_WM_UNIT_ADJUSTLAYOUT_ID" val="557"/>
  <p:tag name="KSO_WM_UNIT_TEXT_FILL_FORE_SCHEMECOLOR_INDEX_BRIGHTNESS" val="0"/>
  <p:tag name="KSO_WM_UNIT_TEXT_FILL_FORE_SCHEMECOLOR_INDEX" val="2"/>
  <p:tag name="KSO_WM_UNIT_TEXT_FILL_TYPE" val="1"/>
</p:tagLst>
</file>

<file path=ppt/tags/tag10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0"/>
  <p:tag name="KSO_WM_UNIT_ADJUSTLAYOUT_ID" val="558"/>
  <p:tag name="KSO_WM_UNIT_TEXT_FILL_FORE_SCHEMECOLOR_INDEX_BRIGHTNESS" val="0"/>
  <p:tag name="KSO_WM_UNIT_TEXT_FILL_FORE_SCHEMECOLOR_INDEX" val="2"/>
  <p:tag name="KSO_WM_UNIT_TEXT_FILL_TYPE" val="1"/>
</p:tagLst>
</file>

<file path=ppt/tags/tag10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1"/>
  <p:tag name="KSO_WM_UNIT_ADJUSTLAYOUT_ID" val="559"/>
  <p:tag name="KSO_WM_UNIT_TEXT_FILL_FORE_SCHEMECOLOR_INDEX_BRIGHTNESS" val="0"/>
  <p:tag name="KSO_WM_UNIT_TEXT_FILL_FORE_SCHEMECOLOR_INDEX" val="2"/>
  <p:tag name="KSO_WM_UNIT_TEXT_FILL_TYPE" val="1"/>
</p:tagLst>
</file>

<file path=ppt/tags/tag10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2"/>
  <p:tag name="KSO_WM_UNIT_ADJUSTLAYOUT_ID" val="560"/>
  <p:tag name="KSO_WM_UNIT_TEXT_FILL_FORE_SCHEMECOLOR_INDEX_BRIGHTNESS" val="0"/>
  <p:tag name="KSO_WM_UNIT_TEXT_FILL_FORE_SCHEMECOLOR_INDEX" val="2"/>
  <p:tag name="KSO_WM_UNIT_TEXT_FILL_TYPE" val="1"/>
</p:tagLst>
</file>

<file path=ppt/tags/tag10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3"/>
  <p:tag name="KSO_WM_UNIT_ADJUSTLAYOUT_ID" val="541"/>
  <p:tag name="KSO_WM_UNIT_TEXT_FILL_FORE_SCHEMECOLOR_INDEX_BRIGHTNESS" val="0"/>
  <p:tag name="KSO_WM_UNIT_TEXT_FILL_FORE_SCHEMECOLOR_INDEX" val="2"/>
  <p:tag name="KSO_WM_UNIT_TEXT_FILL_TYPE" val="1"/>
</p:tagLst>
</file>

<file path=ppt/tags/tag10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4"/>
  <p:tag name="KSO_WM_UNIT_ADJUSTLAYOUT_ID" val="542"/>
  <p:tag name="KSO_WM_UNIT_TEXT_FILL_FORE_SCHEMECOLOR_INDEX_BRIGHTNESS" val="0"/>
  <p:tag name="KSO_WM_UNIT_TEXT_FILL_FORE_SCHEMECOLOR_INDEX" val="2"/>
  <p:tag name="KSO_WM_UNIT_TEXT_FILL_TYPE" val="1"/>
</p:tagLst>
</file>

<file path=ppt/tags/tag10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5"/>
  <p:tag name="KSO_WM_UNIT_ADJUSTLAYOUT_ID" val="543"/>
  <p:tag name="KSO_WM_UNIT_TEXT_FILL_FORE_SCHEMECOLOR_INDEX_BRIGHTNESS" val="0"/>
  <p:tag name="KSO_WM_UNIT_TEXT_FILL_FORE_SCHEMECOLOR_INDEX" val="2"/>
  <p:tag name="KSO_WM_UNIT_TEXT_FILL_TYPE" val="1"/>
</p:tagLst>
</file>

<file path=ppt/tags/tag10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6"/>
  <p:tag name="KSO_WM_UNIT_ADJUSTLAYOUT_ID" val="544"/>
  <p:tag name="KSO_WM_UNIT_TEXT_FILL_FORE_SCHEMECOLOR_INDEX_BRIGHTNESS" val="0"/>
  <p:tag name="KSO_WM_UNIT_TEXT_FILL_FORE_SCHEMECOLOR_INDEX" val="2"/>
  <p:tag name="KSO_WM_UNIT_TEXT_FILL_TYPE" val="1"/>
</p:tagLst>
</file>

<file path=ppt/tags/tag10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8"/>
  <p:tag name="KSO_WM_UNIT_ADJUSTLAYOUT_ID" val="545"/>
  <p:tag name="KSO_WM_UNIT_TEXT_FILL_FORE_SCHEMECOLOR_INDEX_BRIGHTNESS" val="0"/>
  <p:tag name="KSO_WM_UNIT_TEXT_FILL_FORE_SCHEMECOLOR_INDEX" val="2"/>
  <p:tag name="KSO_WM_UNIT_TEXT_FILL_TYPE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10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0"/>
  <p:tag name="KSO_WM_UNIT_ADJUSTLAYOUT_ID" val="546"/>
  <p:tag name="KSO_WM_UNIT_TEXT_FILL_FORE_SCHEMECOLOR_INDEX_BRIGHTNESS" val="0"/>
  <p:tag name="KSO_WM_UNIT_TEXT_FILL_FORE_SCHEMECOLOR_INDEX" val="2"/>
  <p:tag name="KSO_WM_UNIT_TEXT_FILL_TYPE" val="1"/>
</p:tagLst>
</file>

<file path=ppt/tags/tag10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1"/>
  <p:tag name="KSO_WM_UNIT_ADJUSTLAYOUT_ID" val="547"/>
  <p:tag name="KSO_WM_UNIT_TEXT_FILL_FORE_SCHEMECOLOR_INDEX_BRIGHTNESS" val="0"/>
  <p:tag name="KSO_WM_UNIT_TEXT_FILL_FORE_SCHEMECOLOR_INDEX" val="2"/>
  <p:tag name="KSO_WM_UNIT_TEXT_FILL_TYPE" val="1"/>
</p:tagLst>
</file>

<file path=ppt/tags/tag10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2"/>
  <p:tag name="KSO_WM_UNIT_ADJUSTLAYOUT_ID" val="548"/>
  <p:tag name="KSO_WM_UNIT_TEXT_FILL_FORE_SCHEMECOLOR_INDEX_BRIGHTNESS" val="0"/>
  <p:tag name="KSO_WM_UNIT_TEXT_FILL_FORE_SCHEMECOLOR_INDEX" val="2"/>
  <p:tag name="KSO_WM_UNIT_TEXT_FILL_TYPE" val="1"/>
</p:tagLst>
</file>

<file path=ppt/tags/tag10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3"/>
  <p:tag name="KSO_WM_UNIT_ADJUSTLAYOUT_ID" val="549"/>
  <p:tag name="KSO_WM_UNIT_TEXT_FILL_FORE_SCHEMECOLOR_INDEX_BRIGHTNESS" val="0"/>
  <p:tag name="KSO_WM_UNIT_TEXT_FILL_FORE_SCHEMECOLOR_INDEX" val="2"/>
  <p:tag name="KSO_WM_UNIT_TEXT_FILL_TYPE" val="1"/>
</p:tagLst>
</file>

<file path=ppt/tags/tag10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4"/>
  <p:tag name="KSO_WM_UNIT_ADJUSTLAYOUT_ID" val="550"/>
  <p:tag name="KSO_WM_UNIT_TEXT_FILL_FORE_SCHEMECOLOR_INDEX_BRIGHTNESS" val="0"/>
  <p:tag name="KSO_WM_UNIT_TEXT_FILL_FORE_SCHEMECOLOR_INDEX" val="2"/>
  <p:tag name="KSO_WM_UNIT_TEXT_FILL_TYPE" val="1"/>
</p:tagLst>
</file>

<file path=ppt/tags/tag10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5"/>
  <p:tag name="KSO_WM_UNIT_ADJUSTLAYOUT_ID" val="531"/>
  <p:tag name="KSO_WM_UNIT_TEXT_FILL_FORE_SCHEMECOLOR_INDEX_BRIGHTNESS" val="0"/>
  <p:tag name="KSO_WM_UNIT_TEXT_FILL_FORE_SCHEMECOLOR_INDEX" val="2"/>
  <p:tag name="KSO_WM_UNIT_TEXT_FILL_TYPE" val="1"/>
</p:tagLst>
</file>

<file path=ppt/tags/tag10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6"/>
  <p:tag name="KSO_WM_UNIT_ADJUSTLAYOUT_ID" val="532"/>
  <p:tag name="KSO_WM_UNIT_TEXT_FILL_FORE_SCHEMECOLOR_INDEX_BRIGHTNESS" val="0"/>
  <p:tag name="KSO_WM_UNIT_TEXT_FILL_FORE_SCHEMECOLOR_INDEX" val="2"/>
  <p:tag name="KSO_WM_UNIT_TEXT_FILL_TYPE" val="1"/>
</p:tagLst>
</file>

<file path=ppt/tags/tag10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7"/>
  <p:tag name="KSO_WM_UNIT_ADJUSTLAYOUT_ID" val="533"/>
  <p:tag name="KSO_WM_UNIT_TEXT_FILL_FORE_SCHEMECOLOR_INDEX_BRIGHTNESS" val="0"/>
  <p:tag name="KSO_WM_UNIT_TEXT_FILL_FORE_SCHEMECOLOR_INDEX" val="2"/>
  <p:tag name="KSO_WM_UNIT_TEXT_FILL_TYPE" val="1"/>
</p:tagLst>
</file>

<file path=ppt/tags/tag10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8"/>
  <p:tag name="KSO_WM_UNIT_ADJUSTLAYOUT_ID" val="534"/>
  <p:tag name="KSO_WM_UNIT_TEXT_FILL_FORE_SCHEMECOLOR_INDEX_BRIGHTNESS" val="0"/>
  <p:tag name="KSO_WM_UNIT_TEXT_FILL_FORE_SCHEMECOLOR_INDEX" val="2"/>
  <p:tag name="KSO_WM_UNIT_TEXT_FILL_TYPE" val="1"/>
</p:tagLst>
</file>

<file path=ppt/tags/tag10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"/>
  <p:tag name="KSO_WM_UNIT_ADJUSTLAYOUT_ID" val="535"/>
  <p:tag name="KSO_WM_UNIT_TEXT_FILL_FORE_SCHEMECOLOR_INDEX_BRIGHTNESS" val="0"/>
  <p:tag name="KSO_WM_UNIT_TEXT_FILL_FORE_SCHEMECOLOR_INDEX" val="2"/>
  <p:tag name="KSO_WM_UNIT_TEXT_FILL_TYPE" val="1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0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"/>
  <p:tag name="KSO_WM_UNIT_ADJUSTLAYOUT_ID" val="536"/>
  <p:tag name="KSO_WM_UNIT_TEXT_FILL_FORE_SCHEMECOLOR_INDEX_BRIGHTNESS" val="0"/>
  <p:tag name="KSO_WM_UNIT_TEXT_FILL_FORE_SCHEMECOLOR_INDEX" val="2"/>
  <p:tag name="KSO_WM_UNIT_TEXT_FILL_TYPE" val="1"/>
</p:tagLst>
</file>

<file path=ppt/tags/tag10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"/>
  <p:tag name="KSO_WM_UNIT_ADJUSTLAYOUT_ID" val="537"/>
  <p:tag name="KSO_WM_UNIT_TEXT_FILL_FORE_SCHEMECOLOR_INDEX_BRIGHTNESS" val="0"/>
  <p:tag name="KSO_WM_UNIT_TEXT_FILL_FORE_SCHEMECOLOR_INDEX" val="2"/>
  <p:tag name="KSO_WM_UNIT_TEXT_FILL_TYPE" val="1"/>
</p:tagLst>
</file>

<file path=ppt/tags/tag10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"/>
  <p:tag name="KSO_WM_UNIT_ADJUSTLAYOUT_ID" val="538"/>
  <p:tag name="KSO_WM_UNIT_TEXT_FILL_FORE_SCHEMECOLOR_INDEX_BRIGHTNESS" val="0"/>
  <p:tag name="KSO_WM_UNIT_TEXT_FILL_FORE_SCHEMECOLOR_INDEX" val="2"/>
  <p:tag name="KSO_WM_UNIT_TEXT_FILL_TYPE" val="1"/>
</p:tagLst>
</file>

<file path=ppt/tags/tag10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539"/>
  <p:tag name="KSO_WM_UNIT_TEXT_FILL_FORE_SCHEMECOLOR_INDEX_BRIGHTNESS" val="0"/>
  <p:tag name="KSO_WM_UNIT_TEXT_FILL_FORE_SCHEMECOLOR_INDEX" val="2"/>
  <p:tag name="KSO_WM_UNIT_TEXT_FILL_TYPE" val="1"/>
</p:tagLst>
</file>

<file path=ppt/tags/tag10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"/>
  <p:tag name="KSO_WM_UNIT_ADJUSTLAYOUT_ID" val="540"/>
  <p:tag name="KSO_WM_UNIT_TEXT_FILL_FORE_SCHEMECOLOR_INDEX_BRIGHTNESS" val="0"/>
  <p:tag name="KSO_WM_UNIT_TEXT_FILL_FORE_SCHEMECOLOR_INDEX" val="2"/>
  <p:tag name="KSO_WM_UNIT_TEXT_FILL_TYPE" val="1"/>
</p:tagLst>
</file>

<file path=ppt/tags/tag10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"/>
  <p:tag name="KSO_WM_UNIT_ADJUSTLAYOUT_ID" val="521"/>
  <p:tag name="KSO_WM_UNIT_TEXT_FILL_FORE_SCHEMECOLOR_INDEX_BRIGHTNESS" val="0"/>
  <p:tag name="KSO_WM_UNIT_TEXT_FILL_FORE_SCHEMECOLOR_INDEX" val="2"/>
  <p:tag name="KSO_WM_UNIT_TEXT_FILL_TYPE" val="1"/>
</p:tagLst>
</file>

<file path=ppt/tags/tag10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"/>
  <p:tag name="KSO_WM_UNIT_ADJUSTLAYOUT_ID" val="522"/>
  <p:tag name="KSO_WM_UNIT_TEXT_FILL_FORE_SCHEMECOLOR_INDEX_BRIGHTNESS" val="0"/>
  <p:tag name="KSO_WM_UNIT_TEXT_FILL_FORE_SCHEMECOLOR_INDEX" val="2"/>
  <p:tag name="KSO_WM_UNIT_TEXT_FILL_TYPE" val="1"/>
</p:tagLst>
</file>

<file path=ppt/tags/tag10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1"/>
  <p:tag name="KSO_WM_UNIT_ADJUSTLAYOUT_ID" val="523"/>
  <p:tag name="KSO_WM_UNIT_TEXT_FILL_FORE_SCHEMECOLOR_INDEX_BRIGHTNESS" val="0"/>
  <p:tag name="KSO_WM_UNIT_TEXT_FILL_FORE_SCHEMECOLOR_INDEX" val="2"/>
  <p:tag name="KSO_WM_UNIT_TEXT_FILL_TYPE" val="1"/>
</p:tagLst>
</file>

<file path=ppt/tags/tag10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2"/>
  <p:tag name="KSO_WM_UNIT_ADJUSTLAYOUT_ID" val="524"/>
  <p:tag name="KSO_WM_UNIT_TEXT_FILL_FORE_SCHEMECOLOR_INDEX_BRIGHTNESS" val="0"/>
  <p:tag name="KSO_WM_UNIT_TEXT_FILL_FORE_SCHEMECOLOR_INDEX" val="2"/>
  <p:tag name="KSO_WM_UNIT_TEXT_FILL_TYPE" val="1"/>
</p:tagLst>
</file>

<file path=ppt/tags/tag10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3"/>
  <p:tag name="KSO_WM_UNIT_ADJUSTLAYOUT_ID" val="525"/>
  <p:tag name="KSO_WM_UNIT_TEXT_FILL_FORE_SCHEMECOLOR_INDEX_BRIGHTNESS" val="0"/>
  <p:tag name="KSO_WM_UNIT_TEXT_FILL_FORE_SCHEMECOLOR_INDEX" val="2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0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4"/>
  <p:tag name="KSO_WM_UNIT_ADJUSTLAYOUT_ID" val="526"/>
  <p:tag name="KSO_WM_UNIT_TEXT_FILL_FORE_SCHEMECOLOR_INDEX_BRIGHTNESS" val="0"/>
  <p:tag name="KSO_WM_UNIT_TEXT_FILL_FORE_SCHEMECOLOR_INDEX" val="2"/>
  <p:tag name="KSO_WM_UNIT_TEXT_FILL_TYPE" val="1"/>
</p:tagLst>
</file>

<file path=ppt/tags/tag10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5"/>
  <p:tag name="KSO_WM_UNIT_ADJUSTLAYOUT_ID" val="527"/>
  <p:tag name="KSO_WM_UNIT_TEXT_FILL_FORE_SCHEMECOLOR_INDEX_BRIGHTNESS" val="0"/>
  <p:tag name="KSO_WM_UNIT_TEXT_FILL_FORE_SCHEMECOLOR_INDEX" val="2"/>
  <p:tag name="KSO_WM_UNIT_TEXT_FILL_TYPE" val="1"/>
</p:tagLst>
</file>

<file path=ppt/tags/tag10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6"/>
  <p:tag name="KSO_WM_UNIT_ADJUSTLAYOUT_ID" val="528"/>
  <p:tag name="KSO_WM_UNIT_TEXT_FILL_FORE_SCHEMECOLOR_INDEX_BRIGHTNESS" val="0"/>
  <p:tag name="KSO_WM_UNIT_TEXT_FILL_FORE_SCHEMECOLOR_INDEX" val="2"/>
  <p:tag name="KSO_WM_UNIT_TEXT_FILL_TYPE" val="1"/>
</p:tagLst>
</file>

<file path=ppt/tags/tag10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7"/>
  <p:tag name="KSO_WM_UNIT_ADJUSTLAYOUT_ID" val="529"/>
  <p:tag name="KSO_WM_UNIT_TEXT_FILL_FORE_SCHEMECOLOR_INDEX_BRIGHTNESS" val="0"/>
  <p:tag name="KSO_WM_UNIT_TEXT_FILL_FORE_SCHEMECOLOR_INDEX" val="2"/>
  <p:tag name="KSO_WM_UNIT_TEXT_FILL_TYPE" val="1"/>
</p:tagLst>
</file>

<file path=ppt/tags/tag10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8"/>
  <p:tag name="KSO_WM_UNIT_ADJUSTLAYOUT_ID" val="530"/>
  <p:tag name="KSO_WM_UNIT_TEXT_FILL_FORE_SCHEMECOLOR_INDEX_BRIGHTNESS" val="0"/>
  <p:tag name="KSO_WM_UNIT_TEXT_FILL_FORE_SCHEMECOLOR_INDEX" val="2"/>
  <p:tag name="KSO_WM_UNIT_TEXT_FILL_TYPE" val="1"/>
</p:tagLst>
</file>

<file path=ppt/tags/tag10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1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10"/>
  <p:tag name="KSO_WM_UNIT_ADJUSTLAYOUT_ID" val="510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9"/>
  <p:tag name="KSO_WM_UNIT_ADJUSTLAYOUT_ID" val="511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1067.xml><?xml version="1.0" encoding="utf-8"?>
<p:tagLst xmlns:p="http://schemas.openxmlformats.org/presentationml/2006/main">
  <p:tag name="KSO_WM_UNIT_VALUE" val="1079*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8147_1*d*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ADJUSTLAYOUT_ID" val="11"/>
  <p:tag name="KSO_WM_UNIT_PICTURE_CLIP_FLAG" val="1"/>
</p:tagLst>
</file>

<file path=ppt/tags/tag10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"/>
  <p:tag name="KSO_WM_UNIT_ADJUSTLAYOUT_ID" val="10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69.xml><?xml version="1.0" encoding="utf-8"?>
<p:tagLst xmlns:p="http://schemas.openxmlformats.org/presentationml/2006/main">
  <p:tag name="KSO_WM_UNIT_TEXT_PART_ID_V2" val="d-1-1"/>
  <p:tag name="KSO_WM_UNIT_PRESET_TEXT" val="点击此处添加正文，文字是您思想的提炼，请言简意赅的阐述观点。"/>
  <p:tag name="KSO_WM_UNIT_NOCLEAR" val="0"/>
  <p:tag name="KSO_WM_UNIT_VALUE" val="3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147_1*f*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ADJUSTLAYOUT_ID" val="12"/>
  <p:tag name="KSO_WM_UNIT_TEXT_FILL_FORE_SCHEMECOLOR_INDEX_BRIGHTNESS" val="0.5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0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3"/>
  <p:tag name="KSO_WM_UNIT_ADJUSTLAYOUT_ID" val="15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10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5"/>
  <p:tag name="KSO_WM_UNIT_ADJUSTLAYOUT_ID" val="4"/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1072.xml><?xml version="1.0" encoding="utf-8"?>
<p:tagLst xmlns:p="http://schemas.openxmlformats.org/presentationml/2006/main">
  <p:tag name="KSO_WM_UNIT_TEXT_PART_ID_V2" val="b-3-1"/>
  <p:tag name="KSO_WM_UNIT_ISCONTENTSTITLE" val="0"/>
  <p:tag name="KSO_WM_UNIT_PRESET_TEXT" val="单击此处添加您的大标题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147_1*a*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ADJUSTLAYOUT_ID" val="5"/>
</p:tagLst>
</file>

<file path=ppt/tags/tag1073.xml><?xml version="1.0" encoding="utf-8"?>
<p:tagLst xmlns:p="http://schemas.openxmlformats.org/presentationml/2006/main">
  <p:tag name="KSO_WM_TEMPLATE_CATEGORY" val="custom"/>
  <p:tag name="KSO_WM_TEMPLATE_INDEX" val="20203885"/>
  <p:tag name="KSO_WM_TAG_VERSION" val="1.0"/>
  <p:tag name="KSO_WM_SLIDE_ID" val="diagram20198147_1"/>
  <p:tag name="KSO_WM_SLIDE_INDEX" val="1"/>
  <p:tag name="KSO_WM_SLIDE_ITEM_CNT" val="0"/>
  <p:tag name="KSO_WM_SLIDE_LAYOUT" val="a_d_f"/>
  <p:tag name="KSO_WM_SLIDE_LAYOUT_CNT" val="1_1_1"/>
  <p:tag name="KSO_WM_SLIDE_TYPE" val="text"/>
  <p:tag name="KSO_WM_BEAUTIFY_FLAG" val="#wm#"/>
  <p:tag name="KSO_WM_TEMPLATE_SUBCATEGORY" val="8"/>
  <p:tag name="KSO_WM_TEMPLATE_MASTER_TYPE" val="0"/>
  <p:tag name="KSO_WM_TEMPLATE_COLOR_TYPE" val="1"/>
  <p:tag name="KSO_WM_SLIDE_SUBTYPE" val="picTxt"/>
  <p:tag name="KSO_WM_SLIDE_SIZE" val="978*542"/>
  <p:tag name="KSO_WM_SLIDE_POSITION" val="-19*-1"/>
  <p:tag name="KSO_WM_SLIDE_BK_DARK_LIGHT" val="2"/>
  <p:tag name="KSO_WM_SLIDE_BACKGROUND_TYPE" val="general"/>
  <p:tag name="KSO_WM_SLIDE_CONSTRAINT" val="%7b%22slideConstraint%22%3a%7b%22seriesAreas%22%3a%5b%5d%2c%22singleAreas%22%3a%5b%7b%22shapes%22%3a%5b11%5d%2c%22serialConstraintIndex%22%3a-1%2c%22areatextmark%22%3a0%2c%22pictureprocessmark%22%3a0%7d%5d%7d%7d"/>
</p:tagLst>
</file>

<file path=ppt/tags/tag10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0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076.xml><?xml version="1.0" encoding="utf-8"?>
<p:tagLst xmlns:p="http://schemas.openxmlformats.org/presentationml/2006/main">
  <p:tag name="KSO_WM_UNIT_ISCONTENTSTITLE" val="0"/>
  <p:tag name="KSO_WM_UNIT_PRESET_TEXT" val="点击添加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893_1*a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</p:tagLst>
</file>

<file path=ppt/tags/tag1077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&#13;根据需要可酌情增减文字，以便观者可以准确理解您所传达的信息。"/>
  <p:tag name="KSO_WM_UNIT_NOCLEAR" val="0"/>
  <p:tag name="KSO_WM_UNIT_VALUE" val="2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893_1*f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PLACING_PICTURE_MD4" val="0"/>
  <p:tag name="KSO_WM_UNIT_SUBTYPE" val="a"/>
  <p:tag name="KSO_WM_UNIT_TEXT_FILL_FORE_SCHEMECOLOR_INDEX_BRIGHTNESS" val="0.35"/>
  <p:tag name="KSO_WM_UNIT_TEXT_FILL_FORE_SCHEMECOLOR_INDEX" val="13"/>
  <p:tag name="KSO_WM_UNIT_TEXT_FILL_TYPE" val="1"/>
</p:tagLst>
</file>

<file path=ppt/tags/tag10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893_1*i*2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BLOCK" val="0"/>
  <p:tag name="KSO_WM_UNIT_SM_LIMIT_TYPE" val="1"/>
  <p:tag name="KSO_WM_UNIT_PLACING_PICTURE_MD4" val="0"/>
  <p:tag name="KSO_WM_UNIT_FILL_FORE_SCHEMECOLOR_INDEX_BRIGHTNESS" val="0"/>
  <p:tag name="KSO_WM_UNIT_FILL_FORE_SCHEMECOLOR_INDEX" val="5"/>
  <p:tag name="KSO_WM_UNIT_FILL_TYPE" val="1"/>
</p:tagLst>
</file>

<file path=ppt/tags/tag10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1011_4*ζ_h_d*1_1_1"/>
  <p:tag name="KSO_WM_TEMPLATE_CATEGORY" val="crop"/>
  <p:tag name="KSO_WM_TEMPLATE_INDEX" val="1011"/>
  <p:tag name="KSO_WM_UNIT_LAYERLEVEL" val="1_1_1"/>
  <p:tag name="KSO_WM_TAG_VERSION" val="1.0"/>
  <p:tag name="KSO_WM_BEAUTIFY_FLAG" val="#wm#"/>
  <p:tag name="KSO_WM_UNIT_DIAGRAM_MODELTYPE" val="creativeCrop"/>
  <p:tag name="KSO_WM_UNIT_VALUE" val="1546*2059"/>
  <p:tag name="KSO_WM_DIAGRAM_GROUP_CODE" val="1569083292"/>
  <p:tag name="KSO_WM_UNIT_TYPE" val="ζ_h_d"/>
  <p:tag name="KSO_WM_UNIT_INDEX" val="1_1_1"/>
  <p:tag name="KSO_WM_UNIT_SUPPORT_UNIT_TYPE" val="[&quot;all&quot;]"/>
  <p:tag name="KSO_WM_BLIP_RECT_LEFT" val="0"/>
  <p:tag name="KSO_WM_BLIP_RECT_RIGHT" val="0"/>
  <p:tag name="KSO_WM_BLIP_RECT_TOP" val="-69"/>
  <p:tag name="KSO_WM_BLIP_RECT_BOTTOM" val="-69"/>
  <p:tag name="KSO_WM_CREATIVE_CROP_ORG_LEFT" val="362.857"/>
  <p:tag name="KSO_WM_CREATIVE_CROP_ORG_TOP" val="-1.93117e-05"/>
  <p:tag name="KSO_WM_CREATIVE_CROP_ORG_WIDTH" val="501.048"/>
  <p:tag name="KSO_WM_CREATIVE_CROP_ORG_HEIGHT" val="540"/>
  <p:tag name="KSO_WM_CREATIVE_CROP_SHAPE_LEFT" val="362.857"/>
  <p:tag name="KSO_WM_CREATIVE_CROP_SHAPE_TOP" val="81.9248"/>
  <p:tag name="KSO_WM_CREATIVE_CROP_SHAPE_WIDTH" val="501.048"/>
  <p:tag name="KSO_WM_CREATIVE_CROP_SHAPE_HEIGHT" val="376.15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584.034"/>
  <p:tag name="KSO_WM_CREATIVE_CROP_HEIGHT" val="438.45"/>
  <p:tag name="KSO_WM_UNIT_USESOURCEFORMAT_APPLY" val="0"/>
  <p:tag name="KSO_WM_UNIT_TEXT_FILL_FORE_SCHEMECOLOR_INDEX_BRIGHTNESS" val="0"/>
  <p:tag name="KSO_WM_UNIT_TEXT_FILL_FORE_SCHEMECOLOR_INDEX" val="2"/>
  <p:tag name="KSO_WM_UNIT_TEXT_FILL_TYPE" val="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080.xml><?xml version="1.0" encoding="utf-8"?>
<p:tagLst xmlns:p="http://schemas.openxmlformats.org/presentationml/2006/main">
  <p:tag name="KSO_WM_SLIDE_ID" val="diagram20201893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57*540"/>
  <p:tag name="KSO_WM_SLIDE_POSITION" val="50*0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UNIT_SHOW_EDIT_AREA_INDICATION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1-30T21:01:30&quot;,&quot;maxSize&quot;:{&quot;size1&quot;:62.733792589480679},&quot;minSize&quot;:{&quot;size1&quot;:37.733792589480679},&quot;normalSize&quot;:{&quot;size1&quot;:37.733792589480679},&quot;subLayout&quot;:[{&quot;horizontalAlign&quot;:2,&quot;id&quot;:&quot;2020-11-30T21:01:30&quot;,&quot;margin&quot;:{&quot;bottom&quot;:3.369999885559082,&quot;left&quot;:3.3789999485015869,&quot;right&quot;:1.9000000953674316,&quot;top&quot;:3.369999885559082},&quot;type&quot;:0,&quot;verticalAlign&quot;:1},{&quot;horizontalAlign&quot;:0,&quot;id&quot;:&quot;2020-11-30T21:01:30&quot;,&quot;margin&quot;:{&quot;bottom&quot;:3.369999885559082,&quot;left&quot;:0.026000002399086952,&quot;right&quot;:3.3900001049041748,&quot;top&quot;:3.369999885559082},&quot;marginOverLayout&quot;:{&quot;bottom&quot;:3.369999885559082,&quot;left&quot;:0.026000002399086952,&quot;right&quot;:3.3900001049041748,&quot;top&quot;:3.369999885559082},&quot;type&quot;:0,&quot;verticalAlign&quot;:1}],&quot;type&quot;:0}"/>
  <p:tag name="KSO_WM_SLIDE_BK_DARK_LIGHT" val="2"/>
  <p:tag name="KSO_WM_SLIDE_BACKGROUND_TYPE" val="frame"/>
</p:tagLst>
</file>

<file path=ppt/tags/tag10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0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UNIT_TYPE" val="i"/>
</p:tagLst>
</file>

<file path=ppt/tags/tag1083.xml><?xml version="1.0" encoding="utf-8"?>
<p:tagLst xmlns:p="http://schemas.openxmlformats.org/presentationml/2006/main">
  <p:tag name="KSO_WM_UNIT_ISCONTENTSTITLE" val="0"/>
  <p:tag name="KSO_WM_UNIT_PRESET_TEXT" val="点击添加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893_1*a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SMARTLAYOUT_COMPRESS_INFO" val="{&#10;    &quot;id&quot;: &quot;2020-11-30T20:49:31&quot;,&#10;    &quot;max&quot;: 2.5033858267716553,&#10;    &quot;topChanged&quot;: 0.70455523849865243&#10;}&#10;"/>
</p:tagLst>
</file>

<file path=ppt/tags/tag1084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&#13;根据需要可酌情增减文字，以便观者可以准确理解您所传达的信息。"/>
  <p:tag name="KSO_WM_UNIT_NOCLEAR" val="0"/>
  <p:tag name="KSO_WM_UNIT_VALUE" val="2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893_1*f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PLACING_PICTURE_MD4" val="0"/>
  <p:tag name="KSO_WM_UNIT_SUBTYPE" val="a"/>
  <p:tag name="KSO_WM_UNIT_TEXT_FILL_FORE_SCHEMECOLOR_INDEX_BRIGHTNESS" val="0.35"/>
  <p:tag name="KSO_WM_UNIT_TEXT_FILL_FORE_SCHEMECOLOR_INDEX" val="13"/>
  <p:tag name="KSO_WM_UNIT_TEXT_FILL_TYPE" val="1"/>
</p:tagLst>
</file>

<file path=ppt/tags/tag10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893_1*i*2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BLOCK" val="0"/>
  <p:tag name="KSO_WM_UNIT_SM_LIMIT_TYPE" val="1"/>
  <p:tag name="KSO_WM_UNIT_PLACING_PICTURE_MD4" val="0"/>
  <p:tag name="KSO_WM_UNIT_FILL_FORE_SCHEMECOLOR_INDEX_BRIGHTNESS" val="0"/>
  <p:tag name="KSO_WM_UNIT_FILL_FORE_SCHEMECOLOR_INDEX" val="5"/>
  <p:tag name="KSO_WM_UNIT_FILL_TYPE" val="1"/>
</p:tagLst>
</file>

<file path=ppt/tags/tag10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20203664_1*ζ_h_d*1_1_1"/>
  <p:tag name="KSO_WM_TEMPLATE_CATEGORY" val="crop"/>
  <p:tag name="KSO_WM_TEMPLATE_INDEX" val="20203664"/>
  <p:tag name="KSO_WM_UNIT_LAYERLEVEL" val="1_1_1"/>
  <p:tag name="KSO_WM_TAG_VERSION" val="1.0"/>
  <p:tag name="KSO_WM_BEAUTIFY_FLAG" val="#wm#"/>
  <p:tag name="KSO_WM_UNIT_DIAGRAM_MODELTYPE" val="creativeCrop"/>
  <p:tag name="KSO_WM_UNIT_VALUE" val="1776*1577"/>
  <p:tag name="KSO_WM_DIAGRAM_GROUP_CODE" val="1569082590"/>
  <p:tag name="KSO_WM_UNIT_TYPE" val="ζ_h_d"/>
  <p:tag name="KSO_WM_UNIT_INDEX" val="1_1_1"/>
  <p:tag name="KSO_WM_UNIT_SUPPORT_UNIT_TYPE" val="[&quot;all&quot;]"/>
  <p:tag name="KSO_WM_BLIP_RECT_LEFT" val="-8"/>
  <p:tag name="KSO_WM_BLIP_RECT_RIGHT" val="-8"/>
  <p:tag name="KSO_WM_BLIP_RECT_TOP" val="-42"/>
  <p:tag name="KSO_WM_BLIP_RECT_BOTTOM" val="-42"/>
  <p:tag name="KSO_WM_CREATIVE_CROP_ORG_LEFT" val="602.8"/>
  <p:tag name="KSO_WM_CREATIVE_CROP_ORG_TOP" val="0.000353217"/>
  <p:tag name="KSO_WM_CREATIVE_CROP_ORG_WIDTH" val="261.162"/>
  <p:tag name="KSO_WM_CREATIVE_CROP_ORG_HEIGHT" val="539.999"/>
  <p:tag name="KSO_WM_CREATIVE_CROP_SHAPE_LEFT" val="602.8"/>
  <p:tag name="KSO_WM_CREATIVE_CROP_SHAPE_TOP" val="122.951"/>
  <p:tag name="KSO_WM_CREATIVE_CROP_SHAPE_WIDTH" val="261.162"/>
  <p:tag name="KSO_WM_CREATIVE_CROP_SHAPE_HEIGHT" val="294.098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47.369"/>
  <p:tag name="KSO_WM_CREATIVE_CROP_HEIGHT" val="503.787"/>
  <p:tag name="KSO_WM_UNIT_USESOURCEFORMAT_APPLY" val="0"/>
  <p:tag name="KSO_WM_UNIT_TEXT_FILL_FORE_SCHEMECOLOR_INDEX_BRIGHTNESS" val="0"/>
  <p:tag name="KSO_WM_UNIT_TEXT_FILL_FORE_SCHEMECOLOR_INDEX" val="2"/>
  <p:tag name="KSO_WM_UNIT_TEXT_FILL_TYPE" val="1"/>
</p:tagLst>
</file>

<file path=ppt/tags/tag10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20203658_1*ζ_h_d*1_1_1"/>
  <p:tag name="KSO_WM_TEMPLATE_CATEGORY" val="crop"/>
  <p:tag name="KSO_WM_TEMPLATE_INDEX" val="20203658"/>
  <p:tag name="KSO_WM_UNIT_LAYERLEVEL" val="1_1_1"/>
  <p:tag name="KSO_WM_TAG_VERSION" val="1.0"/>
  <p:tag name="KSO_WM_BEAUTIFY_FLAG" val="#wm#"/>
  <p:tag name="KSO_WM_UNIT_DIAGRAM_MODELTYPE" val="creativeCrop"/>
  <p:tag name="KSO_WM_UNIT_VALUE" val="1692*1608"/>
  <p:tag name="KSO_WM_DIAGRAM_GROUP_CODE" val="1569084218"/>
  <p:tag name="KSO_WM_UNIT_TYPE" val="ζ_h_d"/>
  <p:tag name="KSO_WM_UNIT_INDEX" val="1_1_1"/>
  <p:tag name="KSO_WM_UNIT_SUPPORT_UNIT_TYPE" val="[&quot;all&quot;]"/>
  <p:tag name="KSO_WM_BLIP_RECT_LEFT" val="0"/>
  <p:tag name="KSO_WM_BLIP_RECT_RIGHT" val="0"/>
  <p:tag name="KSO_WM_BLIP_RECT_TOP" val="-35"/>
  <p:tag name="KSO_WM_BLIP_RECT_BOTTOM" val="-35"/>
  <p:tag name="KSO_WM_CREATIVE_CROP_ORG_LEFT" val="362.857"/>
  <p:tag name="KSO_WM_CREATIVE_CROP_ORG_TOP" val="-8.10618e-06"/>
  <p:tag name="KSO_WM_CREATIVE_CROP_ORG_WIDTH" val="501.048"/>
  <p:tag name="KSO_WM_CREATIVE_CROP_ORG_HEIGHT" val="540"/>
  <p:tag name="KSO_WM_CREATIVE_CROP_SHAPE_LEFT" val="362.857"/>
  <p:tag name="KSO_WM_CREATIVE_CROP_SHAPE_TOP" val="6.3209"/>
  <p:tag name="KSO_WM_CREATIVE_CROP_SHAPE_WIDTH" val="501.048"/>
  <p:tag name="KSO_WM_CREATIVE_CROP_SHAPE_HEIGHT" val="527.358"/>
  <p:tag name="KSO_WM_UNIT_USESOURCEFORMAT_APPLY" val="0"/>
  <p:tag name="KSO_WM_UNIT_TEXT_FILL_FORE_SCHEMECOLOR_INDEX_BRIGHTNESS" val="0"/>
  <p:tag name="KSO_WM_UNIT_TEXT_FILL_FORE_SCHEMECOLOR_INDEX" val="2"/>
  <p:tag name="KSO_WM_UNIT_TEXT_FILL_TYPE" val="1"/>
</p:tagLst>
</file>

<file path=ppt/tags/tag1088.xml><?xml version="1.0" encoding="utf-8"?>
<p:tagLst xmlns:p="http://schemas.openxmlformats.org/presentationml/2006/main">
  <p:tag name="KSO_WM_SLIDE_ID" val="diagram20201893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57*540"/>
  <p:tag name="KSO_WM_SLIDE_POSITION" val="50*0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SLIDE_CAN_ADD_NAVIGATION" val="1"/>
  <p:tag name="KSO_WM_SLIDE_BACKGROUND" val="[&quot;general&quot;,&quot;frame&quot;]"/>
  <p:tag name="KSO_WM_SLIDE_RATIO" val="1.777778"/>
  <p:tag name="KSO_WM_TEMPLATE_MASTER_TYPE" val="0"/>
  <p:tag name="KSO_WM_TEMPLATE_COLOR_TYPE" val="1"/>
  <p:tag name="KSO_WM_UNIT_SHOW_EDIT_AREA_INDICATION" val="1"/>
  <p:tag name="KSO_WM_SLIDE_BK_DARK_LIGHT" val="2"/>
  <p:tag name="KSO_WM_SLIDE_BACKGROUND_TYPE" val="frame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1-30T20:49:31&quot;,&quot;maxSize&quot;:{&quot;size1&quot;:62.72785914577544},&quot;minSize&quot;:{&quot;size1&quot;:37.72785914577544},&quot;normalSize&quot;:{&quot;size1&quot;:62.727859145775433},&quot;subLayout&quot;:[{&quot;horizontalAlign&quot;:2,&quot;id&quot;:&quot;2020-11-30T20:49:31&quot;,&quot;margin&quot;:{&quot;bottom&quot;:3.369999885559082,&quot;left&quot;:3.3789999485015869,&quot;right&quot;:1.9000000953674316,&quot;top&quot;:3.369999885559082},&quot;type&quot;:0,&quot;verticalAlign&quot;:1},{&quot;horizontalAlign&quot;:0,&quot;id&quot;:&quot;2020-11-30T20:49:31&quot;,&quot;margin&quot;:{&quot;bottom&quot;:3.369999885559082,&quot;left&quot;:0.026000002399086952,&quot;right&quot;:3.3900001049041748,&quot;top&quot;:3.369999885559082},&quot;marginOverLayout&quot;:{&quot;bottom&quot;:3.369999885559082,&quot;left&quot;:0.026000002399086952,&quot;right&quot;:3.3900001049041748,&quot;top&quot;:3.369999885559082},&quot;type&quot;:0,&quot;verticalAlign&quot;:1}],&quot;type&quot;:0}"/>
</p:tagLst>
</file>

<file path=ppt/tags/tag1089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090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1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2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3.xml><?xml version="1.0" encoding="utf-8"?>
<p:tagLst xmlns:p="http://schemas.openxmlformats.org/presentationml/2006/main">
  <p:tag name="ISLIDE.DIAGRAM" val="272511"/>
</p:tagLst>
</file>

<file path=ppt/tags/tag1094.xml><?xml version="1.0" encoding="utf-8"?>
<p:tagLst xmlns:p="http://schemas.openxmlformats.org/presentationml/2006/main">
  <p:tag name="KSO_WM_TEMPLATE_CATEGORY" val="custom"/>
  <p:tag name="KSO_WM_TEMPLATE_INDEX" val="20203885"/>
</p:tagLst>
</file>

<file path=ppt/tags/tag1095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6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7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8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099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3885"/>
</p:tagLst>
</file>

<file path=ppt/tags/tag1101.xml><?xml version="1.0" encoding="utf-8"?>
<p:tagLst xmlns:p="http://schemas.openxmlformats.org/presentationml/2006/main">
  <p:tag name="ISLIDE.DIAGRAM" val="234778"/>
</p:tagLst>
</file>

<file path=ppt/tags/tag1102.xml><?xml version="1.0" encoding="utf-8"?>
<p:tagLst xmlns:p="http://schemas.openxmlformats.org/presentationml/2006/main">
  <p:tag name="KSO_WM_TEMPLATE_CATEGORY" val="custom"/>
  <p:tag name="KSO_WM_TEMPLATE_INDEX" val="20203885"/>
</p:tagLst>
</file>

<file path=ppt/tags/tag1103.xml><?xml version="1.0" encoding="utf-8"?>
<p:tagLst xmlns:p="http://schemas.openxmlformats.org/presentationml/2006/main">
  <p:tag name="KSO_WM_TEMPLATE_CATEGORY" val="custom"/>
  <p:tag name="KSO_WM_TEMPLATE_INDEX" val="20184241"/>
  <p:tag name="KSO_WM_TAG_VERSION" val="1.0"/>
  <p:tag name="KSO_WM_UNIT_TYPE" val="a"/>
  <p:tag name="KSO_WM_UNIT_INDEX" val="1"/>
  <p:tag name="KSO_WM_UNIT_LAYERLEVEL" val="1"/>
  <p:tag name="KSO_WM_UNIT_VALUE" val="9"/>
  <p:tag name="KSO_WM_UNIT_ISCONTENTSTITLE" val="0"/>
  <p:tag name="KSO_WM_UNIT_HIGHLIGHT" val="0"/>
  <p:tag name="KSO_WM_UNIT_COMPATIBLE" val="0"/>
  <p:tag name="KSO_WM_BEAUTIFY_FLAG" val="#wm#"/>
  <p:tag name="KSO_WM_UNIT_ID" val="custom20184241_29*a*1"/>
  <p:tag name="KSO_WM_UNIT_PRESET_TEXT" val="感谢一路上有你"/>
  <p:tag name="KSO_WM_UNIT_NOCLEAR" val="0"/>
  <p:tag name="KSO_WM_UNIT_DIAGRAM_ISNUMVISUAL" val="0"/>
  <p:tag name="KSO_WM_UNIT_DIAGRAM_ISREFERUNIT" val="0"/>
</p:tagLst>
</file>

<file path=ppt/tags/tag1104.xml><?xml version="1.0" encoding="utf-8"?>
<p:tagLst xmlns:p="http://schemas.openxmlformats.org/presentationml/2006/main">
  <p:tag name="KSO_WM_UNIT_CREATIVECROP_PICSHAPE_ID" val="5"/>
</p:tagLst>
</file>

<file path=ppt/tags/tag1105.xml><?xml version="1.0" encoding="utf-8"?>
<p:tagLst xmlns:p="http://schemas.openxmlformats.org/presentationml/2006/main">
  <p:tag name="KSO_WM_TAG_VERSION" val="1.0"/>
  <p:tag name="KSO_WM_SLIDE_ITEM_CNT" val="0"/>
  <p:tag name="KSO_WM_SLIDE_LAYOUT" val="a"/>
  <p:tag name="KSO_WM_SLIDE_LAYOUT_CNT" val="1"/>
  <p:tag name="KSO_WM_SLIDE_TYPE" val="endPage"/>
  <p:tag name="KSO_WM_BEAUTIFY_FLAG" val="#wm#"/>
  <p:tag name="KSO_WM_COMBINE_RELATE_SLIDE_ID" val="background20181858_12"/>
  <p:tag name="KSO_WM_TEMPLATE_CATEGORY" val="custom"/>
  <p:tag name="KSO_WM_TEMPLATE_INDEX" val="20203885"/>
  <p:tag name="KSO_WM_SLIDE_ID" val="custom20184241_29"/>
  <p:tag name="KSO_WM_SLIDE_INDEX" val="29"/>
  <p:tag name="KSO_WM_TEMPLATE_SUBCATEGORY" val="0"/>
  <p:tag name="KSO_WM_SLIDE_SUBTYPE" val="pureTxt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1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11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116.xml><?xml version="1.0" encoding="utf-8"?>
<p:tagLst xmlns:p="http://schemas.openxmlformats.org/presentationml/2006/main">
  <p:tag name="KSO_WM_SLIDE_BACKGROUND_TYPE" val="general"/>
</p:tagLst>
</file>

<file path=ppt/tags/tag117.xml><?xml version="1.0" encoding="utf-8"?>
<p:tagLst xmlns:p="http://schemas.openxmlformats.org/presentationml/2006/main">
  <p:tag name="KSO_WM_SLIDE_BACKGROUND_TYPE" val="general"/>
</p:tagLst>
</file>

<file path=ppt/tags/tag118.xml><?xml version="1.0" encoding="utf-8"?>
<p:tagLst xmlns:p="http://schemas.openxmlformats.org/presentationml/2006/main">
  <p:tag name="KSO_WM_SLIDE_BACKGROUND_TYPE" val="general"/>
</p:tagLst>
</file>

<file path=ppt/tags/tag119.xml><?xml version="1.0" encoding="utf-8"?>
<p:tagLst xmlns:p="http://schemas.openxmlformats.org/presentationml/2006/main">
  <p:tag name="KSO_WM_SLIDE_BACKGROUND_TYPE" val="general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123.xml><?xml version="1.0" encoding="utf-8"?>
<p:tagLst xmlns:p="http://schemas.openxmlformats.org/presentationml/2006/main">
  <p:tag name="KSO_WM_SLIDE_BACKGROUND_TYPE" val="frame"/>
</p:tagLst>
</file>

<file path=ppt/tags/tag124.xml><?xml version="1.0" encoding="utf-8"?>
<p:tagLst xmlns:p="http://schemas.openxmlformats.org/presentationml/2006/main">
  <p:tag name="KSO_WM_SLIDE_BACKGROUND_TYPE" val="frame"/>
</p:tagLst>
</file>

<file path=ppt/tags/tag125.xml><?xml version="1.0" encoding="utf-8"?>
<p:tagLst xmlns:p="http://schemas.openxmlformats.org/presentationml/2006/main">
  <p:tag name="KSO_WM_SLIDE_BACKGROUND_TYPE" val="frame"/>
</p:tagLst>
</file>

<file path=ppt/tags/tag126.xml><?xml version="1.0" encoding="utf-8"?>
<p:tagLst xmlns:p="http://schemas.openxmlformats.org/presentationml/2006/main">
  <p:tag name="KSO_WM_SLIDE_BACKGROUND_TYPE" val="frame"/>
</p:tagLst>
</file>

<file path=ppt/tags/tag127.xml><?xml version="1.0" encoding="utf-8"?>
<p:tagLst xmlns:p="http://schemas.openxmlformats.org/presentationml/2006/main">
  <p:tag name="KSO_WM_SLIDE_BACKGROUND_TYPE" val="fram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131.xml><?xml version="1.0" encoding="utf-8"?>
<p:tagLst xmlns:p="http://schemas.openxmlformats.org/presentationml/2006/main">
  <p:tag name="KSO_WM_SLIDE_BACKGROUND_TYPE" val="leftRight"/>
</p:tagLst>
</file>

<file path=ppt/tags/tag132.xml><?xml version="1.0" encoding="utf-8"?>
<p:tagLst xmlns:p="http://schemas.openxmlformats.org/presentationml/2006/main">
  <p:tag name="KSO_WM_SLIDE_BACKGROUND_TYPE" val="leftRight"/>
</p:tagLst>
</file>

<file path=ppt/tags/tag133.xml><?xml version="1.0" encoding="utf-8"?>
<p:tagLst xmlns:p="http://schemas.openxmlformats.org/presentationml/2006/main">
  <p:tag name="KSO_WM_SLIDE_BACKGROUND_TYPE" val="leftRight"/>
</p:tagLst>
</file>

<file path=ppt/tags/tag134.xml><?xml version="1.0" encoding="utf-8"?>
<p:tagLst xmlns:p="http://schemas.openxmlformats.org/presentationml/2006/main">
  <p:tag name="KSO_WM_SLIDE_BACKGROUND_TYPE" val="leftRight"/>
</p:tagLst>
</file>

<file path=ppt/tags/tag135.xml><?xml version="1.0" encoding="utf-8"?>
<p:tagLst xmlns:p="http://schemas.openxmlformats.org/presentationml/2006/main">
  <p:tag name="KSO_WM_SLIDE_BACKGROUND_TYPE" val="leftRight"/>
</p:tagLst>
</file>

<file path=ppt/tags/tag136.xml><?xml version="1.0" encoding="utf-8"?>
<p:tagLst xmlns:p="http://schemas.openxmlformats.org/presentationml/2006/main">
  <p:tag name="KSO_WM_SLIDE_BACKGROUND_TYPE" val="leftRight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40.xml><?xml version="1.0" encoding="utf-8"?>
<p:tagLst xmlns:p="http://schemas.openxmlformats.org/presentationml/2006/main">
  <p:tag name="KSO_WM_SLIDE_BACKGROUND_TYPE" val="topBottom"/>
</p:tagLst>
</file>

<file path=ppt/tags/tag141.xml><?xml version="1.0" encoding="utf-8"?>
<p:tagLst xmlns:p="http://schemas.openxmlformats.org/presentationml/2006/main">
  <p:tag name="KSO_WM_SLIDE_BACKGROUND_TYPE" val="topBottom"/>
</p:tagLst>
</file>

<file path=ppt/tags/tag142.xml><?xml version="1.0" encoding="utf-8"?>
<p:tagLst xmlns:p="http://schemas.openxmlformats.org/presentationml/2006/main">
  <p:tag name="KSO_WM_SLIDE_BACKGROUND_TYPE" val="topBottom"/>
</p:tagLst>
</file>

<file path=ppt/tags/tag143.xml><?xml version="1.0" encoding="utf-8"?>
<p:tagLst xmlns:p="http://schemas.openxmlformats.org/presentationml/2006/main">
  <p:tag name="KSO_WM_SLIDE_BACKGROUND_TYPE" val="topBottom"/>
</p:tagLst>
</file>

<file path=ppt/tags/tag144.xml><?xml version="1.0" encoding="utf-8"?>
<p:tagLst xmlns:p="http://schemas.openxmlformats.org/presentationml/2006/main">
  <p:tag name="KSO_WM_SLIDE_BACKGROUND_TYPE" val="topBottom"/>
</p:tagLst>
</file>

<file path=ppt/tags/tag145.xml><?xml version="1.0" encoding="utf-8"?>
<p:tagLst xmlns:p="http://schemas.openxmlformats.org/presentationml/2006/main">
  <p:tag name="KSO_WM_SLIDE_BACKGROUND_TYPE" val="topBottom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149.xml><?xml version="1.0" encoding="utf-8"?>
<p:tagLst xmlns:p="http://schemas.openxmlformats.org/presentationml/2006/main">
  <p:tag name="KSO_WM_SLIDE_BACKGROUND_TYPE" val="bottomTop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150.xml><?xml version="1.0" encoding="utf-8"?>
<p:tagLst xmlns:p="http://schemas.openxmlformats.org/presentationml/2006/main">
  <p:tag name="KSO_WM_SLIDE_BACKGROUND_TYPE" val="bottomTop"/>
</p:tagLst>
</file>

<file path=ppt/tags/tag151.xml><?xml version="1.0" encoding="utf-8"?>
<p:tagLst xmlns:p="http://schemas.openxmlformats.org/presentationml/2006/main">
  <p:tag name="KSO_WM_SLIDE_BACKGROUND_TYPE" val="bottomTop"/>
</p:tagLst>
</file>

<file path=ppt/tags/tag152.xml><?xml version="1.0" encoding="utf-8"?>
<p:tagLst xmlns:p="http://schemas.openxmlformats.org/presentationml/2006/main">
  <p:tag name="KSO_WM_SLIDE_BACKGROUND_TYPE" val="bottomTop"/>
</p:tagLst>
</file>

<file path=ppt/tags/tag153.xml><?xml version="1.0" encoding="utf-8"?>
<p:tagLst xmlns:p="http://schemas.openxmlformats.org/presentationml/2006/main">
  <p:tag name="KSO_WM_SLIDE_BACKGROUND_TYPE" val="bottomTop"/>
</p:tagLst>
</file>

<file path=ppt/tags/tag154.xml><?xml version="1.0" encoding="utf-8"?>
<p:tagLst xmlns:p="http://schemas.openxmlformats.org/presentationml/2006/main">
  <p:tag name="KSO_WM_SLIDE_BACKGROUND_TYPE" val="bottomTop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158.xml><?xml version="1.0" encoding="utf-8"?>
<p:tagLst xmlns:p="http://schemas.openxmlformats.org/presentationml/2006/main">
  <p:tag name="KSO_WM_SLIDE_BACKGROUND_TYPE" val="navigation"/>
</p:tagLst>
</file>

<file path=ppt/tags/tag159.xml><?xml version="1.0" encoding="utf-8"?>
<p:tagLst xmlns:p="http://schemas.openxmlformats.org/presentationml/2006/main">
  <p:tag name="KSO_WM_SLIDE_BACKGROUND_TYPE" val="navigation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160.xml><?xml version="1.0" encoding="utf-8"?>
<p:tagLst xmlns:p="http://schemas.openxmlformats.org/presentationml/2006/main">
  <p:tag name="KSO_WM_SLIDE_BACKGROUND_TYPE" val="navigation"/>
</p:tagLst>
</file>

<file path=ppt/tags/tag161.xml><?xml version="1.0" encoding="utf-8"?>
<p:tagLst xmlns:p="http://schemas.openxmlformats.org/presentationml/2006/main">
  <p:tag name="KSO_WM_SLIDE_BACKGROUND_TYPE" val="navigation"/>
</p:tagLst>
</file>

<file path=ppt/tags/tag162.xml><?xml version="1.0" encoding="utf-8"?>
<p:tagLst xmlns:p="http://schemas.openxmlformats.org/presentationml/2006/main">
  <p:tag name="KSO_WM_SLIDE_BACKGROUND_TYPE" val="navigation"/>
</p:tagLst>
</file>

<file path=ppt/tags/tag163.xml><?xml version="1.0" encoding="utf-8"?>
<p:tagLst xmlns:p="http://schemas.openxmlformats.org/presentationml/2006/main">
  <p:tag name="KSO_WM_SLIDE_BACKGROUND_TYPE" val="navigation"/>
</p:tagLst>
</file>

<file path=ppt/tags/tag164.xml><?xml version="1.0" encoding="utf-8"?>
<p:tagLst xmlns:p="http://schemas.openxmlformats.org/presentationml/2006/main">
  <p:tag name="KSO_WM_SLIDE_BACKGROUND_TYPE" val="navigation"/>
</p:tagLst>
</file>

<file path=ppt/tags/tag165.xml><?xml version="1.0" encoding="utf-8"?>
<p:tagLst xmlns:p="http://schemas.openxmlformats.org/presentationml/2006/main">
  <p:tag name="KSO_WM_SLIDE_BACKGROUND_TYPE" val="navigation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169.xml><?xml version="1.0" encoding="utf-8"?>
<p:tagLst xmlns:p="http://schemas.openxmlformats.org/presentationml/2006/main">
  <p:tag name="KSO_WM_SLIDE_BACKGROUND_TYPE" val="bel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SLIDE_BACKGROUND_TYPE" val="belt"/>
</p:tagLst>
</file>

<file path=ppt/tags/tag172.xml><?xml version="1.0" encoding="utf-8"?>
<p:tagLst xmlns:p="http://schemas.openxmlformats.org/presentationml/2006/main">
  <p:tag name="KSO_WM_SLIDE_BACKGROUND_TYPE" val="belt"/>
</p:tagLst>
</file>

<file path=ppt/tags/tag173.xml><?xml version="1.0" encoding="utf-8"?>
<p:tagLst xmlns:p="http://schemas.openxmlformats.org/presentationml/2006/main">
  <p:tag name="KSO_WM_SLIDE_BACKGROUND_TYPE" val="belt"/>
</p:tagLst>
</file>

<file path=ppt/tags/tag174.xml><?xml version="1.0" encoding="utf-8"?>
<p:tagLst xmlns:p="http://schemas.openxmlformats.org/presentationml/2006/main">
  <p:tag name="KSO_WM_TEMPLATE_CATEGORY" val="custom"/>
  <p:tag name="KSO_WM_TEMPLATE_INDEX" val="20203885"/>
</p:tagLst>
</file>

<file path=ppt/tags/tag175.xml><?xml version="1.0" encoding="utf-8"?>
<p:tagLst xmlns:p="http://schemas.openxmlformats.org/presentationml/2006/main">
  <p:tag name="KSO_WM_TEMPLATE_CATEGORY" val="custom"/>
  <p:tag name="KSO_WM_TEMPLATE_INDEX" val="20203885"/>
</p:tagLst>
</file>

<file path=ppt/tags/tag17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179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1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1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20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204.xml><?xml version="1.0" encoding="utf-8"?>
<p:tagLst xmlns:p="http://schemas.openxmlformats.org/presentationml/2006/main">
  <p:tag name="KSO_WM_SLIDE_BACKGROUND_TYPE" val="general"/>
</p:tagLst>
</file>

<file path=ppt/tags/tag205.xml><?xml version="1.0" encoding="utf-8"?>
<p:tagLst xmlns:p="http://schemas.openxmlformats.org/presentationml/2006/main">
  <p:tag name="KSO_WM_SLIDE_BACKGROUND_TYPE" val="general"/>
</p:tagLst>
</file>

<file path=ppt/tags/tag206.xml><?xml version="1.0" encoding="utf-8"?>
<p:tagLst xmlns:p="http://schemas.openxmlformats.org/presentationml/2006/main">
  <p:tag name="KSO_WM_SLIDE_BACKGROUND_TYPE" val="general"/>
</p:tagLst>
</file>

<file path=ppt/tags/tag207.xml><?xml version="1.0" encoding="utf-8"?>
<p:tagLst xmlns:p="http://schemas.openxmlformats.org/presentationml/2006/main">
  <p:tag name="KSO_WM_SLIDE_BACKGROUND_TYPE" val="general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211.xml><?xml version="1.0" encoding="utf-8"?>
<p:tagLst xmlns:p="http://schemas.openxmlformats.org/presentationml/2006/main">
  <p:tag name="KSO_WM_SLIDE_BACKGROUND_TYPE" val="frame"/>
</p:tagLst>
</file>

<file path=ppt/tags/tag212.xml><?xml version="1.0" encoding="utf-8"?>
<p:tagLst xmlns:p="http://schemas.openxmlformats.org/presentationml/2006/main">
  <p:tag name="KSO_WM_SLIDE_BACKGROUND_TYPE" val="frame"/>
</p:tagLst>
</file>

<file path=ppt/tags/tag213.xml><?xml version="1.0" encoding="utf-8"?>
<p:tagLst xmlns:p="http://schemas.openxmlformats.org/presentationml/2006/main">
  <p:tag name="KSO_WM_SLIDE_BACKGROUND_TYPE" val="frame"/>
</p:tagLst>
</file>

<file path=ppt/tags/tag214.xml><?xml version="1.0" encoding="utf-8"?>
<p:tagLst xmlns:p="http://schemas.openxmlformats.org/presentationml/2006/main">
  <p:tag name="KSO_WM_SLIDE_BACKGROUND_TYPE" val="frame"/>
</p:tagLst>
</file>

<file path=ppt/tags/tag215.xml><?xml version="1.0" encoding="utf-8"?>
<p:tagLst xmlns:p="http://schemas.openxmlformats.org/presentationml/2006/main">
  <p:tag name="KSO_WM_SLIDE_BACKGROUND_TYPE" val="frame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219.xml><?xml version="1.0" encoding="utf-8"?>
<p:tagLst xmlns:p="http://schemas.openxmlformats.org/presentationml/2006/main">
  <p:tag name="KSO_WM_SLIDE_BACKGROUND_TYPE" val="leftRight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20.xml><?xml version="1.0" encoding="utf-8"?>
<p:tagLst xmlns:p="http://schemas.openxmlformats.org/presentationml/2006/main">
  <p:tag name="KSO_WM_SLIDE_BACKGROUND_TYPE" val="leftRight"/>
</p:tagLst>
</file>

<file path=ppt/tags/tag221.xml><?xml version="1.0" encoding="utf-8"?>
<p:tagLst xmlns:p="http://schemas.openxmlformats.org/presentationml/2006/main">
  <p:tag name="KSO_WM_SLIDE_BACKGROUND_TYPE" val="leftRight"/>
</p:tagLst>
</file>

<file path=ppt/tags/tag222.xml><?xml version="1.0" encoding="utf-8"?>
<p:tagLst xmlns:p="http://schemas.openxmlformats.org/presentationml/2006/main">
  <p:tag name="KSO_WM_SLIDE_BACKGROUND_TYPE" val="leftRight"/>
</p:tagLst>
</file>

<file path=ppt/tags/tag223.xml><?xml version="1.0" encoding="utf-8"?>
<p:tagLst xmlns:p="http://schemas.openxmlformats.org/presentationml/2006/main">
  <p:tag name="KSO_WM_SLIDE_BACKGROUND_TYPE" val="leftRight"/>
</p:tagLst>
</file>

<file path=ppt/tags/tag224.xml><?xml version="1.0" encoding="utf-8"?>
<p:tagLst xmlns:p="http://schemas.openxmlformats.org/presentationml/2006/main">
  <p:tag name="KSO_WM_SLIDE_BACKGROUND_TYPE" val="leftRight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228.xml><?xml version="1.0" encoding="utf-8"?>
<p:tagLst xmlns:p="http://schemas.openxmlformats.org/presentationml/2006/main">
  <p:tag name="KSO_WM_SLIDE_BACKGROUND_TYPE" val="topBottom"/>
</p:tagLst>
</file>

<file path=ppt/tags/tag229.xml><?xml version="1.0" encoding="utf-8"?>
<p:tagLst xmlns:p="http://schemas.openxmlformats.org/presentationml/2006/main">
  <p:tag name="KSO_WM_SLIDE_BACKGROUND_TYPE" val="topBottom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230.xml><?xml version="1.0" encoding="utf-8"?>
<p:tagLst xmlns:p="http://schemas.openxmlformats.org/presentationml/2006/main">
  <p:tag name="KSO_WM_SLIDE_BACKGROUND_TYPE" val="topBottom"/>
</p:tagLst>
</file>

<file path=ppt/tags/tag231.xml><?xml version="1.0" encoding="utf-8"?>
<p:tagLst xmlns:p="http://schemas.openxmlformats.org/presentationml/2006/main">
  <p:tag name="KSO_WM_SLIDE_BACKGROUND_TYPE" val="topBottom"/>
</p:tagLst>
</file>

<file path=ppt/tags/tag232.xml><?xml version="1.0" encoding="utf-8"?>
<p:tagLst xmlns:p="http://schemas.openxmlformats.org/presentationml/2006/main">
  <p:tag name="KSO_WM_SLIDE_BACKGROUND_TYPE" val="topBottom"/>
</p:tagLst>
</file>

<file path=ppt/tags/tag233.xml><?xml version="1.0" encoding="utf-8"?>
<p:tagLst xmlns:p="http://schemas.openxmlformats.org/presentationml/2006/main">
  <p:tag name="KSO_WM_SLIDE_BACKGROUND_TYPE" val="topBottom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237.xml><?xml version="1.0" encoding="utf-8"?>
<p:tagLst xmlns:p="http://schemas.openxmlformats.org/presentationml/2006/main">
  <p:tag name="KSO_WM_SLIDE_BACKGROUND_TYPE" val="bottomTop"/>
</p:tagLst>
</file>

<file path=ppt/tags/tag238.xml><?xml version="1.0" encoding="utf-8"?>
<p:tagLst xmlns:p="http://schemas.openxmlformats.org/presentationml/2006/main">
  <p:tag name="KSO_WM_SLIDE_BACKGROUND_TYPE" val="bottomTop"/>
</p:tagLst>
</file>

<file path=ppt/tags/tag239.xml><?xml version="1.0" encoding="utf-8"?>
<p:tagLst xmlns:p="http://schemas.openxmlformats.org/presentationml/2006/main">
  <p:tag name="KSO_WM_SLIDE_BACKGROUND_TYPE" val="bottomTop"/>
</p:tagLst>
</file>

<file path=ppt/tags/tag2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240.xml><?xml version="1.0" encoding="utf-8"?>
<p:tagLst xmlns:p="http://schemas.openxmlformats.org/presentationml/2006/main">
  <p:tag name="KSO_WM_SLIDE_BACKGROUND_TYPE" val="bottomTop"/>
</p:tagLst>
</file>

<file path=ppt/tags/tag241.xml><?xml version="1.0" encoding="utf-8"?>
<p:tagLst xmlns:p="http://schemas.openxmlformats.org/presentationml/2006/main">
  <p:tag name="KSO_WM_SLIDE_BACKGROUND_TYPE" val="bottomTop"/>
</p:tagLst>
</file>

<file path=ppt/tags/tag242.xml><?xml version="1.0" encoding="utf-8"?>
<p:tagLst xmlns:p="http://schemas.openxmlformats.org/presentationml/2006/main">
  <p:tag name="KSO_WM_SLIDE_BACKGROUND_TYPE" val="bottomTop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246.xml><?xml version="1.0" encoding="utf-8"?>
<p:tagLst xmlns:p="http://schemas.openxmlformats.org/presentationml/2006/main">
  <p:tag name="KSO_WM_SLIDE_BACKGROUND_TYPE" val="navigation"/>
</p:tagLst>
</file>

<file path=ppt/tags/tag247.xml><?xml version="1.0" encoding="utf-8"?>
<p:tagLst xmlns:p="http://schemas.openxmlformats.org/presentationml/2006/main">
  <p:tag name="KSO_WM_SLIDE_BACKGROUND_TYPE" val="navigation"/>
</p:tagLst>
</file>

<file path=ppt/tags/tag248.xml><?xml version="1.0" encoding="utf-8"?>
<p:tagLst xmlns:p="http://schemas.openxmlformats.org/presentationml/2006/main">
  <p:tag name="KSO_WM_SLIDE_BACKGROUND_TYPE" val="navigation"/>
</p:tagLst>
</file>

<file path=ppt/tags/tag249.xml><?xml version="1.0" encoding="utf-8"?>
<p:tagLst xmlns:p="http://schemas.openxmlformats.org/presentationml/2006/main">
  <p:tag name="KSO_WM_SLIDE_BACKGROUND_TYPE" val="navigation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250.xml><?xml version="1.0" encoding="utf-8"?>
<p:tagLst xmlns:p="http://schemas.openxmlformats.org/presentationml/2006/main">
  <p:tag name="KSO_WM_SLIDE_BACKGROUND_TYPE" val="navigation"/>
</p:tagLst>
</file>

<file path=ppt/tags/tag251.xml><?xml version="1.0" encoding="utf-8"?>
<p:tagLst xmlns:p="http://schemas.openxmlformats.org/presentationml/2006/main">
  <p:tag name="KSO_WM_SLIDE_BACKGROUND_TYPE" val="navigation"/>
</p:tagLst>
</file>

<file path=ppt/tags/tag252.xml><?xml version="1.0" encoding="utf-8"?>
<p:tagLst xmlns:p="http://schemas.openxmlformats.org/presentationml/2006/main">
  <p:tag name="KSO_WM_SLIDE_BACKGROUND_TYPE" val="navigation"/>
</p:tagLst>
</file>

<file path=ppt/tags/tag253.xml><?xml version="1.0" encoding="utf-8"?>
<p:tagLst xmlns:p="http://schemas.openxmlformats.org/presentationml/2006/main">
  <p:tag name="KSO_WM_SLIDE_BACKGROUND_TYPE" val="navigation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257.xml><?xml version="1.0" encoding="utf-8"?>
<p:tagLst xmlns:p="http://schemas.openxmlformats.org/presentationml/2006/main">
  <p:tag name="KSO_WM_SLIDE_BACKGROUND_TYPE" val="belt"/>
</p:tagLst>
</file>

<file path=ppt/tags/tag258.xml><?xml version="1.0" encoding="utf-8"?>
<p:tagLst xmlns:p="http://schemas.openxmlformats.org/presentationml/2006/main">
  <p:tag name="KSO_WM_SLIDE_BACKGROUND_TYPE" val="belt"/>
</p:tagLst>
</file>

<file path=ppt/tags/tag259.xml><?xml version="1.0" encoding="utf-8"?>
<p:tagLst xmlns:p="http://schemas.openxmlformats.org/presentationml/2006/main">
  <p:tag name="KSO_WM_SLIDE_BACKGROUND_TYPE" val="belt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260.xml><?xml version="1.0" encoding="utf-8"?>
<p:tagLst xmlns:p="http://schemas.openxmlformats.org/presentationml/2006/main">
  <p:tag name="KSO_WM_SLIDE_BACKGROUND_TYPE" val="belt"/>
</p:tagLst>
</file>

<file path=ppt/tags/tag261.xml><?xml version="1.0" encoding="utf-8"?>
<p:tagLst xmlns:p="http://schemas.openxmlformats.org/presentationml/2006/main">
  <p:tag name="KSO_WM_SLIDE_BACKGROUND_TYPE" val="belt"/>
</p:tagLst>
</file>

<file path=ppt/tags/tag262.xml><?xml version="1.0" encoding="utf-8"?>
<p:tagLst xmlns:p="http://schemas.openxmlformats.org/presentationml/2006/main">
  <p:tag name="KSO_WM_TEMPLATE_CATEGORY" val="custom"/>
  <p:tag name="KSO_WM_TEMPLATE_INDEX" val="20203885"/>
</p:tagLst>
</file>

<file path=ppt/tags/tag263.xml><?xml version="1.0" encoding="utf-8"?>
<p:tagLst xmlns:p="http://schemas.openxmlformats.org/presentationml/2006/main">
  <p:tag name="KSO_WM_TEMPLATE_CATEGORY" val="custom"/>
  <p:tag name="KSO_WM_TEMPLATE_INDEX" val="20203885"/>
</p:tagLst>
</file>

<file path=ppt/tags/tag26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267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2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28.xml><?xml version="1.0" encoding="utf-8"?>
<p:tagLst xmlns:p="http://schemas.openxmlformats.org/presentationml/2006/main">
  <p:tag name="KSO_WM_SLIDE_BACKGROUND_TYPE" val="general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2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289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29.xml><?xml version="1.0" encoding="utf-8"?>
<p:tagLst xmlns:p="http://schemas.openxmlformats.org/presentationml/2006/main">
  <p:tag name="KSO_WM_SLIDE_BACKGROUND_TYPE" val="general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292.xml><?xml version="1.0" encoding="utf-8"?>
<p:tagLst xmlns:p="http://schemas.openxmlformats.org/presentationml/2006/main">
  <p:tag name="KSO_WM_SLIDE_BACKGROUND_TYPE" val="general"/>
</p:tagLst>
</file>

<file path=ppt/tags/tag293.xml><?xml version="1.0" encoding="utf-8"?>
<p:tagLst xmlns:p="http://schemas.openxmlformats.org/presentationml/2006/main">
  <p:tag name="KSO_WM_SLIDE_BACKGROUND_TYPE" val="general"/>
</p:tagLst>
</file>

<file path=ppt/tags/tag294.xml><?xml version="1.0" encoding="utf-8"?>
<p:tagLst xmlns:p="http://schemas.openxmlformats.org/presentationml/2006/main">
  <p:tag name="KSO_WM_SLIDE_BACKGROUND_TYPE" val="general"/>
</p:tagLst>
</file>

<file path=ppt/tags/tag295.xml><?xml version="1.0" encoding="utf-8"?>
<p:tagLst xmlns:p="http://schemas.openxmlformats.org/presentationml/2006/main">
  <p:tag name="KSO_WM_SLIDE_BACKGROUND_TYPE" val="general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299.xml><?xml version="1.0" encoding="utf-8"?>
<p:tagLst xmlns:p="http://schemas.openxmlformats.org/presentationml/2006/main">
  <p:tag name="KSO_WM_SLIDE_BACKGROUND_TYPE" val="frame"/>
</p:tagLst>
</file>

<file path=ppt/tags/tag3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30.xml><?xml version="1.0" encoding="utf-8"?>
<p:tagLst xmlns:p="http://schemas.openxmlformats.org/presentationml/2006/main">
  <p:tag name="KSO_WM_SLIDE_BACKGROUND_TYPE" val="general"/>
</p:tagLst>
</file>

<file path=ppt/tags/tag300.xml><?xml version="1.0" encoding="utf-8"?>
<p:tagLst xmlns:p="http://schemas.openxmlformats.org/presentationml/2006/main">
  <p:tag name="KSO_WM_SLIDE_BACKGROUND_TYPE" val="frame"/>
</p:tagLst>
</file>

<file path=ppt/tags/tag301.xml><?xml version="1.0" encoding="utf-8"?>
<p:tagLst xmlns:p="http://schemas.openxmlformats.org/presentationml/2006/main">
  <p:tag name="KSO_WM_SLIDE_BACKGROUND_TYPE" val="frame"/>
</p:tagLst>
</file>

<file path=ppt/tags/tag302.xml><?xml version="1.0" encoding="utf-8"?>
<p:tagLst xmlns:p="http://schemas.openxmlformats.org/presentationml/2006/main">
  <p:tag name="KSO_WM_SLIDE_BACKGROUND_TYPE" val="frame"/>
</p:tagLst>
</file>

<file path=ppt/tags/tag303.xml><?xml version="1.0" encoding="utf-8"?>
<p:tagLst xmlns:p="http://schemas.openxmlformats.org/presentationml/2006/main">
  <p:tag name="KSO_WM_SLIDE_BACKGROUND_TYPE" val="frame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307.xml><?xml version="1.0" encoding="utf-8"?>
<p:tagLst xmlns:p="http://schemas.openxmlformats.org/presentationml/2006/main">
  <p:tag name="KSO_WM_SLIDE_BACKGROUND_TYPE" val="leftRight"/>
</p:tagLst>
</file>

<file path=ppt/tags/tag308.xml><?xml version="1.0" encoding="utf-8"?>
<p:tagLst xmlns:p="http://schemas.openxmlformats.org/presentationml/2006/main">
  <p:tag name="KSO_WM_SLIDE_BACKGROUND_TYPE" val="leftRight"/>
</p:tagLst>
</file>

<file path=ppt/tags/tag309.xml><?xml version="1.0" encoding="utf-8"?>
<p:tagLst xmlns:p="http://schemas.openxmlformats.org/presentationml/2006/main">
  <p:tag name="KSO_WM_SLIDE_BACKGROUND_TYPE" val="leftRight"/>
</p:tagLst>
</file>

<file path=ppt/tags/tag31.xml><?xml version="1.0" encoding="utf-8"?>
<p:tagLst xmlns:p="http://schemas.openxmlformats.org/presentationml/2006/main">
  <p:tag name="KSO_WM_SLIDE_BACKGROUND_TYPE" val="general"/>
</p:tagLst>
</file>

<file path=ppt/tags/tag310.xml><?xml version="1.0" encoding="utf-8"?>
<p:tagLst xmlns:p="http://schemas.openxmlformats.org/presentationml/2006/main">
  <p:tag name="KSO_WM_SLIDE_BACKGROUND_TYPE" val="leftRight"/>
</p:tagLst>
</file>

<file path=ppt/tags/tag311.xml><?xml version="1.0" encoding="utf-8"?>
<p:tagLst xmlns:p="http://schemas.openxmlformats.org/presentationml/2006/main">
  <p:tag name="KSO_WM_SLIDE_BACKGROUND_TYPE" val="leftRight"/>
</p:tagLst>
</file>

<file path=ppt/tags/tag312.xml><?xml version="1.0" encoding="utf-8"?>
<p:tagLst xmlns:p="http://schemas.openxmlformats.org/presentationml/2006/main">
  <p:tag name="KSO_WM_SLIDE_BACKGROUND_TYPE" val="leftRight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316.xml><?xml version="1.0" encoding="utf-8"?>
<p:tagLst xmlns:p="http://schemas.openxmlformats.org/presentationml/2006/main">
  <p:tag name="KSO_WM_SLIDE_BACKGROUND_TYPE" val="topBottom"/>
</p:tagLst>
</file>

<file path=ppt/tags/tag317.xml><?xml version="1.0" encoding="utf-8"?>
<p:tagLst xmlns:p="http://schemas.openxmlformats.org/presentationml/2006/main">
  <p:tag name="KSO_WM_SLIDE_BACKGROUND_TYPE" val="topBottom"/>
</p:tagLst>
</file>

<file path=ppt/tags/tag318.xml><?xml version="1.0" encoding="utf-8"?>
<p:tagLst xmlns:p="http://schemas.openxmlformats.org/presentationml/2006/main">
  <p:tag name="KSO_WM_SLIDE_BACKGROUND_TYPE" val="topBottom"/>
</p:tagLst>
</file>

<file path=ppt/tags/tag319.xml><?xml version="1.0" encoding="utf-8"?>
<p:tagLst xmlns:p="http://schemas.openxmlformats.org/presentationml/2006/main">
  <p:tag name="KSO_WM_SLIDE_BACKGROUND_TYPE" val="topBottom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0.xml><?xml version="1.0" encoding="utf-8"?>
<p:tagLst xmlns:p="http://schemas.openxmlformats.org/presentationml/2006/main">
  <p:tag name="KSO_WM_SLIDE_BACKGROUND_TYPE" val="topBottom"/>
</p:tagLst>
</file>

<file path=ppt/tags/tag321.xml><?xml version="1.0" encoding="utf-8"?>
<p:tagLst xmlns:p="http://schemas.openxmlformats.org/presentationml/2006/main">
  <p:tag name="KSO_WM_SLIDE_BACKGROUND_TYPE" val="topBottom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325.xml><?xml version="1.0" encoding="utf-8"?>
<p:tagLst xmlns:p="http://schemas.openxmlformats.org/presentationml/2006/main">
  <p:tag name="KSO_WM_SLIDE_BACKGROUND_TYPE" val="bottomTop"/>
</p:tagLst>
</file>

<file path=ppt/tags/tag326.xml><?xml version="1.0" encoding="utf-8"?>
<p:tagLst xmlns:p="http://schemas.openxmlformats.org/presentationml/2006/main">
  <p:tag name="KSO_WM_SLIDE_BACKGROUND_TYPE" val="bottomTop"/>
</p:tagLst>
</file>

<file path=ppt/tags/tag327.xml><?xml version="1.0" encoding="utf-8"?>
<p:tagLst xmlns:p="http://schemas.openxmlformats.org/presentationml/2006/main">
  <p:tag name="KSO_WM_SLIDE_BACKGROUND_TYPE" val="bottomTop"/>
</p:tagLst>
</file>

<file path=ppt/tags/tag328.xml><?xml version="1.0" encoding="utf-8"?>
<p:tagLst xmlns:p="http://schemas.openxmlformats.org/presentationml/2006/main">
  <p:tag name="KSO_WM_SLIDE_BACKGROUND_TYPE" val="bottomTop"/>
</p:tagLst>
</file>

<file path=ppt/tags/tag329.xml><?xml version="1.0" encoding="utf-8"?>
<p:tagLst xmlns:p="http://schemas.openxmlformats.org/presentationml/2006/main">
  <p:tag name="KSO_WM_SLIDE_BACKGROUND_TYPE" val="bottomTop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330.xml><?xml version="1.0" encoding="utf-8"?>
<p:tagLst xmlns:p="http://schemas.openxmlformats.org/presentationml/2006/main">
  <p:tag name="KSO_WM_SLIDE_BACKGROUND_TYPE" val="bottomTop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334.xml><?xml version="1.0" encoding="utf-8"?>
<p:tagLst xmlns:p="http://schemas.openxmlformats.org/presentationml/2006/main">
  <p:tag name="KSO_WM_SLIDE_BACKGROUND_TYPE" val="navigation"/>
</p:tagLst>
</file>

<file path=ppt/tags/tag335.xml><?xml version="1.0" encoding="utf-8"?>
<p:tagLst xmlns:p="http://schemas.openxmlformats.org/presentationml/2006/main">
  <p:tag name="KSO_WM_SLIDE_BACKGROUND_TYPE" val="navigation"/>
</p:tagLst>
</file>

<file path=ppt/tags/tag336.xml><?xml version="1.0" encoding="utf-8"?>
<p:tagLst xmlns:p="http://schemas.openxmlformats.org/presentationml/2006/main">
  <p:tag name="KSO_WM_SLIDE_BACKGROUND_TYPE" val="navigation"/>
</p:tagLst>
</file>

<file path=ppt/tags/tag337.xml><?xml version="1.0" encoding="utf-8"?>
<p:tagLst xmlns:p="http://schemas.openxmlformats.org/presentationml/2006/main">
  <p:tag name="KSO_WM_SLIDE_BACKGROUND_TYPE" val="navigation"/>
</p:tagLst>
</file>

<file path=ppt/tags/tag338.xml><?xml version="1.0" encoding="utf-8"?>
<p:tagLst xmlns:p="http://schemas.openxmlformats.org/presentationml/2006/main">
  <p:tag name="KSO_WM_SLIDE_BACKGROUND_TYPE" val="navigation"/>
</p:tagLst>
</file>

<file path=ppt/tags/tag339.xml><?xml version="1.0" encoding="utf-8"?>
<p:tagLst xmlns:p="http://schemas.openxmlformats.org/presentationml/2006/main">
  <p:tag name="KSO_WM_SLIDE_BACKGROUND_TYPE" val="navigation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340.xml><?xml version="1.0" encoding="utf-8"?>
<p:tagLst xmlns:p="http://schemas.openxmlformats.org/presentationml/2006/main">
  <p:tag name="KSO_WM_SLIDE_BACKGROUND_TYPE" val="navigation"/>
</p:tagLst>
</file>

<file path=ppt/tags/tag341.xml><?xml version="1.0" encoding="utf-8"?>
<p:tagLst xmlns:p="http://schemas.openxmlformats.org/presentationml/2006/main">
  <p:tag name="KSO_WM_SLIDE_BACKGROUND_TYPE" val="navigation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3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345.xml><?xml version="1.0" encoding="utf-8"?>
<p:tagLst xmlns:p="http://schemas.openxmlformats.org/presentationml/2006/main">
  <p:tag name="KSO_WM_SLIDE_BACKGROUND_TYPE" val="belt"/>
</p:tagLst>
</file>

<file path=ppt/tags/tag346.xml><?xml version="1.0" encoding="utf-8"?>
<p:tagLst xmlns:p="http://schemas.openxmlformats.org/presentationml/2006/main">
  <p:tag name="KSO_WM_SLIDE_BACKGROUND_TYPE" val="belt"/>
</p:tagLst>
</file>

<file path=ppt/tags/tag347.xml><?xml version="1.0" encoding="utf-8"?>
<p:tagLst xmlns:p="http://schemas.openxmlformats.org/presentationml/2006/main">
  <p:tag name="KSO_WM_SLIDE_BACKGROUND_TYPE" val="belt"/>
</p:tagLst>
</file>

<file path=ppt/tags/tag348.xml><?xml version="1.0" encoding="utf-8"?>
<p:tagLst xmlns:p="http://schemas.openxmlformats.org/presentationml/2006/main">
  <p:tag name="KSO_WM_SLIDE_BACKGROUND_TYPE" val="belt"/>
</p:tagLst>
</file>

<file path=ppt/tags/tag349.xml><?xml version="1.0" encoding="utf-8"?>
<p:tagLst xmlns:p="http://schemas.openxmlformats.org/presentationml/2006/main">
  <p:tag name="KSO_WM_SLIDE_BACKGROUND_TYPE" val="belt"/>
</p:tagLst>
</file>

<file path=ppt/tags/tag35.xml><?xml version="1.0" encoding="utf-8"?>
<p:tagLst xmlns:p="http://schemas.openxmlformats.org/presentationml/2006/main">
  <p:tag name="KSO_WM_SLIDE_BACKGROUND_TYPE" val="frame"/>
</p:tagLst>
</file>

<file path=ppt/tags/tag350.xml><?xml version="1.0" encoding="utf-8"?>
<p:tagLst xmlns:p="http://schemas.openxmlformats.org/presentationml/2006/main">
  <p:tag name="KSO_WM_TEMPLATE_CATEGORY" val="custom"/>
  <p:tag name="KSO_WM_TEMPLATE_INDEX" val="20203885"/>
</p:tagLst>
</file>

<file path=ppt/tags/tag351.xml><?xml version="1.0" encoding="utf-8"?>
<p:tagLst xmlns:p="http://schemas.openxmlformats.org/presentationml/2006/main">
  <p:tag name="KSO_WM_TEMPLATE_CATEGORY" val="custom"/>
  <p:tag name="KSO_WM_TEMPLATE_INDEX" val="20203885"/>
</p:tagLst>
</file>

<file path=ppt/tags/tag35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3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3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355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3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36.xml><?xml version="1.0" encoding="utf-8"?>
<p:tagLst xmlns:p="http://schemas.openxmlformats.org/presentationml/2006/main">
  <p:tag name="KSO_WM_SLIDE_BACKGROUND_TYPE" val="frame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3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3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3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3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3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7.xml><?xml version="1.0" encoding="utf-8"?>
<p:tagLst xmlns:p="http://schemas.openxmlformats.org/presentationml/2006/main">
  <p:tag name="KSO_WM_SLIDE_BACKGROUND_TYPE" val="frame"/>
</p:tagLst>
</file>

<file path=ppt/tags/tag3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3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377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38.xml><?xml version="1.0" encoding="utf-8"?>
<p:tagLst xmlns:p="http://schemas.openxmlformats.org/presentationml/2006/main">
  <p:tag name="KSO_WM_SLIDE_BACKGROUND_TYPE" val="frame"/>
</p:tagLst>
</file>

<file path=ppt/tags/tag380.xml><?xml version="1.0" encoding="utf-8"?>
<p:tagLst xmlns:p="http://schemas.openxmlformats.org/presentationml/2006/main">
  <p:tag name="KSO_WM_SLIDE_BACKGROUND_TYPE" val="general"/>
</p:tagLst>
</file>

<file path=ppt/tags/tag381.xml><?xml version="1.0" encoding="utf-8"?>
<p:tagLst xmlns:p="http://schemas.openxmlformats.org/presentationml/2006/main">
  <p:tag name="KSO_WM_SLIDE_BACKGROUND_TYPE" val="general"/>
</p:tagLst>
</file>

<file path=ppt/tags/tag382.xml><?xml version="1.0" encoding="utf-8"?>
<p:tagLst xmlns:p="http://schemas.openxmlformats.org/presentationml/2006/main">
  <p:tag name="KSO_WM_SLIDE_BACKGROUND_TYPE" val="general"/>
</p:tagLst>
</file>

<file path=ppt/tags/tag383.xml><?xml version="1.0" encoding="utf-8"?>
<p:tagLst xmlns:p="http://schemas.openxmlformats.org/presentationml/2006/main">
  <p:tag name="KSO_WM_SLIDE_BACKGROUND_TYPE" val="general"/>
</p:tagLst>
</file>

<file path=ppt/tags/tag3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3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387.xml><?xml version="1.0" encoding="utf-8"?>
<p:tagLst xmlns:p="http://schemas.openxmlformats.org/presentationml/2006/main">
  <p:tag name="KSO_WM_SLIDE_BACKGROUND_TYPE" val="frame"/>
</p:tagLst>
</file>

<file path=ppt/tags/tag388.xml><?xml version="1.0" encoding="utf-8"?>
<p:tagLst xmlns:p="http://schemas.openxmlformats.org/presentationml/2006/main">
  <p:tag name="KSO_WM_SLIDE_BACKGROUND_TYPE" val="frame"/>
</p:tagLst>
</file>

<file path=ppt/tags/tag389.xml><?xml version="1.0" encoding="utf-8"?>
<p:tagLst xmlns:p="http://schemas.openxmlformats.org/presentationml/2006/main">
  <p:tag name="KSO_WM_SLIDE_BACKGROUND_TYPE" val="frame"/>
</p:tagLst>
</file>

<file path=ppt/tags/tag39.xml><?xml version="1.0" encoding="utf-8"?>
<p:tagLst xmlns:p="http://schemas.openxmlformats.org/presentationml/2006/main">
  <p:tag name="KSO_WM_SLIDE_BACKGROUND_TYPE" val="frame"/>
</p:tagLst>
</file>

<file path=ppt/tags/tag390.xml><?xml version="1.0" encoding="utf-8"?>
<p:tagLst xmlns:p="http://schemas.openxmlformats.org/presentationml/2006/main">
  <p:tag name="KSO_WM_SLIDE_BACKGROUND_TYPE" val="frame"/>
</p:tagLst>
</file>

<file path=ppt/tags/tag391.xml><?xml version="1.0" encoding="utf-8"?>
<p:tagLst xmlns:p="http://schemas.openxmlformats.org/presentationml/2006/main">
  <p:tag name="KSO_WM_SLIDE_BACKGROUND_TYPE" val="frame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395.xml><?xml version="1.0" encoding="utf-8"?>
<p:tagLst xmlns:p="http://schemas.openxmlformats.org/presentationml/2006/main">
  <p:tag name="KSO_WM_SLIDE_BACKGROUND_TYPE" val="leftRight"/>
</p:tagLst>
</file>

<file path=ppt/tags/tag396.xml><?xml version="1.0" encoding="utf-8"?>
<p:tagLst xmlns:p="http://schemas.openxmlformats.org/presentationml/2006/main">
  <p:tag name="KSO_WM_SLIDE_BACKGROUND_TYPE" val="leftRight"/>
</p:tagLst>
</file>

<file path=ppt/tags/tag397.xml><?xml version="1.0" encoding="utf-8"?>
<p:tagLst xmlns:p="http://schemas.openxmlformats.org/presentationml/2006/main">
  <p:tag name="KSO_WM_SLIDE_BACKGROUND_TYPE" val="leftRight"/>
</p:tagLst>
</file>

<file path=ppt/tags/tag398.xml><?xml version="1.0" encoding="utf-8"?>
<p:tagLst xmlns:p="http://schemas.openxmlformats.org/presentationml/2006/main">
  <p:tag name="KSO_WM_SLIDE_BACKGROUND_TYPE" val="leftRight"/>
</p:tagLst>
</file>

<file path=ppt/tags/tag399.xml><?xml version="1.0" encoding="utf-8"?>
<p:tagLst xmlns:p="http://schemas.openxmlformats.org/presentationml/2006/main">
  <p:tag name="KSO_WM_SLIDE_BACKGROUND_TYPE" val="leftRight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0.xml><?xml version="1.0" encoding="utf-8"?>
<p:tagLst xmlns:p="http://schemas.openxmlformats.org/presentationml/2006/main">
  <p:tag name="KSO_WM_SLIDE_BACKGROUND_TYPE" val="leftRight"/>
</p:tagLst>
</file>

<file path=ppt/tags/tag4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404.xml><?xml version="1.0" encoding="utf-8"?>
<p:tagLst xmlns:p="http://schemas.openxmlformats.org/presentationml/2006/main">
  <p:tag name="KSO_WM_SLIDE_BACKGROUND_TYPE" val="topBottom"/>
</p:tagLst>
</file>

<file path=ppt/tags/tag405.xml><?xml version="1.0" encoding="utf-8"?>
<p:tagLst xmlns:p="http://schemas.openxmlformats.org/presentationml/2006/main">
  <p:tag name="KSO_WM_SLIDE_BACKGROUND_TYPE" val="topBottom"/>
</p:tagLst>
</file>

<file path=ppt/tags/tag406.xml><?xml version="1.0" encoding="utf-8"?>
<p:tagLst xmlns:p="http://schemas.openxmlformats.org/presentationml/2006/main">
  <p:tag name="KSO_WM_SLIDE_BACKGROUND_TYPE" val="topBottom"/>
</p:tagLst>
</file>

<file path=ppt/tags/tag407.xml><?xml version="1.0" encoding="utf-8"?>
<p:tagLst xmlns:p="http://schemas.openxmlformats.org/presentationml/2006/main">
  <p:tag name="KSO_WM_SLIDE_BACKGROUND_TYPE" val="topBottom"/>
</p:tagLst>
</file>

<file path=ppt/tags/tag408.xml><?xml version="1.0" encoding="utf-8"?>
<p:tagLst xmlns:p="http://schemas.openxmlformats.org/presentationml/2006/main">
  <p:tag name="KSO_WM_SLIDE_BACKGROUND_TYPE" val="topBottom"/>
</p:tagLst>
</file>

<file path=ppt/tags/tag409.xml><?xml version="1.0" encoding="utf-8"?>
<p:tagLst xmlns:p="http://schemas.openxmlformats.org/presentationml/2006/main">
  <p:tag name="KSO_WM_SLIDE_BACKGROUND_TYPE" val="topBottom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413.xml><?xml version="1.0" encoding="utf-8"?>
<p:tagLst xmlns:p="http://schemas.openxmlformats.org/presentationml/2006/main">
  <p:tag name="KSO_WM_SLIDE_BACKGROUND_TYPE" val="bottomTop"/>
</p:tagLst>
</file>

<file path=ppt/tags/tag414.xml><?xml version="1.0" encoding="utf-8"?>
<p:tagLst xmlns:p="http://schemas.openxmlformats.org/presentationml/2006/main">
  <p:tag name="KSO_WM_SLIDE_BACKGROUND_TYPE" val="bottomTop"/>
</p:tagLst>
</file>

<file path=ppt/tags/tag415.xml><?xml version="1.0" encoding="utf-8"?>
<p:tagLst xmlns:p="http://schemas.openxmlformats.org/presentationml/2006/main">
  <p:tag name="KSO_WM_SLIDE_BACKGROUND_TYPE" val="bottomTop"/>
</p:tagLst>
</file>

<file path=ppt/tags/tag416.xml><?xml version="1.0" encoding="utf-8"?>
<p:tagLst xmlns:p="http://schemas.openxmlformats.org/presentationml/2006/main">
  <p:tag name="KSO_WM_SLIDE_BACKGROUND_TYPE" val="bottomTop"/>
</p:tagLst>
</file>

<file path=ppt/tags/tag417.xml><?xml version="1.0" encoding="utf-8"?>
<p:tagLst xmlns:p="http://schemas.openxmlformats.org/presentationml/2006/main">
  <p:tag name="KSO_WM_SLIDE_BACKGROUND_TYPE" val="bottomTop"/>
</p:tagLst>
</file>

<file path=ppt/tags/tag418.xml><?xml version="1.0" encoding="utf-8"?>
<p:tagLst xmlns:p="http://schemas.openxmlformats.org/presentationml/2006/main">
  <p:tag name="KSO_WM_SLIDE_BACKGROUND_TYPE" val="bottomTop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4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422.xml><?xml version="1.0" encoding="utf-8"?>
<p:tagLst xmlns:p="http://schemas.openxmlformats.org/presentationml/2006/main">
  <p:tag name="KSO_WM_SLIDE_BACKGROUND_TYPE" val="navigation"/>
</p:tagLst>
</file>

<file path=ppt/tags/tag423.xml><?xml version="1.0" encoding="utf-8"?>
<p:tagLst xmlns:p="http://schemas.openxmlformats.org/presentationml/2006/main">
  <p:tag name="KSO_WM_SLIDE_BACKGROUND_TYPE" val="navigation"/>
</p:tagLst>
</file>

<file path=ppt/tags/tag424.xml><?xml version="1.0" encoding="utf-8"?>
<p:tagLst xmlns:p="http://schemas.openxmlformats.org/presentationml/2006/main">
  <p:tag name="KSO_WM_SLIDE_BACKGROUND_TYPE" val="navigation"/>
</p:tagLst>
</file>

<file path=ppt/tags/tag425.xml><?xml version="1.0" encoding="utf-8"?>
<p:tagLst xmlns:p="http://schemas.openxmlformats.org/presentationml/2006/main">
  <p:tag name="KSO_WM_SLIDE_BACKGROUND_TYPE" val="navigation"/>
</p:tagLst>
</file>

<file path=ppt/tags/tag426.xml><?xml version="1.0" encoding="utf-8"?>
<p:tagLst xmlns:p="http://schemas.openxmlformats.org/presentationml/2006/main">
  <p:tag name="KSO_WM_SLIDE_BACKGROUND_TYPE" val="navigation"/>
</p:tagLst>
</file>

<file path=ppt/tags/tag427.xml><?xml version="1.0" encoding="utf-8"?>
<p:tagLst xmlns:p="http://schemas.openxmlformats.org/presentationml/2006/main">
  <p:tag name="KSO_WM_SLIDE_BACKGROUND_TYPE" val="navigation"/>
</p:tagLst>
</file>

<file path=ppt/tags/tag428.xml><?xml version="1.0" encoding="utf-8"?>
<p:tagLst xmlns:p="http://schemas.openxmlformats.org/presentationml/2006/main">
  <p:tag name="KSO_WM_SLIDE_BACKGROUND_TYPE" val="navigation"/>
</p:tagLst>
</file>

<file path=ppt/tags/tag429.xml><?xml version="1.0" encoding="utf-8"?>
<p:tagLst xmlns:p="http://schemas.openxmlformats.org/presentationml/2006/main">
  <p:tag name="KSO_WM_SLIDE_BACKGROUND_TYPE" val="navigation"/>
</p:tagLst>
</file>

<file path=ppt/tags/tag43.xml><?xml version="1.0" encoding="utf-8"?>
<p:tagLst xmlns:p="http://schemas.openxmlformats.org/presentationml/2006/main">
  <p:tag name="KSO_WM_SLIDE_BACKGROUND_TYPE" val="leftRight"/>
</p:tagLst>
</file>

<file path=ppt/tags/tag4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4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433.xml><?xml version="1.0" encoding="utf-8"?>
<p:tagLst xmlns:p="http://schemas.openxmlformats.org/presentationml/2006/main">
  <p:tag name="KSO_WM_SLIDE_BACKGROUND_TYPE" val="belt"/>
</p:tagLst>
</file>

<file path=ppt/tags/tag434.xml><?xml version="1.0" encoding="utf-8"?>
<p:tagLst xmlns:p="http://schemas.openxmlformats.org/presentationml/2006/main">
  <p:tag name="KSO_WM_SLIDE_BACKGROUND_TYPE" val="belt"/>
</p:tagLst>
</file>

<file path=ppt/tags/tag435.xml><?xml version="1.0" encoding="utf-8"?>
<p:tagLst xmlns:p="http://schemas.openxmlformats.org/presentationml/2006/main">
  <p:tag name="KSO_WM_SLIDE_BACKGROUND_TYPE" val="belt"/>
</p:tagLst>
</file>

<file path=ppt/tags/tag436.xml><?xml version="1.0" encoding="utf-8"?>
<p:tagLst xmlns:p="http://schemas.openxmlformats.org/presentationml/2006/main">
  <p:tag name="KSO_WM_SLIDE_BACKGROUND_TYPE" val="belt"/>
</p:tagLst>
</file>

<file path=ppt/tags/tag437.xml><?xml version="1.0" encoding="utf-8"?>
<p:tagLst xmlns:p="http://schemas.openxmlformats.org/presentationml/2006/main">
  <p:tag name="KSO_WM_SLIDE_BACKGROUND_TYPE" val="belt"/>
</p:tagLst>
</file>

<file path=ppt/tags/tag438.xml><?xml version="1.0" encoding="utf-8"?>
<p:tagLst xmlns:p="http://schemas.openxmlformats.org/presentationml/2006/main">
  <p:tag name="KSO_WM_TEMPLATE_CATEGORY" val="custom"/>
  <p:tag name="KSO_WM_TEMPLATE_INDEX" val="20203885"/>
</p:tagLst>
</file>

<file path=ppt/tags/tag439.xml><?xml version="1.0" encoding="utf-8"?>
<p:tagLst xmlns:p="http://schemas.openxmlformats.org/presentationml/2006/main">
  <p:tag name="KSO_WM_TEMPLATE_CATEGORY" val="custom"/>
  <p:tag name="KSO_WM_TEMPLATE_INDEX" val="20203885"/>
</p:tagLst>
</file>

<file path=ppt/tags/tag44.xml><?xml version="1.0" encoding="utf-8"?>
<p:tagLst xmlns:p="http://schemas.openxmlformats.org/presentationml/2006/main">
  <p:tag name="KSO_WM_SLIDE_BACKGROUND_TYPE" val="leftRight"/>
</p:tagLst>
</file>

<file path=ppt/tags/tag440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4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4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443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4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4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4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45.xml><?xml version="1.0" encoding="utf-8"?>
<p:tagLst xmlns:p="http://schemas.openxmlformats.org/presentationml/2006/main">
  <p:tag name="KSO_WM_SLIDE_BACKGROUND_TYPE" val="leftRight"/>
</p:tagLst>
</file>

<file path=ppt/tags/tag4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4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6.xml><?xml version="1.0" encoding="utf-8"?>
<p:tagLst xmlns:p="http://schemas.openxmlformats.org/presentationml/2006/main">
  <p:tag name="KSO_WM_SLIDE_BACKGROUND_TYPE" val="leftRight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4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4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465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468.xml><?xml version="1.0" encoding="utf-8"?>
<p:tagLst xmlns:p="http://schemas.openxmlformats.org/presentationml/2006/main">
  <p:tag name="KSO_WM_SLIDE_BACKGROUND_TYPE" val="general"/>
</p:tagLst>
</file>

<file path=ppt/tags/tag469.xml><?xml version="1.0" encoding="utf-8"?>
<p:tagLst xmlns:p="http://schemas.openxmlformats.org/presentationml/2006/main">
  <p:tag name="KSO_WM_SLIDE_BACKGROUND_TYPE" val="general"/>
</p:tagLst>
</file>

<file path=ppt/tags/tag47.xml><?xml version="1.0" encoding="utf-8"?>
<p:tagLst xmlns:p="http://schemas.openxmlformats.org/presentationml/2006/main">
  <p:tag name="KSO_WM_SLIDE_BACKGROUND_TYPE" val="leftRight"/>
</p:tagLst>
</file>

<file path=ppt/tags/tag470.xml><?xml version="1.0" encoding="utf-8"?>
<p:tagLst xmlns:p="http://schemas.openxmlformats.org/presentationml/2006/main">
  <p:tag name="KSO_WM_SLIDE_BACKGROUND_TYPE" val="general"/>
</p:tagLst>
</file>

<file path=ppt/tags/tag471.xml><?xml version="1.0" encoding="utf-8"?>
<p:tagLst xmlns:p="http://schemas.openxmlformats.org/presentationml/2006/main">
  <p:tag name="KSO_WM_SLIDE_BACKGROUND_TYPE" val="general"/>
</p:tagLst>
</file>

<file path=ppt/tags/tag4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4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475.xml><?xml version="1.0" encoding="utf-8"?>
<p:tagLst xmlns:p="http://schemas.openxmlformats.org/presentationml/2006/main">
  <p:tag name="KSO_WM_SLIDE_BACKGROUND_TYPE" val="frame"/>
</p:tagLst>
</file>

<file path=ppt/tags/tag476.xml><?xml version="1.0" encoding="utf-8"?>
<p:tagLst xmlns:p="http://schemas.openxmlformats.org/presentationml/2006/main">
  <p:tag name="KSO_WM_SLIDE_BACKGROUND_TYPE" val="frame"/>
</p:tagLst>
</file>

<file path=ppt/tags/tag477.xml><?xml version="1.0" encoding="utf-8"?>
<p:tagLst xmlns:p="http://schemas.openxmlformats.org/presentationml/2006/main">
  <p:tag name="KSO_WM_SLIDE_BACKGROUND_TYPE" val="frame"/>
</p:tagLst>
</file>

<file path=ppt/tags/tag478.xml><?xml version="1.0" encoding="utf-8"?>
<p:tagLst xmlns:p="http://schemas.openxmlformats.org/presentationml/2006/main">
  <p:tag name="KSO_WM_SLIDE_BACKGROUND_TYPE" val="frame"/>
</p:tagLst>
</file>

<file path=ppt/tags/tag479.xml><?xml version="1.0" encoding="utf-8"?>
<p:tagLst xmlns:p="http://schemas.openxmlformats.org/presentationml/2006/main">
  <p:tag name="KSO_WM_SLIDE_BACKGROUND_TYPE" val="frame"/>
</p:tagLst>
</file>

<file path=ppt/tags/tag48.xml><?xml version="1.0" encoding="utf-8"?>
<p:tagLst xmlns:p="http://schemas.openxmlformats.org/presentationml/2006/main">
  <p:tag name="KSO_WM_SLIDE_BACKGROUND_TYPE" val="leftRight"/>
</p:tagLst>
</file>

<file path=ppt/tags/tag4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4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483.xml><?xml version="1.0" encoding="utf-8"?>
<p:tagLst xmlns:p="http://schemas.openxmlformats.org/presentationml/2006/main">
  <p:tag name="KSO_WM_SLIDE_BACKGROUND_TYPE" val="leftRight"/>
</p:tagLst>
</file>

<file path=ppt/tags/tag484.xml><?xml version="1.0" encoding="utf-8"?>
<p:tagLst xmlns:p="http://schemas.openxmlformats.org/presentationml/2006/main">
  <p:tag name="KSO_WM_SLIDE_BACKGROUND_TYPE" val="leftRight"/>
</p:tagLst>
</file>

<file path=ppt/tags/tag485.xml><?xml version="1.0" encoding="utf-8"?>
<p:tagLst xmlns:p="http://schemas.openxmlformats.org/presentationml/2006/main">
  <p:tag name="KSO_WM_SLIDE_BACKGROUND_TYPE" val="leftRight"/>
</p:tagLst>
</file>

<file path=ppt/tags/tag486.xml><?xml version="1.0" encoding="utf-8"?>
<p:tagLst xmlns:p="http://schemas.openxmlformats.org/presentationml/2006/main">
  <p:tag name="KSO_WM_SLIDE_BACKGROUND_TYPE" val="leftRight"/>
</p:tagLst>
</file>

<file path=ppt/tags/tag487.xml><?xml version="1.0" encoding="utf-8"?>
<p:tagLst xmlns:p="http://schemas.openxmlformats.org/presentationml/2006/main">
  <p:tag name="KSO_WM_SLIDE_BACKGROUND_TYPE" val="leftRight"/>
</p:tagLst>
</file>

<file path=ppt/tags/tag488.xml><?xml version="1.0" encoding="utf-8"?>
<p:tagLst xmlns:p="http://schemas.openxmlformats.org/presentationml/2006/main">
  <p:tag name="KSO_WM_SLIDE_BACKGROUND_TYPE" val="leftRight"/>
</p:tagLst>
</file>

<file path=ppt/tags/tag4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4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492.xml><?xml version="1.0" encoding="utf-8"?>
<p:tagLst xmlns:p="http://schemas.openxmlformats.org/presentationml/2006/main">
  <p:tag name="KSO_WM_SLIDE_BACKGROUND_TYPE" val="topBottom"/>
</p:tagLst>
</file>

<file path=ppt/tags/tag493.xml><?xml version="1.0" encoding="utf-8"?>
<p:tagLst xmlns:p="http://schemas.openxmlformats.org/presentationml/2006/main">
  <p:tag name="KSO_WM_SLIDE_BACKGROUND_TYPE" val="topBottom"/>
</p:tagLst>
</file>

<file path=ppt/tags/tag494.xml><?xml version="1.0" encoding="utf-8"?>
<p:tagLst xmlns:p="http://schemas.openxmlformats.org/presentationml/2006/main">
  <p:tag name="KSO_WM_SLIDE_BACKGROUND_TYPE" val="topBottom"/>
</p:tagLst>
</file>

<file path=ppt/tags/tag495.xml><?xml version="1.0" encoding="utf-8"?>
<p:tagLst xmlns:p="http://schemas.openxmlformats.org/presentationml/2006/main">
  <p:tag name="KSO_WM_SLIDE_BACKGROUND_TYPE" val="topBottom"/>
</p:tagLst>
</file>

<file path=ppt/tags/tag496.xml><?xml version="1.0" encoding="utf-8"?>
<p:tagLst xmlns:p="http://schemas.openxmlformats.org/presentationml/2006/main">
  <p:tag name="KSO_WM_SLIDE_BACKGROUND_TYPE" val="topBottom"/>
</p:tagLst>
</file>

<file path=ppt/tags/tag497.xml><?xml version="1.0" encoding="utf-8"?>
<p:tagLst xmlns:p="http://schemas.openxmlformats.org/presentationml/2006/main">
  <p:tag name="KSO_WM_SLIDE_BACKGROUND_TYPE" val="topBottom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501.xml><?xml version="1.0" encoding="utf-8"?>
<p:tagLst xmlns:p="http://schemas.openxmlformats.org/presentationml/2006/main">
  <p:tag name="KSO_WM_SLIDE_BACKGROUND_TYPE" val="bottomTop"/>
</p:tagLst>
</file>

<file path=ppt/tags/tag502.xml><?xml version="1.0" encoding="utf-8"?>
<p:tagLst xmlns:p="http://schemas.openxmlformats.org/presentationml/2006/main">
  <p:tag name="KSO_WM_SLIDE_BACKGROUND_TYPE" val="bottomTop"/>
</p:tagLst>
</file>

<file path=ppt/tags/tag503.xml><?xml version="1.0" encoding="utf-8"?>
<p:tagLst xmlns:p="http://schemas.openxmlformats.org/presentationml/2006/main">
  <p:tag name="KSO_WM_SLIDE_BACKGROUND_TYPE" val="bottomTop"/>
</p:tagLst>
</file>

<file path=ppt/tags/tag504.xml><?xml version="1.0" encoding="utf-8"?>
<p:tagLst xmlns:p="http://schemas.openxmlformats.org/presentationml/2006/main">
  <p:tag name="KSO_WM_SLIDE_BACKGROUND_TYPE" val="bottomTop"/>
</p:tagLst>
</file>

<file path=ppt/tags/tag505.xml><?xml version="1.0" encoding="utf-8"?>
<p:tagLst xmlns:p="http://schemas.openxmlformats.org/presentationml/2006/main">
  <p:tag name="KSO_WM_SLIDE_BACKGROUND_TYPE" val="bottomTop"/>
</p:tagLst>
</file>

<file path=ppt/tags/tag506.xml><?xml version="1.0" encoding="utf-8"?>
<p:tagLst xmlns:p="http://schemas.openxmlformats.org/presentationml/2006/main">
  <p:tag name="KSO_WM_SLIDE_BACKGROUND_TYPE" val="bottomTop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510.xml><?xml version="1.0" encoding="utf-8"?>
<p:tagLst xmlns:p="http://schemas.openxmlformats.org/presentationml/2006/main">
  <p:tag name="KSO_WM_SLIDE_BACKGROUND_TYPE" val="navigation"/>
</p:tagLst>
</file>

<file path=ppt/tags/tag511.xml><?xml version="1.0" encoding="utf-8"?>
<p:tagLst xmlns:p="http://schemas.openxmlformats.org/presentationml/2006/main">
  <p:tag name="KSO_WM_SLIDE_BACKGROUND_TYPE" val="navigation"/>
</p:tagLst>
</file>

<file path=ppt/tags/tag512.xml><?xml version="1.0" encoding="utf-8"?>
<p:tagLst xmlns:p="http://schemas.openxmlformats.org/presentationml/2006/main">
  <p:tag name="KSO_WM_SLIDE_BACKGROUND_TYPE" val="navigation"/>
</p:tagLst>
</file>

<file path=ppt/tags/tag513.xml><?xml version="1.0" encoding="utf-8"?>
<p:tagLst xmlns:p="http://schemas.openxmlformats.org/presentationml/2006/main">
  <p:tag name="KSO_WM_SLIDE_BACKGROUND_TYPE" val="navigation"/>
</p:tagLst>
</file>

<file path=ppt/tags/tag514.xml><?xml version="1.0" encoding="utf-8"?>
<p:tagLst xmlns:p="http://schemas.openxmlformats.org/presentationml/2006/main">
  <p:tag name="KSO_WM_SLIDE_BACKGROUND_TYPE" val="navigation"/>
</p:tagLst>
</file>

<file path=ppt/tags/tag515.xml><?xml version="1.0" encoding="utf-8"?>
<p:tagLst xmlns:p="http://schemas.openxmlformats.org/presentationml/2006/main">
  <p:tag name="KSO_WM_SLIDE_BACKGROUND_TYPE" val="navigation"/>
</p:tagLst>
</file>

<file path=ppt/tags/tag516.xml><?xml version="1.0" encoding="utf-8"?>
<p:tagLst xmlns:p="http://schemas.openxmlformats.org/presentationml/2006/main">
  <p:tag name="KSO_WM_SLIDE_BACKGROUND_TYPE" val="navigation"/>
</p:tagLst>
</file>

<file path=ppt/tags/tag517.xml><?xml version="1.0" encoding="utf-8"?>
<p:tagLst xmlns:p="http://schemas.openxmlformats.org/presentationml/2006/main">
  <p:tag name="KSO_WM_SLIDE_BACKGROUND_TYPE" val="navigation"/>
</p:tagLst>
</file>

<file path=ppt/tags/tag5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52.xml><?xml version="1.0" encoding="utf-8"?>
<p:tagLst xmlns:p="http://schemas.openxmlformats.org/presentationml/2006/main">
  <p:tag name="KSO_WM_SLIDE_BACKGROUND_TYPE" val="topBottom"/>
</p:tagLst>
</file>

<file path=ppt/tags/tag5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521.xml><?xml version="1.0" encoding="utf-8"?>
<p:tagLst xmlns:p="http://schemas.openxmlformats.org/presentationml/2006/main">
  <p:tag name="KSO_WM_SLIDE_BACKGROUND_TYPE" val="belt"/>
</p:tagLst>
</file>

<file path=ppt/tags/tag522.xml><?xml version="1.0" encoding="utf-8"?>
<p:tagLst xmlns:p="http://schemas.openxmlformats.org/presentationml/2006/main">
  <p:tag name="KSO_WM_SLIDE_BACKGROUND_TYPE" val="belt"/>
</p:tagLst>
</file>

<file path=ppt/tags/tag523.xml><?xml version="1.0" encoding="utf-8"?>
<p:tagLst xmlns:p="http://schemas.openxmlformats.org/presentationml/2006/main">
  <p:tag name="KSO_WM_SLIDE_BACKGROUND_TYPE" val="belt"/>
</p:tagLst>
</file>

<file path=ppt/tags/tag524.xml><?xml version="1.0" encoding="utf-8"?>
<p:tagLst xmlns:p="http://schemas.openxmlformats.org/presentationml/2006/main">
  <p:tag name="KSO_WM_SLIDE_BACKGROUND_TYPE" val="belt"/>
</p:tagLst>
</file>

<file path=ppt/tags/tag525.xml><?xml version="1.0" encoding="utf-8"?>
<p:tagLst xmlns:p="http://schemas.openxmlformats.org/presentationml/2006/main">
  <p:tag name="KSO_WM_SLIDE_BACKGROUND_TYPE" val="belt"/>
</p:tagLst>
</file>

<file path=ppt/tags/tag526.xml><?xml version="1.0" encoding="utf-8"?>
<p:tagLst xmlns:p="http://schemas.openxmlformats.org/presentationml/2006/main">
  <p:tag name="KSO_WM_TEMPLATE_CATEGORY" val="custom"/>
  <p:tag name="KSO_WM_TEMPLATE_INDEX" val="20203885"/>
</p:tagLst>
</file>

<file path=ppt/tags/tag527.xml><?xml version="1.0" encoding="utf-8"?>
<p:tagLst xmlns:p="http://schemas.openxmlformats.org/presentationml/2006/main">
  <p:tag name="KSO_WM_TEMPLATE_CATEGORY" val="custom"/>
  <p:tag name="KSO_WM_TEMPLATE_INDEX" val="20203885"/>
</p:tagLst>
</file>

<file path=ppt/tags/tag52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5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53.xml><?xml version="1.0" encoding="utf-8"?>
<p:tagLst xmlns:p="http://schemas.openxmlformats.org/presentationml/2006/main">
  <p:tag name="KSO_WM_SLIDE_BACKGROUND_TYPE" val="topBottom"/>
</p:tagLst>
</file>

<file path=ppt/tags/tag5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531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5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5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5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5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4.xml><?xml version="1.0" encoding="utf-8"?>
<p:tagLst xmlns:p="http://schemas.openxmlformats.org/presentationml/2006/main">
  <p:tag name="KSO_WM_SLIDE_BACKGROUND_TYPE" val="topBottom"/>
</p:tagLst>
</file>

<file path=ppt/tags/tag5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55.xml><?xml version="1.0" encoding="utf-8"?>
<p:tagLst xmlns:p="http://schemas.openxmlformats.org/presentationml/2006/main">
  <p:tag name="KSO_WM_SLIDE_BACKGROUND_TYPE" val="topBottom"/>
</p:tagLst>
</file>

<file path=ppt/tags/tag5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5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553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5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556.xml><?xml version="1.0" encoding="utf-8"?>
<p:tagLst xmlns:p="http://schemas.openxmlformats.org/presentationml/2006/main">
  <p:tag name="KSO_WM_SLIDE_BACKGROUND_TYPE" val="general"/>
</p:tagLst>
</file>

<file path=ppt/tags/tag557.xml><?xml version="1.0" encoding="utf-8"?>
<p:tagLst xmlns:p="http://schemas.openxmlformats.org/presentationml/2006/main">
  <p:tag name="KSO_WM_SLIDE_BACKGROUND_TYPE" val="general"/>
</p:tagLst>
</file>

<file path=ppt/tags/tag558.xml><?xml version="1.0" encoding="utf-8"?>
<p:tagLst xmlns:p="http://schemas.openxmlformats.org/presentationml/2006/main">
  <p:tag name="KSO_WM_SLIDE_BACKGROUND_TYPE" val="general"/>
</p:tagLst>
</file>

<file path=ppt/tags/tag559.xml><?xml version="1.0" encoding="utf-8"?>
<p:tagLst xmlns:p="http://schemas.openxmlformats.org/presentationml/2006/main">
  <p:tag name="KSO_WM_SLIDE_BACKGROUND_TYPE" val="general"/>
</p:tagLst>
</file>

<file path=ppt/tags/tag56.xml><?xml version="1.0" encoding="utf-8"?>
<p:tagLst xmlns:p="http://schemas.openxmlformats.org/presentationml/2006/main">
  <p:tag name="KSO_WM_SLIDE_BACKGROUND_TYPE" val="topBottom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563.xml><?xml version="1.0" encoding="utf-8"?>
<p:tagLst xmlns:p="http://schemas.openxmlformats.org/presentationml/2006/main">
  <p:tag name="KSO_WM_SLIDE_BACKGROUND_TYPE" val="frame"/>
</p:tagLst>
</file>

<file path=ppt/tags/tag564.xml><?xml version="1.0" encoding="utf-8"?>
<p:tagLst xmlns:p="http://schemas.openxmlformats.org/presentationml/2006/main">
  <p:tag name="KSO_WM_SLIDE_BACKGROUND_TYPE" val="frame"/>
</p:tagLst>
</file>

<file path=ppt/tags/tag565.xml><?xml version="1.0" encoding="utf-8"?>
<p:tagLst xmlns:p="http://schemas.openxmlformats.org/presentationml/2006/main">
  <p:tag name="KSO_WM_SLIDE_BACKGROUND_TYPE" val="frame"/>
</p:tagLst>
</file>

<file path=ppt/tags/tag566.xml><?xml version="1.0" encoding="utf-8"?>
<p:tagLst xmlns:p="http://schemas.openxmlformats.org/presentationml/2006/main">
  <p:tag name="KSO_WM_SLIDE_BACKGROUND_TYPE" val="frame"/>
</p:tagLst>
</file>

<file path=ppt/tags/tag567.xml><?xml version="1.0" encoding="utf-8"?>
<p:tagLst xmlns:p="http://schemas.openxmlformats.org/presentationml/2006/main">
  <p:tag name="KSO_WM_SLIDE_BACKGROUND_TYPE" val="frame"/>
</p:tagLst>
</file>

<file path=ppt/tags/tag5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57.xml><?xml version="1.0" encoding="utf-8"?>
<p:tagLst xmlns:p="http://schemas.openxmlformats.org/presentationml/2006/main">
  <p:tag name="KSO_WM_SLIDE_BACKGROUND_TYPE" val="topBottom"/>
</p:tagLst>
</file>

<file path=ppt/tags/tag5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571.xml><?xml version="1.0" encoding="utf-8"?>
<p:tagLst xmlns:p="http://schemas.openxmlformats.org/presentationml/2006/main">
  <p:tag name="KSO_WM_SLIDE_BACKGROUND_TYPE" val="leftRight"/>
</p:tagLst>
</file>

<file path=ppt/tags/tag572.xml><?xml version="1.0" encoding="utf-8"?>
<p:tagLst xmlns:p="http://schemas.openxmlformats.org/presentationml/2006/main">
  <p:tag name="KSO_WM_SLIDE_BACKGROUND_TYPE" val="leftRight"/>
</p:tagLst>
</file>

<file path=ppt/tags/tag573.xml><?xml version="1.0" encoding="utf-8"?>
<p:tagLst xmlns:p="http://schemas.openxmlformats.org/presentationml/2006/main">
  <p:tag name="KSO_WM_SLIDE_BACKGROUND_TYPE" val="leftRight"/>
</p:tagLst>
</file>

<file path=ppt/tags/tag574.xml><?xml version="1.0" encoding="utf-8"?>
<p:tagLst xmlns:p="http://schemas.openxmlformats.org/presentationml/2006/main">
  <p:tag name="KSO_WM_SLIDE_BACKGROUND_TYPE" val="leftRight"/>
</p:tagLst>
</file>

<file path=ppt/tags/tag575.xml><?xml version="1.0" encoding="utf-8"?>
<p:tagLst xmlns:p="http://schemas.openxmlformats.org/presentationml/2006/main">
  <p:tag name="KSO_WM_SLIDE_BACKGROUND_TYPE" val="leftRight"/>
</p:tagLst>
</file>

<file path=ppt/tags/tag576.xml><?xml version="1.0" encoding="utf-8"?>
<p:tagLst xmlns:p="http://schemas.openxmlformats.org/presentationml/2006/main">
  <p:tag name="KSO_WM_SLIDE_BACKGROUND_TYPE" val="leftRight"/>
</p:tagLst>
</file>

<file path=ppt/tags/tag5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5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0.xml><?xml version="1.0" encoding="utf-8"?>
<p:tagLst xmlns:p="http://schemas.openxmlformats.org/presentationml/2006/main">
  <p:tag name="KSO_WM_SLIDE_BACKGROUND_TYPE" val="topBottom"/>
</p:tagLst>
</file>

<file path=ppt/tags/tag581.xml><?xml version="1.0" encoding="utf-8"?>
<p:tagLst xmlns:p="http://schemas.openxmlformats.org/presentationml/2006/main">
  <p:tag name="KSO_WM_SLIDE_BACKGROUND_TYPE" val="topBottom"/>
</p:tagLst>
</file>

<file path=ppt/tags/tag582.xml><?xml version="1.0" encoding="utf-8"?>
<p:tagLst xmlns:p="http://schemas.openxmlformats.org/presentationml/2006/main">
  <p:tag name="KSO_WM_SLIDE_BACKGROUND_TYPE" val="topBottom"/>
</p:tagLst>
</file>

<file path=ppt/tags/tag583.xml><?xml version="1.0" encoding="utf-8"?>
<p:tagLst xmlns:p="http://schemas.openxmlformats.org/presentationml/2006/main">
  <p:tag name="KSO_WM_SLIDE_BACKGROUND_TYPE" val="topBottom"/>
</p:tagLst>
</file>

<file path=ppt/tags/tag584.xml><?xml version="1.0" encoding="utf-8"?>
<p:tagLst xmlns:p="http://schemas.openxmlformats.org/presentationml/2006/main">
  <p:tag name="KSO_WM_SLIDE_BACKGROUND_TYPE" val="topBottom"/>
</p:tagLst>
</file>

<file path=ppt/tags/tag585.xml><?xml version="1.0" encoding="utf-8"?>
<p:tagLst xmlns:p="http://schemas.openxmlformats.org/presentationml/2006/main">
  <p:tag name="KSO_WM_SLIDE_BACKGROUND_TYPE" val="topBottom"/>
</p:tagLst>
</file>

<file path=ppt/tags/tag5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5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589.xml><?xml version="1.0" encoding="utf-8"?>
<p:tagLst xmlns:p="http://schemas.openxmlformats.org/presentationml/2006/main">
  <p:tag name="KSO_WM_SLIDE_BACKGROUND_TYPE" val="bottomTo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590.xml><?xml version="1.0" encoding="utf-8"?>
<p:tagLst xmlns:p="http://schemas.openxmlformats.org/presentationml/2006/main">
  <p:tag name="KSO_WM_SLIDE_BACKGROUND_TYPE" val="bottomTop"/>
</p:tagLst>
</file>

<file path=ppt/tags/tag591.xml><?xml version="1.0" encoding="utf-8"?>
<p:tagLst xmlns:p="http://schemas.openxmlformats.org/presentationml/2006/main">
  <p:tag name="KSO_WM_SLIDE_BACKGROUND_TYPE" val="bottomTop"/>
</p:tagLst>
</file>

<file path=ppt/tags/tag592.xml><?xml version="1.0" encoding="utf-8"?>
<p:tagLst xmlns:p="http://schemas.openxmlformats.org/presentationml/2006/main">
  <p:tag name="KSO_WM_SLIDE_BACKGROUND_TYPE" val="bottomTop"/>
</p:tagLst>
</file>

<file path=ppt/tags/tag593.xml><?xml version="1.0" encoding="utf-8"?>
<p:tagLst xmlns:p="http://schemas.openxmlformats.org/presentationml/2006/main">
  <p:tag name="KSO_WM_SLIDE_BACKGROUND_TYPE" val="bottomTop"/>
</p:tagLst>
</file>

<file path=ppt/tags/tag594.xml><?xml version="1.0" encoding="utf-8"?>
<p:tagLst xmlns:p="http://schemas.openxmlformats.org/presentationml/2006/main">
  <p:tag name="KSO_WM_SLIDE_BACKGROUND_TYPE" val="bottomTop"/>
</p:tagLst>
</file>

<file path=ppt/tags/tag5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5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5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598.xml><?xml version="1.0" encoding="utf-8"?>
<p:tagLst xmlns:p="http://schemas.openxmlformats.org/presentationml/2006/main">
  <p:tag name="KSO_WM_SLIDE_BACKGROUND_TYPE" val="navigation"/>
</p:tagLst>
</file>

<file path=ppt/tags/tag599.xml><?xml version="1.0" encoding="utf-8"?>
<p:tagLst xmlns:p="http://schemas.openxmlformats.org/presentationml/2006/main">
  <p:tag name="KSO_WM_SLIDE_BACKGROUND_TYPE" val="navigation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600.xml><?xml version="1.0" encoding="utf-8"?>
<p:tagLst xmlns:p="http://schemas.openxmlformats.org/presentationml/2006/main">
  <p:tag name="KSO_WM_SLIDE_BACKGROUND_TYPE" val="navigation"/>
</p:tagLst>
</file>

<file path=ppt/tags/tag601.xml><?xml version="1.0" encoding="utf-8"?>
<p:tagLst xmlns:p="http://schemas.openxmlformats.org/presentationml/2006/main">
  <p:tag name="KSO_WM_SLIDE_BACKGROUND_TYPE" val="navigation"/>
</p:tagLst>
</file>

<file path=ppt/tags/tag602.xml><?xml version="1.0" encoding="utf-8"?>
<p:tagLst xmlns:p="http://schemas.openxmlformats.org/presentationml/2006/main">
  <p:tag name="KSO_WM_SLIDE_BACKGROUND_TYPE" val="navigation"/>
</p:tagLst>
</file>

<file path=ppt/tags/tag603.xml><?xml version="1.0" encoding="utf-8"?>
<p:tagLst xmlns:p="http://schemas.openxmlformats.org/presentationml/2006/main">
  <p:tag name="KSO_WM_SLIDE_BACKGROUND_TYPE" val="navigation"/>
</p:tagLst>
</file>

<file path=ppt/tags/tag604.xml><?xml version="1.0" encoding="utf-8"?>
<p:tagLst xmlns:p="http://schemas.openxmlformats.org/presentationml/2006/main">
  <p:tag name="KSO_WM_SLIDE_BACKGROUND_TYPE" val="navigation"/>
</p:tagLst>
</file>

<file path=ppt/tags/tag605.xml><?xml version="1.0" encoding="utf-8"?>
<p:tagLst xmlns:p="http://schemas.openxmlformats.org/presentationml/2006/main">
  <p:tag name="KSO_WM_SLIDE_BACKGROUND_TYPE" val="navigation"/>
</p:tagLst>
</file>

<file path=ppt/tags/tag6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6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609.xml><?xml version="1.0" encoding="utf-8"?>
<p:tagLst xmlns:p="http://schemas.openxmlformats.org/presentationml/2006/main">
  <p:tag name="KSO_WM_SLIDE_BACKGROUND_TYPE" val="belt"/>
</p:tagLst>
</file>

<file path=ppt/tags/tag61.xml><?xml version="1.0" encoding="utf-8"?>
<p:tagLst xmlns:p="http://schemas.openxmlformats.org/presentationml/2006/main">
  <p:tag name="KSO_WM_SLIDE_BACKGROUND_TYPE" val="bottomTop"/>
</p:tagLst>
</file>

<file path=ppt/tags/tag610.xml><?xml version="1.0" encoding="utf-8"?>
<p:tagLst xmlns:p="http://schemas.openxmlformats.org/presentationml/2006/main">
  <p:tag name="KSO_WM_SLIDE_BACKGROUND_TYPE" val="belt"/>
</p:tagLst>
</file>

<file path=ppt/tags/tag611.xml><?xml version="1.0" encoding="utf-8"?>
<p:tagLst xmlns:p="http://schemas.openxmlformats.org/presentationml/2006/main">
  <p:tag name="KSO_WM_SLIDE_BACKGROUND_TYPE" val="belt"/>
</p:tagLst>
</file>

<file path=ppt/tags/tag612.xml><?xml version="1.0" encoding="utf-8"?>
<p:tagLst xmlns:p="http://schemas.openxmlformats.org/presentationml/2006/main">
  <p:tag name="KSO_WM_SLIDE_BACKGROUND_TYPE" val="belt"/>
</p:tagLst>
</file>

<file path=ppt/tags/tag613.xml><?xml version="1.0" encoding="utf-8"?>
<p:tagLst xmlns:p="http://schemas.openxmlformats.org/presentationml/2006/main">
  <p:tag name="KSO_WM_SLIDE_BACKGROUND_TYPE" val="belt"/>
</p:tagLst>
</file>

<file path=ppt/tags/tag614.xml><?xml version="1.0" encoding="utf-8"?>
<p:tagLst xmlns:p="http://schemas.openxmlformats.org/presentationml/2006/main">
  <p:tag name="KSO_WM_TEMPLATE_CATEGORY" val="custom"/>
  <p:tag name="KSO_WM_TEMPLATE_INDEX" val="20203885"/>
</p:tagLst>
</file>

<file path=ppt/tags/tag615.xml><?xml version="1.0" encoding="utf-8"?>
<p:tagLst xmlns:p="http://schemas.openxmlformats.org/presentationml/2006/main">
  <p:tag name="KSO_WM_TEMPLATE_CATEGORY" val="custom"/>
  <p:tag name="KSO_WM_TEMPLATE_INDEX" val="20203885"/>
</p:tagLst>
</file>

<file path=ppt/tags/tag616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6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6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619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62.xml><?xml version="1.0" encoding="utf-8"?>
<p:tagLst xmlns:p="http://schemas.openxmlformats.org/presentationml/2006/main">
  <p:tag name="KSO_WM_SLIDE_BACKGROUND_TYPE" val="bottomTop"/>
</p:tagLst>
</file>

<file path=ppt/tags/tag6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6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6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6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6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6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3.xml><?xml version="1.0" encoding="utf-8"?>
<p:tagLst xmlns:p="http://schemas.openxmlformats.org/presentationml/2006/main">
  <p:tag name="KSO_WM_SLIDE_BACKGROUND_TYPE" val="bottomTop"/>
</p:tagLst>
</file>

<file path=ppt/tags/tag6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a65b055b5ea046ab951704ab8dba1081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832df9592745417398ab03de50646dd0"/>
</p:tagLst>
</file>

<file path=ppt/tags/tag6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11fed39e8b8495a909748b769c9c6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21137db6856492494f67ca8813ca9ec"/>
</p:tagLst>
</file>

<file path=ppt/tags/tag6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6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6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64.xml><?xml version="1.0" encoding="utf-8"?>
<p:tagLst xmlns:p="http://schemas.openxmlformats.org/presentationml/2006/main">
  <p:tag name="KSO_WM_SLIDE_BACKGROUND_TYPE" val="bottomTop"/>
</p:tagLst>
</file>

<file path=ppt/tags/tag6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8;24;2"/>
  <p:tag name="KSO_WM_UNIT_BLOCK" val="0"/>
  <p:tag name="KSO_WM_UNIT_DEC_AREA_ID" val="b66903643fc441129f794f35d6b245d1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76"/>
  <p:tag name="KSO_WM_TEMPLATE_ASSEMBLE_GROUPID" val="5f895717a61ec3b552848d33"/>
</p:tagLst>
</file>

<file path=ppt/tags/tag641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谢谢观看"/>
  <p:tag name="KSO_WM_UNIT_DEFAULT_FONT" val="66;88;4"/>
  <p:tag name="KSO_WM_UNIT_BLOCK" val="0"/>
  <p:tag name="KSO_WM_UNIT_DEC_AREA_ID" val="904470f2c45948379db92f16e82abf58"/>
  <p:tag name="KSO_WM_CHIP_GROUPID" val="5ebe3a6c0ac41c4a0a5255ef"/>
  <p:tag name="KSO_WM_CHIP_XID" val="5ebe3a6c0ac41c4a0a5255f0"/>
  <p:tag name="KSO_WM_CHIP_FILLAREA_FILL_RULE" val="{&quot;fill_align&quot;:&quot;cm&quot;,&quot;fill_mode&quot;:&quot;adaptive&quot;,&quot;sacle_strategy&quot;:&quot;smart&quot;}"/>
  <p:tag name="KSO_WM_ASSEMBLE_CHIP_INDEX" val="c78fedbfafb34de0bbde2d58ac7490e8"/>
  <p:tag name="KSO_WM_UNIT_TEXT_FILL_FORE_SCHEMECOLOR_INDEX_BRIGHTNESS" val="0.15"/>
  <p:tag name="KSO_WM_UNIT_TEXT_FILL_FORE_SCHEMECOLOR_INDEX" val="13"/>
  <p:tag name="KSO_WM_UNIT_TEXT_FILL_TYPE" val="1"/>
  <p:tag name="KSO_WM_UNIT_VALUE" val="16"/>
  <p:tag name="KSO_WM_TEMPLATE_ASSEMBLE_XID" val="5f978c13e01a7e847d6e5476"/>
  <p:tag name="KSO_WM_TEMPLATE_ASSEMBLE_GROUPID" val="5f895717a61ec3b552848d33"/>
</p:tagLst>
</file>

<file path=ppt/tags/tag6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  <p:tag name="KSO_WM_SLIDE_BACKGROUND_TYPE" val="general"/>
</p:tagLst>
</file>

<file path=ppt/tags/tag6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  <p:tag name="KSO_WM_SLIDE_BACKGROUND_TYPE" val="general"/>
</p:tagLst>
</file>

<file path=ppt/tags/tag644.xml><?xml version="1.0" encoding="utf-8"?>
<p:tagLst xmlns:p="http://schemas.openxmlformats.org/presentationml/2006/main">
  <p:tag name="KSO_WM_SLIDE_BACKGROUND_TYPE" val="general"/>
</p:tagLst>
</file>

<file path=ppt/tags/tag645.xml><?xml version="1.0" encoding="utf-8"?>
<p:tagLst xmlns:p="http://schemas.openxmlformats.org/presentationml/2006/main">
  <p:tag name="KSO_WM_SLIDE_BACKGROUND_TYPE" val="general"/>
</p:tagLst>
</file>

<file path=ppt/tags/tag646.xml><?xml version="1.0" encoding="utf-8"?>
<p:tagLst xmlns:p="http://schemas.openxmlformats.org/presentationml/2006/main">
  <p:tag name="KSO_WM_SLIDE_BACKGROUND_TYPE" val="general"/>
</p:tagLst>
</file>

<file path=ppt/tags/tag647.xml><?xml version="1.0" encoding="utf-8"?>
<p:tagLst xmlns:p="http://schemas.openxmlformats.org/presentationml/2006/main">
  <p:tag name="KSO_WM_SLIDE_BACKGROUND_TYPE" val="general"/>
</p:tagLst>
</file>

<file path=ppt/tags/tag6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31068b5c2d54d30b94fd135c749ac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2c092c73ab94d7f81eb37476d29bc8e"/>
  <p:tag name="KSO_WM_SLIDE_BACKGROUND_TYPE" val="frame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6c893a205443bd82e299a60e14e2d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024d3cb7dfce4cee977d529f264ccef8"/>
  <p:tag name="KSO_WM_SLIDE_BACKGROUND_TYPE" val="frame"/>
</p:tagLst>
</file>

<file path=ppt/tags/tag65.xml><?xml version="1.0" encoding="utf-8"?>
<p:tagLst xmlns:p="http://schemas.openxmlformats.org/presentationml/2006/main">
  <p:tag name="KSO_WM_SLIDE_BACKGROUND_TYPE" val="bottomTop"/>
</p:tagLst>
</file>

<file path=ppt/tags/tag6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a6781fbe341427d835d774015f1528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39535d6e2c74208b4ab0f9b525fc819"/>
  <p:tag name="KSO_WM_SLIDE_BACKGROUND_TYPE" val="frame"/>
</p:tagLst>
</file>

<file path=ppt/tags/tag651.xml><?xml version="1.0" encoding="utf-8"?>
<p:tagLst xmlns:p="http://schemas.openxmlformats.org/presentationml/2006/main">
  <p:tag name="KSO_WM_SLIDE_BACKGROUND_TYPE" val="frame"/>
</p:tagLst>
</file>

<file path=ppt/tags/tag652.xml><?xml version="1.0" encoding="utf-8"?>
<p:tagLst xmlns:p="http://schemas.openxmlformats.org/presentationml/2006/main">
  <p:tag name="KSO_WM_SLIDE_BACKGROUND_TYPE" val="frame"/>
</p:tagLst>
</file>

<file path=ppt/tags/tag653.xml><?xml version="1.0" encoding="utf-8"?>
<p:tagLst xmlns:p="http://schemas.openxmlformats.org/presentationml/2006/main">
  <p:tag name="KSO_WM_SLIDE_BACKGROUND_TYPE" val="frame"/>
</p:tagLst>
</file>

<file path=ppt/tags/tag654.xml><?xml version="1.0" encoding="utf-8"?>
<p:tagLst xmlns:p="http://schemas.openxmlformats.org/presentationml/2006/main">
  <p:tag name="KSO_WM_SLIDE_BACKGROUND_TYPE" val="frame"/>
</p:tagLst>
</file>

<file path=ppt/tags/tag655.xml><?xml version="1.0" encoding="utf-8"?>
<p:tagLst xmlns:p="http://schemas.openxmlformats.org/presentationml/2006/main">
  <p:tag name="KSO_WM_SLIDE_BACKGROUND_TYPE" val="frame"/>
</p:tagLst>
</file>

<file path=ppt/tags/tag6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a3291234d0bf49089b819c6c9c74fdf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0733407dad2423f92a32c572bbe5fcd"/>
  <p:tag name="KSO_WM_SLIDE_BACKGROUND_TYPE" val="leftRigh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19aad66591bc478b80b199731d011e7f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a6d14b8481c0495a89c48a97a5120930"/>
  <p:tag name="KSO_WM_SLIDE_BACKGROUND_TYPE" val="leftRight"/>
</p:tagLst>
</file>

<file path=ppt/tags/tag6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e57930aa26aa48ae94dcc80373e36f0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26d8e06267c445508181b8f5c3dad391"/>
  <p:tag name="KSO_WM_SLIDE_BACKGROUND_TYPE" val="leftRight"/>
</p:tagLst>
</file>

<file path=ppt/tags/tag659.xml><?xml version="1.0" encoding="utf-8"?>
<p:tagLst xmlns:p="http://schemas.openxmlformats.org/presentationml/2006/main">
  <p:tag name="KSO_WM_SLIDE_BACKGROUND_TYPE" val="leftRight"/>
</p:tagLst>
</file>

<file path=ppt/tags/tag66.xml><?xml version="1.0" encoding="utf-8"?>
<p:tagLst xmlns:p="http://schemas.openxmlformats.org/presentationml/2006/main">
  <p:tag name="KSO_WM_SLIDE_BACKGROUND_TYPE" val="bottomTop"/>
</p:tagLst>
</file>

<file path=ppt/tags/tag660.xml><?xml version="1.0" encoding="utf-8"?>
<p:tagLst xmlns:p="http://schemas.openxmlformats.org/presentationml/2006/main">
  <p:tag name="KSO_WM_SLIDE_BACKGROUND_TYPE" val="leftRight"/>
</p:tagLst>
</file>

<file path=ppt/tags/tag661.xml><?xml version="1.0" encoding="utf-8"?>
<p:tagLst xmlns:p="http://schemas.openxmlformats.org/presentationml/2006/main">
  <p:tag name="KSO_WM_SLIDE_BACKGROUND_TYPE" val="leftRight"/>
</p:tagLst>
</file>

<file path=ppt/tags/tag662.xml><?xml version="1.0" encoding="utf-8"?>
<p:tagLst xmlns:p="http://schemas.openxmlformats.org/presentationml/2006/main">
  <p:tag name="KSO_WM_SLIDE_BACKGROUND_TYPE" val="leftRight"/>
</p:tagLst>
</file>

<file path=ppt/tags/tag663.xml><?xml version="1.0" encoding="utf-8"?>
<p:tagLst xmlns:p="http://schemas.openxmlformats.org/presentationml/2006/main">
  <p:tag name="KSO_WM_SLIDE_BACKGROUND_TYPE" val="leftRight"/>
</p:tagLst>
</file>

<file path=ppt/tags/tag664.xml><?xml version="1.0" encoding="utf-8"?>
<p:tagLst xmlns:p="http://schemas.openxmlformats.org/presentationml/2006/main">
  <p:tag name="KSO_WM_SLIDE_BACKGROUND_TYPE" val="leftRight"/>
</p:tagLst>
</file>

<file path=ppt/tags/tag6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55b11eeac9074808863aa7bcb64fe22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1a1f8b2336a4a1ab6f4684577b331a3"/>
  <p:tag name="KSO_WM_SLIDE_BACKGROUND_TYPE" val="topBottom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a3cef8d0dc34acf8c46b585934387c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d371498daba4b5fba26978d3183f0df"/>
  <p:tag name="KSO_WM_SLIDE_BACKGROUND_TYPE" val="topBottom"/>
</p:tagLst>
</file>

<file path=ppt/tags/tag6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84ff918838644ce4a50e0ee009d0d7e6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884657feabd94e4d81bdf5212689b3fd"/>
  <p:tag name="KSO_WM_SLIDE_BACKGROUND_TYPE" val="topBottom"/>
</p:tagLst>
</file>

<file path=ppt/tags/tag668.xml><?xml version="1.0" encoding="utf-8"?>
<p:tagLst xmlns:p="http://schemas.openxmlformats.org/presentationml/2006/main">
  <p:tag name="KSO_WM_SLIDE_BACKGROUND_TYPE" val="topBottom"/>
</p:tagLst>
</file>

<file path=ppt/tags/tag669.xml><?xml version="1.0" encoding="utf-8"?>
<p:tagLst xmlns:p="http://schemas.openxmlformats.org/presentationml/2006/main">
  <p:tag name="KSO_WM_SLIDE_BACKGROUND_TYPE" val="topBottom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0.xml><?xml version="1.0" encoding="utf-8"?>
<p:tagLst xmlns:p="http://schemas.openxmlformats.org/presentationml/2006/main">
  <p:tag name="KSO_WM_SLIDE_BACKGROUND_TYPE" val="topBottom"/>
</p:tagLst>
</file>

<file path=ppt/tags/tag671.xml><?xml version="1.0" encoding="utf-8"?>
<p:tagLst xmlns:p="http://schemas.openxmlformats.org/presentationml/2006/main">
  <p:tag name="KSO_WM_SLIDE_BACKGROUND_TYPE" val="topBottom"/>
</p:tagLst>
</file>

<file path=ppt/tags/tag672.xml><?xml version="1.0" encoding="utf-8"?>
<p:tagLst xmlns:p="http://schemas.openxmlformats.org/presentationml/2006/main">
  <p:tag name="KSO_WM_SLIDE_BACKGROUND_TYPE" val="topBottom"/>
</p:tagLst>
</file>

<file path=ppt/tags/tag673.xml><?xml version="1.0" encoding="utf-8"?>
<p:tagLst xmlns:p="http://schemas.openxmlformats.org/presentationml/2006/main">
  <p:tag name="KSO_WM_SLIDE_BACKGROUND_TYPE" val="topBottom"/>
</p:tagLst>
</file>

<file path=ppt/tags/tag6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f7b8a94a21294a84a3de1f1d9354a66d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bf113d2b634b34b88275039168c60a"/>
  <p:tag name="KSO_WM_SLIDE_BACKGROUND_TYPE" val="bottomTop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e8730c5d65644f49865c6185cfba3fde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859cd0dcf5a43548ba08e120da72e20"/>
  <p:tag name="KSO_WM_SLIDE_BACKGROUND_TYPE" val="bottomTop"/>
</p:tagLst>
</file>

<file path=ppt/tags/tag6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2ceef5c719148f08a85df23a4ae2e14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ffbaf16cb524605a275bdb58798fe75"/>
  <p:tag name="KSO_WM_SLIDE_BACKGROUND_TYPE" val="bottomTop"/>
</p:tagLst>
</file>

<file path=ppt/tags/tag677.xml><?xml version="1.0" encoding="utf-8"?>
<p:tagLst xmlns:p="http://schemas.openxmlformats.org/presentationml/2006/main">
  <p:tag name="KSO_WM_SLIDE_BACKGROUND_TYPE" val="bottomTop"/>
</p:tagLst>
</file>

<file path=ppt/tags/tag678.xml><?xml version="1.0" encoding="utf-8"?>
<p:tagLst xmlns:p="http://schemas.openxmlformats.org/presentationml/2006/main">
  <p:tag name="KSO_WM_SLIDE_BACKGROUND_TYPE" val="bottomTop"/>
</p:tagLst>
</file>

<file path=ppt/tags/tag679.xml><?xml version="1.0" encoding="utf-8"?>
<p:tagLst xmlns:p="http://schemas.openxmlformats.org/presentationml/2006/main">
  <p:tag name="KSO_WM_SLIDE_BACKGROUND_TYPE" val="bottomTop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680.xml><?xml version="1.0" encoding="utf-8"?>
<p:tagLst xmlns:p="http://schemas.openxmlformats.org/presentationml/2006/main">
  <p:tag name="KSO_WM_SLIDE_BACKGROUND_TYPE" val="bottomTop"/>
</p:tagLst>
</file>

<file path=ppt/tags/tag681.xml><?xml version="1.0" encoding="utf-8"?>
<p:tagLst xmlns:p="http://schemas.openxmlformats.org/presentationml/2006/main">
  <p:tag name="KSO_WM_SLIDE_BACKGROUND_TYPE" val="bottomTop"/>
</p:tagLst>
</file>

<file path=ppt/tags/tag682.xml><?xml version="1.0" encoding="utf-8"?>
<p:tagLst xmlns:p="http://schemas.openxmlformats.org/presentationml/2006/main">
  <p:tag name="KSO_WM_SLIDE_BACKGROUND_TYPE" val="bottomTop"/>
</p:tagLst>
</file>

<file path=ppt/tags/tag6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82167679e76a4d77905d2353d73b471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660ff496c29940b2a3f30d10ba8ac053"/>
  <p:tag name="KSO_WM_SLIDE_BACKGROUND_TYPE" val="navigation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a3e6fcd90d8643649b32f2d50aa0ae23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a73e9f319c14b2f90c579f27cc80ce3"/>
  <p:tag name="KSO_WM_SLIDE_BACKGROUND_TYPE" val="navigation"/>
</p:tagLst>
</file>

<file path=ppt/tags/tag6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686.xml><?xml version="1.0" encoding="utf-8"?>
<p:tagLst xmlns:p="http://schemas.openxmlformats.org/presentationml/2006/main">
  <p:tag name="KSO_WM_SLIDE_BACKGROUND_TYPE" val="navigation"/>
</p:tagLst>
</file>

<file path=ppt/tags/tag687.xml><?xml version="1.0" encoding="utf-8"?>
<p:tagLst xmlns:p="http://schemas.openxmlformats.org/presentationml/2006/main">
  <p:tag name="KSO_WM_SLIDE_BACKGROUND_TYPE" val="navigation"/>
</p:tagLst>
</file>

<file path=ppt/tags/tag688.xml><?xml version="1.0" encoding="utf-8"?>
<p:tagLst xmlns:p="http://schemas.openxmlformats.org/presentationml/2006/main">
  <p:tag name="KSO_WM_SLIDE_BACKGROUND_TYPE" val="navigation"/>
</p:tagLst>
</file>

<file path=ppt/tags/tag689.xml><?xml version="1.0" encoding="utf-8"?>
<p:tagLst xmlns:p="http://schemas.openxmlformats.org/presentationml/2006/main">
  <p:tag name="KSO_WM_SLIDE_BACKGROUND_TYPE" val="navigation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5f48ba871c634aa5a46de9786ff64a1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433e8910921b4eef94ca2353a7d80f66"/>
  <p:tag name="KSO_WM_SLIDE_BACKGROUND_TYPE" val="navigation"/>
</p:tagLst>
</file>

<file path=ppt/tags/tag690.xml><?xml version="1.0" encoding="utf-8"?>
<p:tagLst xmlns:p="http://schemas.openxmlformats.org/presentationml/2006/main">
  <p:tag name="KSO_WM_SLIDE_BACKGROUND_TYPE" val="navigation"/>
</p:tagLst>
</file>

<file path=ppt/tags/tag691.xml><?xml version="1.0" encoding="utf-8"?>
<p:tagLst xmlns:p="http://schemas.openxmlformats.org/presentationml/2006/main">
  <p:tag name="KSO_WM_SLIDE_BACKGROUND_TYPE" val="navigation"/>
</p:tagLst>
</file>

<file path=ppt/tags/tag692.xml><?xml version="1.0" encoding="utf-8"?>
<p:tagLst xmlns:p="http://schemas.openxmlformats.org/presentationml/2006/main">
  <p:tag name="KSO_WM_SLIDE_BACKGROUND_TYPE" val="navigation"/>
</p:tagLst>
</file>

<file path=ppt/tags/tag693.xml><?xml version="1.0" encoding="utf-8"?>
<p:tagLst xmlns:p="http://schemas.openxmlformats.org/presentationml/2006/main">
  <p:tag name="KSO_WM_SLIDE_BACKGROUND_TYPE" val="navigation"/>
</p:tagLst>
</file>

<file path=ppt/tags/tag6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6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6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697.xml><?xml version="1.0" encoding="utf-8"?>
<p:tagLst xmlns:p="http://schemas.openxmlformats.org/presentationml/2006/main">
  <p:tag name="KSO_WM_SLIDE_BACKGROUND_TYPE" val="belt"/>
</p:tagLst>
</file>

<file path=ppt/tags/tag698.xml><?xml version="1.0" encoding="utf-8"?>
<p:tagLst xmlns:p="http://schemas.openxmlformats.org/presentationml/2006/main">
  <p:tag name="KSO_WM_SLIDE_BACKGROUND_TYPE" val="belt"/>
</p:tagLst>
</file>

<file path=ppt/tags/tag699.xml><?xml version="1.0" encoding="utf-8"?>
<p:tagLst xmlns:p="http://schemas.openxmlformats.org/presentationml/2006/main">
  <p:tag name="KSO_WM_SLIDE_BACKGROUND_TYPE" val="belt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70.xml><?xml version="1.0" encoding="utf-8"?>
<p:tagLst xmlns:p="http://schemas.openxmlformats.org/presentationml/2006/main">
  <p:tag name="KSO_WM_SLIDE_BACKGROUND_TYPE" val="navigation"/>
</p:tagLst>
</file>

<file path=ppt/tags/tag700.xml><?xml version="1.0" encoding="utf-8"?>
<p:tagLst xmlns:p="http://schemas.openxmlformats.org/presentationml/2006/main">
  <p:tag name="KSO_WM_SLIDE_BACKGROUND_TYPE" val="belt"/>
</p:tagLst>
</file>

<file path=ppt/tags/tag701.xml><?xml version="1.0" encoding="utf-8"?>
<p:tagLst xmlns:p="http://schemas.openxmlformats.org/presentationml/2006/main">
  <p:tag name="KSO_WM_SLIDE_BACKGROUND_TYPE" val="belt"/>
</p:tagLst>
</file>

<file path=ppt/tags/tag702.xml><?xml version="1.0" encoding="utf-8"?>
<p:tagLst xmlns:p="http://schemas.openxmlformats.org/presentationml/2006/main">
  <p:tag name="KSO_WM_TEMPLATE_CATEGORY" val="custom"/>
  <p:tag name="KSO_WM_TEMPLATE_INDEX" val="20203885"/>
</p:tagLst>
</file>

<file path=ppt/tags/tag703.xml><?xml version="1.0" encoding="utf-8"?>
<p:tagLst xmlns:p="http://schemas.openxmlformats.org/presentationml/2006/main">
  <p:tag name="KSO_WM_TEMPLATE_CATEGORY" val="custom"/>
  <p:tag name="KSO_WM_TEMPLATE_INDEX" val="20203885"/>
</p:tagLst>
</file>

<file path=ppt/tags/tag704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705.xml><?xml version="1.0" encoding="utf-8"?>
<p:tagLst xmlns:p="http://schemas.openxmlformats.org/presentationml/2006/main">
  <p:tag name="KSO_WM_TEMPLATE_CATEGORY" val="custom"/>
  <p:tag name="KSO_WM_TEMPLATE_INDEX" val="20203885"/>
</p:tagLst>
</file>

<file path=ppt/tags/tag706.xml><?xml version="1.0" encoding="utf-8"?>
<p:tagLst xmlns:p="http://schemas.openxmlformats.org/presentationml/2006/main">
  <p:tag name="KSO_WM_TEMPLATE_CATEGORY" val="custom"/>
  <p:tag name="KSO_WM_TEMPLATE_INDEX" val="20203885"/>
</p:tagLst>
</file>

<file path=ppt/tags/tag7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198149_1*i*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258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5"/>
  <p:tag name="KSO_WM_UNIT_ID" val="diagram20198149_1*i*2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259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7"/>
  <p:tag name="KSO_WM_UNIT_ID" val="diagram20198149_1*i*3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22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.xml><?xml version="1.0" encoding="utf-8"?>
<p:tagLst xmlns:p="http://schemas.openxmlformats.org/presentationml/2006/main">
  <p:tag name="KSO_WM_SLIDE_BACKGROUND_TYPE" val="navigation"/>
</p:tagLst>
</file>

<file path=ppt/tags/tag7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9"/>
  <p:tag name="KSO_WM_UNIT_ID" val="diagram20198149_1*i*4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23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1"/>
  <p:tag name="KSO_WM_UNIT_ID" val="diagram20198149_1*i*6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24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3"/>
  <p:tag name="KSO_WM_UNIT_ID" val="diagram20198149_1*i*7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2"/>
  <p:tag name="KSO_WM_UNIT_TEXT_FILL_FORE_SCHEMECOLOR_INDEX_BRIGHTNESS" val="0"/>
  <p:tag name="KSO_WM_UNIT_TEXT_FILL_FORE_SCHEMECOLOR_INDEX" val="2"/>
  <p:tag name="KSO_WM_UNIT_TEXT_FILL_TYPE" val="1"/>
</p:tagLst>
</file>

<file path=ppt/tags/tag7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5"/>
  <p:tag name="KSO_WM_UNIT_ID" val="diagram20198149_1*i*8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3"/>
  <p:tag name="KSO_WM_UNIT_TEXT_FILL_FORE_SCHEMECOLOR_INDEX_BRIGHTNESS" val="0"/>
  <p:tag name="KSO_WM_UNIT_TEXT_FILL_FORE_SCHEMECOLOR_INDEX" val="2"/>
  <p:tag name="KSO_WM_UNIT_TEXT_FILL_TYPE" val="1"/>
</p:tagLst>
</file>

<file path=ppt/tags/tag7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7"/>
  <p:tag name="KSO_WM_UNIT_ID" val="diagram20198149_1*i*9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4"/>
  <p:tag name="KSO_WM_UNIT_TEXT_FILL_FORE_SCHEMECOLOR_INDEX_BRIGHTNESS" val="0"/>
  <p:tag name="KSO_WM_UNIT_TEXT_FILL_FORE_SCHEMECOLOR_INDEX" val="2"/>
  <p:tag name="KSO_WM_UNIT_TEXT_FILL_TYPE" val="1"/>
</p:tagLst>
</file>

<file path=ppt/tags/tag7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9"/>
  <p:tag name="KSO_WM_UNIT_ID" val="diagram20198149_1*i*10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5"/>
  <p:tag name="KSO_WM_UNIT_TEXT_FILL_FORE_SCHEMECOLOR_INDEX_BRIGHTNESS" val="0"/>
  <p:tag name="KSO_WM_UNIT_TEXT_FILL_FORE_SCHEMECOLOR_INDEX" val="2"/>
  <p:tag name="KSO_WM_UNIT_TEXT_FILL_TYPE" val="1"/>
</p:tagLst>
</file>

<file path=ppt/tags/tag7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2"/>
  <p:tag name="KSO_WM_UNIT_ID" val="diagram20198149_1*i*2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6"/>
  <p:tag name="KSO_WM_UNIT_TEXT_FILL_FORE_SCHEMECOLOR_INDEX_BRIGHTNESS" val="0"/>
  <p:tag name="KSO_WM_UNIT_TEXT_FILL_FORE_SCHEMECOLOR_INDEX" val="2"/>
  <p:tag name="KSO_WM_UNIT_TEXT_FILL_TYPE" val="1"/>
</p:tagLst>
</file>

<file path=ppt/tags/tag7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4"/>
  <p:tag name="KSO_WM_UNIT_ID" val="diagram20198149_1*i*1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7"/>
  <p:tag name="KSO_WM_UNIT_TEXT_FILL_FORE_SCHEMECOLOR_INDEX_BRIGHTNESS" val="0"/>
  <p:tag name="KSO_WM_UNIT_TEXT_FILL_FORE_SCHEMECOLOR_INDEX" val="2"/>
  <p:tag name="KSO_WM_UNIT_TEXT_FILL_TYPE" val="1"/>
</p:tagLst>
</file>

<file path=ppt/tags/tag7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6"/>
  <p:tag name="KSO_WM_UNIT_ID" val="diagram20198149_1*i*1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8"/>
  <p:tag name="KSO_WM_UNIT_TEXT_FILL_FORE_SCHEMECOLOR_INDEX_BRIGHTNESS" val="0"/>
  <p:tag name="KSO_WM_UNIT_TEXT_FILL_FORE_SCHEMECOLOR_INDEX" val="2"/>
  <p:tag name="KSO_WM_UNIT_TEXT_FILL_TYPE" val="1"/>
</p:tagLst>
</file>

<file path=ppt/tags/tag7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7"/>
  <p:tag name="KSO_WM_UNIT_ID" val="diagram20198149_1*i*1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9"/>
  <p:tag name="KSO_WM_UNIT_TEXT_FILL_FORE_SCHEMECOLOR_INDEX_BRIGHTNESS" val="0"/>
  <p:tag name="KSO_WM_UNIT_TEXT_FILL_FORE_SCHEMECOLOR_INDEX" val="2"/>
  <p:tag name="KSO_WM_UNIT_TEXT_FILL_TYPE" val="1"/>
</p:tagLst>
</file>

<file path=ppt/tags/tag72.xml><?xml version="1.0" encoding="utf-8"?>
<p:tagLst xmlns:p="http://schemas.openxmlformats.org/presentationml/2006/main">
  <p:tag name="KSO_WM_SLIDE_BACKGROUND_TYPE" val="navigation"/>
</p:tagLst>
</file>

<file path=ppt/tags/tag7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8"/>
  <p:tag name="KSO_WM_UNIT_ID" val="diagram20198149_1*i*1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20"/>
  <p:tag name="KSO_WM_UNIT_TEXT_FILL_FORE_SCHEMECOLOR_INDEX_BRIGHTNESS" val="0"/>
  <p:tag name="KSO_WM_UNIT_TEXT_FILL_FORE_SCHEMECOLOR_INDEX" val="2"/>
  <p:tag name="KSO_WM_UNIT_TEXT_FILL_TYPE" val="1"/>
</p:tagLst>
</file>

<file path=ppt/tags/tag7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9"/>
  <p:tag name="KSO_WM_UNIT_ID" val="diagram20198149_1*i*1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21"/>
  <p:tag name="KSO_WM_UNIT_TEXT_FILL_FORE_SCHEMECOLOR_INDEX_BRIGHTNESS" val="0"/>
  <p:tag name="KSO_WM_UNIT_TEXT_FILL_FORE_SCHEMECOLOR_INDEX" val="2"/>
  <p:tag name="KSO_WM_UNIT_TEXT_FILL_TYPE" val="1"/>
</p:tagLst>
</file>

<file path=ppt/tags/tag7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0"/>
  <p:tag name="KSO_WM_UNIT_ID" val="diagram20198149_1*i*2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2"/>
  <p:tag name="KSO_WM_UNIT_TEXT_FILL_FORE_SCHEMECOLOR_INDEX_BRIGHTNESS" val="0"/>
  <p:tag name="KSO_WM_UNIT_TEXT_FILL_FORE_SCHEMECOLOR_INDEX" val="2"/>
  <p:tag name="KSO_WM_UNIT_TEXT_FILL_TYPE" val="1"/>
</p:tagLst>
</file>

<file path=ppt/tags/tag7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1"/>
  <p:tag name="KSO_WM_UNIT_ID" val="diagram20198149_1*i*2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3"/>
  <p:tag name="KSO_WM_UNIT_TEXT_FILL_FORE_SCHEMECOLOR_INDEX_BRIGHTNESS" val="0"/>
  <p:tag name="KSO_WM_UNIT_TEXT_FILL_FORE_SCHEMECOLOR_INDEX" val="2"/>
  <p:tag name="KSO_WM_UNIT_TEXT_FILL_TYPE" val="1"/>
</p:tagLst>
</file>

<file path=ppt/tags/tag7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3"/>
  <p:tag name="KSO_WM_UNIT_ID" val="diagram20198149_1*i*2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4"/>
  <p:tag name="KSO_WM_UNIT_TEXT_FILL_FORE_SCHEMECOLOR_INDEX_BRIGHTNESS" val="0"/>
  <p:tag name="KSO_WM_UNIT_TEXT_FILL_FORE_SCHEMECOLOR_INDEX" val="2"/>
  <p:tag name="KSO_WM_UNIT_TEXT_FILL_TYPE" val="1"/>
</p:tagLst>
</file>

<file path=ppt/tags/tag7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4"/>
  <p:tag name="KSO_WM_UNIT_ID" val="diagram20198149_1*i*2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5"/>
  <p:tag name="KSO_WM_UNIT_TEXT_FILL_FORE_SCHEMECOLOR_INDEX_BRIGHTNESS" val="0"/>
  <p:tag name="KSO_WM_UNIT_TEXT_FILL_FORE_SCHEMECOLOR_INDEX" val="2"/>
  <p:tag name="KSO_WM_UNIT_TEXT_FILL_TYPE" val="1"/>
</p:tagLst>
</file>

<file path=ppt/tags/tag7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6"/>
  <p:tag name="KSO_WM_UNIT_ID" val="diagram20198149_1*i*2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6"/>
  <p:tag name="KSO_WM_UNIT_TEXT_FILL_FORE_SCHEMECOLOR_INDEX_BRIGHTNESS" val="0"/>
  <p:tag name="KSO_WM_UNIT_TEXT_FILL_FORE_SCHEMECOLOR_INDEX" val="2"/>
  <p:tag name="KSO_WM_UNIT_TEXT_FILL_TYPE" val="1"/>
</p:tagLst>
</file>

<file path=ppt/tags/tag7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7"/>
  <p:tag name="KSO_WM_UNIT_ID" val="diagram20198149_1*i*2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7"/>
  <p:tag name="KSO_WM_UNIT_TEXT_FILL_FORE_SCHEMECOLOR_INDEX_BRIGHTNESS" val="0"/>
  <p:tag name="KSO_WM_UNIT_TEXT_FILL_FORE_SCHEMECOLOR_INDEX" val="2"/>
  <p:tag name="KSO_WM_UNIT_TEXT_FILL_TYPE" val="1"/>
</p:tagLst>
</file>

<file path=ppt/tags/tag7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8"/>
  <p:tag name="KSO_WM_UNIT_ID" val="diagram20198149_1*i*2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8"/>
  <p:tag name="KSO_WM_UNIT_TEXT_FILL_FORE_SCHEMECOLOR_INDEX_BRIGHTNESS" val="0"/>
  <p:tag name="KSO_WM_UNIT_TEXT_FILL_FORE_SCHEMECOLOR_INDEX" val="2"/>
  <p:tag name="KSO_WM_UNIT_TEXT_FILL_TYPE" val="1"/>
</p:tagLst>
</file>

<file path=ppt/tags/tag7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9"/>
  <p:tag name="KSO_WM_UNIT_ID" val="diagram20198149_1*i*2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9"/>
  <p:tag name="KSO_WM_UNIT_TEXT_FILL_FORE_SCHEMECOLOR_INDEX_BRIGHTNESS" val="0"/>
  <p:tag name="KSO_WM_UNIT_TEXT_FILL_FORE_SCHEMECOLOR_INDEX" val="2"/>
  <p:tag name="KSO_WM_UNIT_TEXT_FILL_TYPE" val="1"/>
</p:tagLst>
</file>

<file path=ppt/tags/tag73.xml><?xml version="1.0" encoding="utf-8"?>
<p:tagLst xmlns:p="http://schemas.openxmlformats.org/presentationml/2006/main">
  <p:tag name="KSO_WM_SLIDE_BACKGROUND_TYPE" val="navigation"/>
</p:tagLst>
</file>

<file path=ppt/tags/tag7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0"/>
  <p:tag name="KSO_WM_UNIT_ID" val="diagram20198149_1*i*3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0"/>
  <p:tag name="KSO_WM_UNIT_TEXT_FILL_FORE_SCHEMECOLOR_INDEX_BRIGHTNESS" val="0"/>
  <p:tag name="KSO_WM_UNIT_TEXT_FILL_FORE_SCHEMECOLOR_INDEX" val="2"/>
  <p:tag name="KSO_WM_UNIT_TEXT_FILL_TYPE" val="1"/>
</p:tagLst>
</file>

<file path=ppt/tags/tag7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1"/>
  <p:tag name="KSO_WM_UNIT_ID" val="diagram20198149_1*i*3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11"/>
  <p:tag name="KSO_WM_UNIT_TEXT_FILL_FORE_SCHEMECOLOR_INDEX_BRIGHTNESS" val="0"/>
  <p:tag name="KSO_WM_UNIT_TEXT_FILL_FORE_SCHEMECOLOR_INDEX" val="2"/>
  <p:tag name="KSO_WM_UNIT_TEXT_FILL_TYPE" val="1"/>
</p:tagLst>
</file>

<file path=ppt/tags/tag7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2"/>
  <p:tag name="KSO_WM_UNIT_ID" val="diagram20198149_1*i*3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2"/>
  <p:tag name="KSO_WM_UNIT_TEXT_FILL_FORE_SCHEMECOLOR_INDEX_BRIGHTNESS" val="0"/>
  <p:tag name="KSO_WM_UNIT_TEXT_FILL_FORE_SCHEMECOLOR_INDEX" val="2"/>
  <p:tag name="KSO_WM_UNIT_TEXT_FILL_TYPE" val="1"/>
</p:tagLst>
</file>

<file path=ppt/tags/tag7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4"/>
  <p:tag name="KSO_WM_UNIT_ID" val="diagram20198149_1*i*3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3"/>
  <p:tag name="KSO_WM_UNIT_TEXT_FILL_FORE_SCHEMECOLOR_INDEX_BRIGHTNESS" val="0"/>
  <p:tag name="KSO_WM_UNIT_TEXT_FILL_FORE_SCHEMECOLOR_INDEX" val="2"/>
  <p:tag name="KSO_WM_UNIT_TEXT_FILL_TYPE" val="1"/>
</p:tagLst>
</file>

<file path=ppt/tags/tag7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5"/>
  <p:tag name="KSO_WM_UNIT_ID" val="diagram20198149_1*i*3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4"/>
  <p:tag name="KSO_WM_UNIT_TEXT_FILL_FORE_SCHEMECOLOR_INDEX_BRIGHTNESS" val="0"/>
  <p:tag name="KSO_WM_UNIT_TEXT_FILL_FORE_SCHEMECOLOR_INDEX" val="2"/>
  <p:tag name="KSO_WM_UNIT_TEXT_FILL_TYPE" val="1"/>
</p:tagLst>
</file>

<file path=ppt/tags/tag7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6"/>
  <p:tag name="KSO_WM_UNIT_ID" val="diagram20198149_1*i*3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5"/>
  <p:tag name="KSO_WM_UNIT_TEXT_FILL_FORE_SCHEMECOLOR_INDEX_BRIGHTNESS" val="0"/>
  <p:tag name="KSO_WM_UNIT_TEXT_FILL_FORE_SCHEMECOLOR_INDEX" val="2"/>
  <p:tag name="KSO_WM_UNIT_TEXT_FILL_TYPE" val="1"/>
</p:tagLst>
</file>

<file path=ppt/tags/tag7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8"/>
  <p:tag name="KSO_WM_UNIT_ID" val="diagram20198149_1*i*3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6"/>
  <p:tag name="KSO_WM_UNIT_TEXT_FILL_FORE_SCHEMECOLOR_INDEX_BRIGHTNESS" val="0"/>
  <p:tag name="KSO_WM_UNIT_TEXT_FILL_FORE_SCHEMECOLOR_INDEX" val="2"/>
  <p:tag name="KSO_WM_UNIT_TEXT_FILL_TYPE" val="1"/>
</p:tagLst>
</file>

<file path=ppt/tags/tag7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9"/>
  <p:tag name="KSO_WM_UNIT_ID" val="diagram20198149_1*i*3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7"/>
  <p:tag name="KSO_WM_UNIT_TEXT_FILL_FORE_SCHEMECOLOR_INDEX_BRIGHTNESS" val="0"/>
  <p:tag name="KSO_WM_UNIT_TEXT_FILL_FORE_SCHEMECOLOR_INDEX" val="2"/>
  <p:tag name="KSO_WM_UNIT_TEXT_FILL_TYPE" val="1"/>
</p:tagLst>
</file>

<file path=ppt/tags/tag7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0"/>
  <p:tag name="KSO_WM_UNIT_ID" val="diagram20198149_1*i*4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8"/>
  <p:tag name="KSO_WM_UNIT_TEXT_FILL_FORE_SCHEMECOLOR_INDEX_BRIGHTNESS" val="0"/>
  <p:tag name="KSO_WM_UNIT_TEXT_FILL_FORE_SCHEMECOLOR_INDEX" val="2"/>
  <p:tag name="KSO_WM_UNIT_TEXT_FILL_TYPE" val="1"/>
</p:tagLst>
</file>

<file path=ppt/tags/tag7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1"/>
  <p:tag name="KSO_WM_UNIT_ID" val="diagram20198149_1*i*4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9"/>
  <p:tag name="KSO_WM_UNIT_TEXT_FILL_FORE_SCHEMECOLOR_INDEX_BRIGHTNESS" val="0"/>
  <p:tag name="KSO_WM_UNIT_TEXT_FILL_FORE_SCHEMECOLOR_INDEX" val="2"/>
  <p:tag name="KSO_WM_UNIT_TEXT_FILL_TYPE" val="1"/>
</p:tagLst>
</file>

<file path=ppt/tags/tag74.xml><?xml version="1.0" encoding="utf-8"?>
<p:tagLst xmlns:p="http://schemas.openxmlformats.org/presentationml/2006/main">
  <p:tag name="KSO_WM_SLIDE_BACKGROUND_TYPE" val="navigation"/>
</p:tagLst>
</file>

<file path=ppt/tags/tag7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2"/>
  <p:tag name="KSO_WM_UNIT_ID" val="diagram20198149_1*i*4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0"/>
  <p:tag name="KSO_WM_UNIT_TEXT_FILL_FORE_SCHEMECOLOR_INDEX_BRIGHTNESS" val="0"/>
  <p:tag name="KSO_WM_UNIT_TEXT_FILL_FORE_SCHEMECOLOR_INDEX" val="2"/>
  <p:tag name="KSO_WM_UNIT_TEXT_FILL_TYPE" val="1"/>
</p:tagLst>
</file>

<file path=ppt/tags/tag7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3"/>
  <p:tag name="KSO_WM_UNIT_ID" val="diagram20198149_1*i*4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601"/>
  <p:tag name="KSO_WM_UNIT_TEXT_FILL_FORE_SCHEMECOLOR_INDEX_BRIGHTNESS" val="0"/>
  <p:tag name="KSO_WM_UNIT_TEXT_FILL_FORE_SCHEMECOLOR_INDEX" val="2"/>
  <p:tag name="KSO_WM_UNIT_TEXT_FILL_TYPE" val="1"/>
</p:tagLst>
</file>

<file path=ppt/tags/tag7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5"/>
  <p:tag name="KSO_WM_UNIT_ID" val="diagram20198149_1*i*4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2"/>
  <p:tag name="KSO_WM_UNIT_TEXT_FILL_FORE_SCHEMECOLOR_INDEX_BRIGHTNESS" val="0"/>
  <p:tag name="KSO_WM_UNIT_TEXT_FILL_FORE_SCHEMECOLOR_INDEX" val="2"/>
  <p:tag name="KSO_WM_UNIT_TEXT_FILL_TYPE" val="1"/>
</p:tagLst>
</file>

<file path=ppt/tags/tag7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6"/>
  <p:tag name="KSO_WM_UNIT_ID" val="diagram20198149_1*i*4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3"/>
  <p:tag name="KSO_WM_UNIT_TEXT_FILL_FORE_SCHEMECOLOR_INDEX_BRIGHTNESS" val="0"/>
  <p:tag name="KSO_WM_UNIT_TEXT_FILL_FORE_SCHEMECOLOR_INDEX" val="2"/>
  <p:tag name="KSO_WM_UNIT_TEXT_FILL_TYPE" val="1"/>
</p:tagLst>
</file>

<file path=ppt/tags/tag7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7"/>
  <p:tag name="KSO_WM_UNIT_ID" val="diagram20198149_1*i*4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4"/>
  <p:tag name="KSO_WM_UNIT_TEXT_FILL_FORE_SCHEMECOLOR_INDEX_BRIGHTNESS" val="0"/>
  <p:tag name="KSO_WM_UNIT_TEXT_FILL_FORE_SCHEMECOLOR_INDEX" val="2"/>
  <p:tag name="KSO_WM_UNIT_TEXT_FILL_TYPE" val="1"/>
</p:tagLst>
</file>

<file path=ppt/tags/tag7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8"/>
  <p:tag name="KSO_WM_UNIT_ID" val="diagram20198149_1*i*4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5"/>
  <p:tag name="KSO_WM_UNIT_TEXT_FILL_FORE_SCHEMECOLOR_INDEX_BRIGHTNESS" val="0"/>
  <p:tag name="KSO_WM_UNIT_TEXT_FILL_FORE_SCHEMECOLOR_INDEX" val="2"/>
  <p:tag name="KSO_WM_UNIT_TEXT_FILL_TYPE" val="1"/>
</p:tagLst>
</file>

<file path=ppt/tags/tag7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0"/>
  <p:tag name="KSO_WM_UNIT_ID" val="diagram20198149_1*i*5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6"/>
  <p:tag name="KSO_WM_UNIT_TEXT_FILL_FORE_SCHEMECOLOR_INDEX_BRIGHTNESS" val="0"/>
  <p:tag name="KSO_WM_UNIT_TEXT_FILL_FORE_SCHEMECOLOR_INDEX" val="2"/>
  <p:tag name="KSO_WM_UNIT_TEXT_FILL_TYPE" val="1"/>
</p:tagLst>
</file>

<file path=ppt/tags/tag7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1"/>
  <p:tag name="KSO_WM_UNIT_ID" val="diagram20198149_1*i*5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7"/>
  <p:tag name="KSO_WM_UNIT_TEXT_FILL_FORE_SCHEMECOLOR_INDEX_BRIGHTNESS" val="0"/>
  <p:tag name="KSO_WM_UNIT_TEXT_FILL_FORE_SCHEMECOLOR_INDEX" val="2"/>
  <p:tag name="KSO_WM_UNIT_TEXT_FILL_TYPE" val="1"/>
</p:tagLst>
</file>

<file path=ppt/tags/tag7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2"/>
  <p:tag name="KSO_WM_UNIT_ID" val="diagram20198149_1*i*5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8"/>
  <p:tag name="KSO_WM_UNIT_TEXT_FILL_FORE_SCHEMECOLOR_INDEX_BRIGHTNESS" val="0"/>
  <p:tag name="KSO_WM_UNIT_TEXT_FILL_FORE_SCHEMECOLOR_INDEX" val="2"/>
  <p:tag name="KSO_WM_UNIT_TEXT_FILL_TYPE" val="1"/>
</p:tagLst>
</file>

<file path=ppt/tags/tag7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3"/>
  <p:tag name="KSO_WM_UNIT_ID" val="diagram20198149_1*i*5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9"/>
  <p:tag name="KSO_WM_UNIT_TEXT_FILL_FORE_SCHEMECOLOR_INDEX_BRIGHTNESS" val="0"/>
  <p:tag name="KSO_WM_UNIT_TEXT_FILL_FORE_SCHEMECOLOR_INDEX" val="2"/>
  <p:tag name="KSO_WM_UNIT_TEXT_FILL_TYPE" val="1"/>
</p:tagLst>
</file>

<file path=ppt/tags/tag75.xml><?xml version="1.0" encoding="utf-8"?>
<p:tagLst xmlns:p="http://schemas.openxmlformats.org/presentationml/2006/main">
  <p:tag name="KSO_WM_SLIDE_BACKGROUND_TYPE" val="navigation"/>
</p:tagLst>
</file>

<file path=ppt/tags/tag7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4"/>
  <p:tag name="KSO_WM_UNIT_ID" val="diagram20198149_1*i*5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0"/>
  <p:tag name="KSO_WM_UNIT_TEXT_FILL_FORE_SCHEMECOLOR_INDEX_BRIGHTNESS" val="0"/>
  <p:tag name="KSO_WM_UNIT_TEXT_FILL_FORE_SCHEMECOLOR_INDEX" val="2"/>
  <p:tag name="KSO_WM_UNIT_TEXT_FILL_TYPE" val="1"/>
</p:tagLst>
</file>

<file path=ppt/tags/tag7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6"/>
  <p:tag name="KSO_WM_UNIT_ID" val="diagram20198149_1*i*5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91"/>
  <p:tag name="KSO_WM_UNIT_TEXT_FILL_FORE_SCHEMECOLOR_INDEX_BRIGHTNESS" val="0"/>
  <p:tag name="KSO_WM_UNIT_TEXT_FILL_FORE_SCHEMECOLOR_INDEX" val="2"/>
  <p:tag name="KSO_WM_UNIT_TEXT_FILL_TYPE" val="1"/>
</p:tagLst>
</file>

<file path=ppt/tags/tag7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7"/>
  <p:tag name="KSO_WM_UNIT_ID" val="diagram20198149_1*i*5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2"/>
  <p:tag name="KSO_WM_UNIT_TEXT_FILL_FORE_SCHEMECOLOR_INDEX_BRIGHTNESS" val="0"/>
  <p:tag name="KSO_WM_UNIT_TEXT_FILL_FORE_SCHEMECOLOR_INDEX" val="2"/>
  <p:tag name="KSO_WM_UNIT_TEXT_FILL_TYPE" val="1"/>
</p:tagLst>
</file>

<file path=ppt/tags/tag7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8"/>
  <p:tag name="KSO_WM_UNIT_ID" val="diagram20198149_1*i*5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3"/>
  <p:tag name="KSO_WM_UNIT_TEXT_FILL_FORE_SCHEMECOLOR_INDEX_BRIGHTNESS" val="0"/>
  <p:tag name="KSO_WM_UNIT_TEXT_FILL_FORE_SCHEMECOLOR_INDEX" val="2"/>
  <p:tag name="KSO_WM_UNIT_TEXT_FILL_TYPE" val="1"/>
</p:tagLst>
</file>

<file path=ppt/tags/tag7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9"/>
  <p:tag name="KSO_WM_UNIT_ID" val="diagram20198149_1*i*5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4"/>
  <p:tag name="KSO_WM_UNIT_TEXT_FILL_FORE_SCHEMECOLOR_INDEX_BRIGHTNESS" val="0"/>
  <p:tag name="KSO_WM_UNIT_TEXT_FILL_FORE_SCHEMECOLOR_INDEX" val="2"/>
  <p:tag name="KSO_WM_UNIT_TEXT_FILL_TYPE" val="1"/>
</p:tagLst>
</file>

<file path=ppt/tags/tag7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0"/>
  <p:tag name="KSO_WM_UNIT_ID" val="diagram20198149_1*i*6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5"/>
  <p:tag name="KSO_WM_UNIT_TEXT_FILL_FORE_SCHEMECOLOR_INDEX_BRIGHTNESS" val="0"/>
  <p:tag name="KSO_WM_UNIT_TEXT_FILL_FORE_SCHEMECOLOR_INDEX" val="2"/>
  <p:tag name="KSO_WM_UNIT_TEXT_FILL_TYPE" val="1"/>
</p:tagLst>
</file>

<file path=ppt/tags/tag7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2"/>
  <p:tag name="KSO_WM_UNIT_ID" val="diagram20198149_1*i*6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6"/>
  <p:tag name="KSO_WM_UNIT_TEXT_FILL_FORE_SCHEMECOLOR_INDEX_BRIGHTNESS" val="0"/>
  <p:tag name="KSO_WM_UNIT_TEXT_FILL_FORE_SCHEMECOLOR_INDEX" val="2"/>
  <p:tag name="KSO_WM_UNIT_TEXT_FILL_TYPE" val="1"/>
</p:tagLst>
</file>

<file path=ppt/tags/tag7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3"/>
  <p:tag name="KSO_WM_UNIT_ID" val="diagram20198149_1*i*6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7"/>
  <p:tag name="KSO_WM_UNIT_TEXT_FILL_FORE_SCHEMECOLOR_INDEX_BRIGHTNESS" val="0"/>
  <p:tag name="KSO_WM_UNIT_TEXT_FILL_FORE_SCHEMECOLOR_INDEX" val="2"/>
  <p:tag name="KSO_WM_UNIT_TEXT_FILL_TYPE" val="1"/>
</p:tagLst>
</file>

<file path=ppt/tags/tag7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4"/>
  <p:tag name="KSO_WM_UNIT_ID" val="diagram20198149_1*i*6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8"/>
  <p:tag name="KSO_WM_UNIT_TEXT_FILL_FORE_SCHEMECOLOR_INDEX_BRIGHTNESS" val="0"/>
  <p:tag name="KSO_WM_UNIT_TEXT_FILL_FORE_SCHEMECOLOR_INDEX" val="2"/>
  <p:tag name="KSO_WM_UNIT_TEXT_FILL_TYPE" val="1"/>
</p:tagLst>
</file>

<file path=ppt/tags/tag7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5"/>
  <p:tag name="KSO_WM_UNIT_ID" val="diagram20198149_1*i*6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9"/>
  <p:tag name="KSO_WM_UNIT_TEXT_FILL_FORE_SCHEMECOLOR_INDEX_BRIGHTNESS" val="0"/>
  <p:tag name="KSO_WM_UNIT_TEXT_FILL_FORE_SCHEMECOLOR_INDEX" val="2"/>
  <p:tag name="KSO_WM_UNIT_TEXT_FILL_TYPE" val="1"/>
</p:tagLst>
</file>

<file path=ppt/tags/tag76.xml><?xml version="1.0" encoding="utf-8"?>
<p:tagLst xmlns:p="http://schemas.openxmlformats.org/presentationml/2006/main">
  <p:tag name="KSO_WM_SLIDE_BACKGROUND_TYPE" val="navigation"/>
</p:tagLst>
</file>

<file path=ppt/tags/tag7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7"/>
  <p:tag name="KSO_WM_UNIT_ID" val="diagram20198149_1*i*6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0"/>
  <p:tag name="KSO_WM_UNIT_TEXT_FILL_FORE_SCHEMECOLOR_INDEX_BRIGHTNESS" val="0"/>
  <p:tag name="KSO_WM_UNIT_TEXT_FILL_FORE_SCHEMECOLOR_INDEX" val="2"/>
  <p:tag name="KSO_WM_UNIT_TEXT_FILL_TYPE" val="1"/>
</p:tagLst>
</file>

<file path=ppt/tags/tag7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8"/>
  <p:tag name="KSO_WM_UNIT_ID" val="diagram20198149_1*i*6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81"/>
  <p:tag name="KSO_WM_UNIT_TEXT_FILL_FORE_SCHEMECOLOR_INDEX_BRIGHTNESS" val="0"/>
  <p:tag name="KSO_WM_UNIT_TEXT_FILL_FORE_SCHEMECOLOR_INDEX" val="2"/>
  <p:tag name="KSO_WM_UNIT_TEXT_FILL_TYPE" val="1"/>
</p:tagLst>
</file>

<file path=ppt/tags/tag7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9"/>
  <p:tag name="KSO_WM_UNIT_ID" val="diagram20198149_1*i*6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2"/>
  <p:tag name="KSO_WM_UNIT_TEXT_FILL_FORE_SCHEMECOLOR_INDEX_BRIGHTNESS" val="0"/>
  <p:tag name="KSO_WM_UNIT_TEXT_FILL_FORE_SCHEMECOLOR_INDEX" val="2"/>
  <p:tag name="KSO_WM_UNIT_TEXT_FILL_TYPE" val="1"/>
</p:tagLst>
</file>

<file path=ppt/tags/tag7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0"/>
  <p:tag name="KSO_WM_UNIT_ID" val="diagram20198149_1*i*7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3"/>
  <p:tag name="KSO_WM_UNIT_TEXT_FILL_FORE_SCHEMECOLOR_INDEX_BRIGHTNESS" val="0"/>
  <p:tag name="KSO_WM_UNIT_TEXT_FILL_FORE_SCHEMECOLOR_INDEX" val="2"/>
  <p:tag name="KSO_WM_UNIT_TEXT_FILL_TYPE" val="1"/>
</p:tagLst>
</file>

<file path=ppt/tags/tag7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1"/>
  <p:tag name="KSO_WM_UNIT_ID" val="diagram20198149_1*i*7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4"/>
  <p:tag name="KSO_WM_UNIT_TEXT_FILL_FORE_SCHEMECOLOR_INDEX_BRIGHTNESS" val="0"/>
  <p:tag name="KSO_WM_UNIT_TEXT_FILL_FORE_SCHEMECOLOR_INDEX" val="2"/>
  <p:tag name="KSO_WM_UNIT_TEXT_FILL_TYPE" val="1"/>
</p:tagLst>
</file>

<file path=ppt/tags/tag7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2"/>
  <p:tag name="KSO_WM_UNIT_ID" val="diagram20198149_1*i*7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5"/>
  <p:tag name="KSO_WM_UNIT_TEXT_FILL_FORE_SCHEMECOLOR_INDEX_BRIGHTNESS" val="0"/>
  <p:tag name="KSO_WM_UNIT_TEXT_FILL_FORE_SCHEMECOLOR_INDEX" val="2"/>
  <p:tag name="KSO_WM_UNIT_TEXT_FILL_TYPE" val="1"/>
</p:tagLst>
</file>

<file path=ppt/tags/tag7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4"/>
  <p:tag name="KSO_WM_UNIT_ID" val="diagram20198149_1*i*7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6"/>
  <p:tag name="KSO_WM_UNIT_TEXT_FILL_FORE_SCHEMECOLOR_INDEX_BRIGHTNESS" val="0"/>
  <p:tag name="KSO_WM_UNIT_TEXT_FILL_FORE_SCHEMECOLOR_INDEX" val="2"/>
  <p:tag name="KSO_WM_UNIT_TEXT_FILL_TYPE" val="1"/>
</p:tagLst>
</file>

<file path=ppt/tags/tag7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5"/>
  <p:tag name="KSO_WM_UNIT_ID" val="diagram20198149_1*i*7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7"/>
  <p:tag name="KSO_WM_UNIT_TEXT_FILL_FORE_SCHEMECOLOR_INDEX_BRIGHTNESS" val="0"/>
  <p:tag name="KSO_WM_UNIT_TEXT_FILL_FORE_SCHEMECOLOR_INDEX" val="2"/>
  <p:tag name="KSO_WM_UNIT_TEXT_FILL_TYPE" val="1"/>
</p:tagLst>
</file>

<file path=ppt/tags/tag7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6"/>
  <p:tag name="KSO_WM_UNIT_ID" val="diagram20198149_1*i*7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8"/>
  <p:tag name="KSO_WM_UNIT_TEXT_FILL_FORE_SCHEMECOLOR_INDEX_BRIGHTNESS" val="0"/>
  <p:tag name="KSO_WM_UNIT_TEXT_FILL_FORE_SCHEMECOLOR_INDEX" val="2"/>
  <p:tag name="KSO_WM_UNIT_TEXT_FILL_TYPE" val="1"/>
</p:tagLst>
</file>

<file path=ppt/tags/tag7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8"/>
  <p:tag name="KSO_WM_UNIT_ID" val="diagram20198149_1*i*7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9"/>
  <p:tag name="KSO_WM_UNIT_TEXT_FILL_FORE_SCHEMECOLOR_INDEX_BRIGHTNESS" val="0"/>
  <p:tag name="KSO_WM_UNIT_TEXT_FILL_FORE_SCHEMECOLOR_INDEX" val="2"/>
  <p:tag name="KSO_WM_UNIT_TEXT_FILL_TYPE" val="1"/>
</p:tagLst>
</file>

<file path=ppt/tags/tag77.xml><?xml version="1.0" encoding="utf-8"?>
<p:tagLst xmlns:p="http://schemas.openxmlformats.org/presentationml/2006/main">
  <p:tag name="KSO_WM_SLIDE_BACKGROUND_TYPE" val="navigation"/>
</p:tagLst>
</file>

<file path=ppt/tags/tag7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9"/>
  <p:tag name="KSO_WM_UNIT_ID" val="diagram20198149_1*i*7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0"/>
  <p:tag name="KSO_WM_UNIT_TEXT_FILL_FORE_SCHEMECOLOR_INDEX_BRIGHTNESS" val="0"/>
  <p:tag name="KSO_WM_UNIT_TEXT_FILL_FORE_SCHEMECOLOR_INDEX" val="2"/>
  <p:tag name="KSO_WM_UNIT_TEXT_FILL_TYPE" val="1"/>
</p:tagLst>
</file>

<file path=ppt/tags/tag7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0"/>
  <p:tag name="KSO_WM_UNIT_ID" val="diagram20198149_1*i*8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71"/>
  <p:tag name="KSO_WM_UNIT_TEXT_FILL_FORE_SCHEMECOLOR_INDEX_BRIGHTNESS" val="0"/>
  <p:tag name="KSO_WM_UNIT_TEXT_FILL_FORE_SCHEMECOLOR_INDEX" val="2"/>
  <p:tag name="KSO_WM_UNIT_TEXT_FILL_TYPE" val="1"/>
</p:tagLst>
</file>

<file path=ppt/tags/tag7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1"/>
  <p:tag name="KSO_WM_UNIT_ID" val="diagram20198149_1*i*8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2"/>
  <p:tag name="KSO_WM_UNIT_TEXT_FILL_FORE_SCHEMECOLOR_INDEX_BRIGHTNESS" val="0"/>
  <p:tag name="KSO_WM_UNIT_TEXT_FILL_FORE_SCHEMECOLOR_INDEX" val="2"/>
  <p:tag name="KSO_WM_UNIT_TEXT_FILL_TYPE" val="1"/>
</p:tagLst>
</file>

<file path=ppt/tags/tag7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2"/>
  <p:tag name="KSO_WM_UNIT_ID" val="diagram20198149_1*i*8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3"/>
  <p:tag name="KSO_WM_UNIT_TEXT_FILL_FORE_SCHEMECOLOR_INDEX_BRIGHTNESS" val="0"/>
  <p:tag name="KSO_WM_UNIT_TEXT_FILL_FORE_SCHEMECOLOR_INDEX" val="2"/>
  <p:tag name="KSO_WM_UNIT_TEXT_FILL_TYPE" val="1"/>
</p:tagLst>
</file>

<file path=ppt/tags/tag7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3"/>
  <p:tag name="KSO_WM_UNIT_ID" val="diagram20198149_1*i*8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4"/>
  <p:tag name="KSO_WM_UNIT_TEXT_FILL_FORE_SCHEMECOLOR_INDEX_BRIGHTNESS" val="0"/>
  <p:tag name="KSO_WM_UNIT_TEXT_FILL_FORE_SCHEMECOLOR_INDEX" val="2"/>
  <p:tag name="KSO_WM_UNIT_TEXT_FILL_TYPE" val="1"/>
</p:tagLst>
</file>

<file path=ppt/tags/tag7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4"/>
  <p:tag name="KSO_WM_UNIT_ID" val="diagram20198149_1*i*8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5"/>
  <p:tag name="KSO_WM_UNIT_TEXT_FILL_FORE_SCHEMECOLOR_INDEX_BRIGHTNESS" val="0"/>
  <p:tag name="KSO_WM_UNIT_TEXT_FILL_FORE_SCHEMECOLOR_INDEX" val="2"/>
  <p:tag name="KSO_WM_UNIT_TEXT_FILL_TYPE" val="1"/>
</p:tagLst>
</file>

<file path=ppt/tags/tag7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6"/>
  <p:tag name="KSO_WM_UNIT_ID" val="diagram20198149_1*i*8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6"/>
  <p:tag name="KSO_WM_UNIT_TEXT_FILL_FORE_SCHEMECOLOR_INDEX_BRIGHTNESS" val="0"/>
  <p:tag name="KSO_WM_UNIT_TEXT_FILL_FORE_SCHEMECOLOR_INDEX" val="2"/>
  <p:tag name="KSO_WM_UNIT_TEXT_FILL_TYPE" val="1"/>
</p:tagLst>
</file>

<file path=ppt/tags/tag7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7"/>
  <p:tag name="KSO_WM_UNIT_ID" val="diagram20198149_1*i*8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7"/>
  <p:tag name="KSO_WM_UNIT_TEXT_FILL_FORE_SCHEMECOLOR_INDEX_BRIGHTNESS" val="0"/>
  <p:tag name="KSO_WM_UNIT_TEXT_FILL_FORE_SCHEMECOLOR_INDEX" val="2"/>
  <p:tag name="KSO_WM_UNIT_TEXT_FILL_TYPE" val="1"/>
</p:tagLst>
</file>

<file path=ppt/tags/tag7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9"/>
  <p:tag name="KSO_WM_UNIT_ID" val="diagram20198149_1*i*8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8"/>
  <p:tag name="KSO_WM_UNIT_TEXT_FILL_FORE_SCHEMECOLOR_INDEX_BRIGHTNESS" val="0"/>
  <p:tag name="KSO_WM_UNIT_TEXT_FILL_FORE_SCHEMECOLOR_INDEX" val="2"/>
  <p:tag name="KSO_WM_UNIT_TEXT_FILL_TYPE" val="1"/>
</p:tagLst>
</file>

<file path=ppt/tags/tag7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0"/>
  <p:tag name="KSO_WM_UNIT_ID" val="diagram20198149_1*i*9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9"/>
  <p:tag name="KSO_WM_UNIT_TEXT_FILL_FORE_SCHEMECOLOR_INDEX_BRIGHTNESS" val="0"/>
  <p:tag name="KSO_WM_UNIT_TEXT_FILL_FORE_SCHEMECOLOR_INDEX" val="2"/>
  <p:tag name="KSO_WM_UNIT_TEXT_FILL_TYPE" val="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hip20203885_5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8"/>
  <p:tag name="KSO_WM_UNIT_DEC_AREA_ID" val="9277d12203bb49ac9727b728c0f8cf40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7b8490c6b41344779c12397692968979"/>
  <p:tag name="KSO_WM_SLIDE_BACKGROUND_TYPE" val="belt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7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1"/>
  <p:tag name="KSO_WM_UNIT_ID" val="diagram20198149_1*i*9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0"/>
  <p:tag name="KSO_WM_UNIT_TEXT_FILL_FORE_SCHEMECOLOR_INDEX_BRIGHTNESS" val="0"/>
  <p:tag name="KSO_WM_UNIT_TEXT_FILL_FORE_SCHEMECOLOR_INDEX" val="2"/>
  <p:tag name="KSO_WM_UNIT_TEXT_FILL_TYPE" val="1"/>
</p:tagLst>
</file>

<file path=ppt/tags/tag7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2"/>
  <p:tag name="KSO_WM_UNIT_ID" val="diagram20198149_1*i*9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61"/>
  <p:tag name="KSO_WM_UNIT_TEXT_FILL_FORE_SCHEMECOLOR_INDEX_BRIGHTNESS" val="0"/>
  <p:tag name="KSO_WM_UNIT_TEXT_FILL_FORE_SCHEMECOLOR_INDEX" val="2"/>
  <p:tag name="KSO_WM_UNIT_TEXT_FILL_TYPE" val="1"/>
</p:tagLst>
</file>

<file path=ppt/tags/tag7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3"/>
  <p:tag name="KSO_WM_UNIT_ID" val="diagram20198149_1*i*9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2"/>
  <p:tag name="KSO_WM_UNIT_TEXT_FILL_FORE_SCHEMECOLOR_INDEX_BRIGHTNESS" val="0"/>
  <p:tag name="KSO_WM_UNIT_TEXT_FILL_FORE_SCHEMECOLOR_INDEX" val="2"/>
  <p:tag name="KSO_WM_UNIT_TEXT_FILL_TYPE" val="1"/>
</p:tagLst>
</file>

<file path=ppt/tags/tag7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4"/>
  <p:tag name="KSO_WM_UNIT_ID" val="diagram20198149_1*i*9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3"/>
  <p:tag name="KSO_WM_UNIT_TEXT_FILL_FORE_SCHEMECOLOR_INDEX_BRIGHTNESS" val="0"/>
  <p:tag name="KSO_WM_UNIT_TEXT_FILL_FORE_SCHEMECOLOR_INDEX" val="2"/>
  <p:tag name="KSO_WM_UNIT_TEXT_FILL_TYPE" val="1"/>
</p:tagLst>
</file>

<file path=ppt/tags/tag7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5"/>
  <p:tag name="KSO_WM_UNIT_ID" val="diagram20198149_1*i*9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4"/>
  <p:tag name="KSO_WM_UNIT_TEXT_FILL_FORE_SCHEMECOLOR_INDEX_BRIGHTNESS" val="0"/>
  <p:tag name="KSO_WM_UNIT_TEXT_FILL_FORE_SCHEMECOLOR_INDEX" val="2"/>
  <p:tag name="KSO_WM_UNIT_TEXT_FILL_TYPE" val="1"/>
</p:tagLst>
</file>

<file path=ppt/tags/tag7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6"/>
  <p:tag name="KSO_WM_UNIT_ID" val="diagram20198149_1*i*9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5"/>
  <p:tag name="KSO_WM_UNIT_TEXT_FILL_FORE_SCHEMECOLOR_INDEX_BRIGHTNESS" val="0"/>
  <p:tag name="KSO_WM_UNIT_TEXT_FILL_FORE_SCHEMECOLOR_INDEX" val="2"/>
  <p:tag name="KSO_WM_UNIT_TEXT_FILL_TYPE" val="1"/>
</p:tagLst>
</file>

<file path=ppt/tags/tag7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8"/>
  <p:tag name="KSO_WM_UNIT_ID" val="diagram20198149_1*i*9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6"/>
  <p:tag name="KSO_WM_UNIT_TEXT_FILL_FORE_SCHEMECOLOR_INDEX_BRIGHTNESS" val="0"/>
  <p:tag name="KSO_WM_UNIT_TEXT_FILL_FORE_SCHEMECOLOR_INDEX" val="2"/>
  <p:tag name="KSO_WM_UNIT_TEXT_FILL_TYPE" val="1"/>
</p:tagLst>
</file>

<file path=ppt/tags/tag7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0"/>
  <p:tag name="KSO_WM_UNIT_ID" val="diagram20198149_1*i*10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7"/>
  <p:tag name="KSO_WM_UNIT_TEXT_FILL_FORE_SCHEMECOLOR_INDEX_BRIGHTNESS" val="0"/>
  <p:tag name="KSO_WM_UNIT_TEXT_FILL_FORE_SCHEMECOLOR_INDEX" val="2"/>
  <p:tag name="KSO_WM_UNIT_TEXT_FILL_TYPE" val="1"/>
</p:tagLst>
</file>

<file path=ppt/tags/tag7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1"/>
  <p:tag name="KSO_WM_UNIT_ID" val="diagram20198149_1*i*10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8"/>
  <p:tag name="KSO_WM_UNIT_TEXT_FILL_FORE_SCHEMECOLOR_INDEX_BRIGHTNESS" val="0"/>
  <p:tag name="KSO_WM_UNIT_TEXT_FILL_FORE_SCHEMECOLOR_INDEX" val="2"/>
  <p:tag name="KSO_WM_UNIT_TEXT_FILL_TYPE" val="1"/>
</p:tagLst>
</file>

<file path=ppt/tags/tag7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2"/>
  <p:tag name="KSO_WM_UNIT_ID" val="diagram20198149_1*i*10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9"/>
  <p:tag name="KSO_WM_UNIT_TEXT_FILL_FORE_SCHEMECOLOR_INDEX_BRIGHTNESS" val="0"/>
  <p:tag name="KSO_WM_UNIT_TEXT_FILL_FORE_SCHEMECOLOR_INDEX" val="2"/>
  <p:tag name="KSO_WM_UNIT_TEXT_FILL_TYPE" val="1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c29843efd9f34cadb8ef66f6a7548c2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31e343754e614bfeb1fc011d07ea64dc"/>
  <p:tag name="KSO_WM_SLIDE_BACKGROUND_TYPE" val="belt"/>
</p:tagLst>
</file>

<file path=ppt/tags/tag7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3"/>
  <p:tag name="KSO_WM_UNIT_ID" val="diagram20198149_1*i*10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0"/>
  <p:tag name="KSO_WM_UNIT_TEXT_FILL_FORE_SCHEMECOLOR_INDEX_BRIGHTNESS" val="0"/>
  <p:tag name="KSO_WM_UNIT_TEXT_FILL_FORE_SCHEMECOLOR_INDEX" val="2"/>
  <p:tag name="KSO_WM_UNIT_TEXT_FILL_TYPE" val="1"/>
</p:tagLst>
</file>

<file path=ppt/tags/tag7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4"/>
  <p:tag name="KSO_WM_UNIT_ID" val="diagram20198149_1*i*10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51"/>
  <p:tag name="KSO_WM_UNIT_TEXT_FILL_FORE_SCHEMECOLOR_INDEX_BRIGHTNESS" val="0"/>
  <p:tag name="KSO_WM_UNIT_TEXT_FILL_FORE_SCHEMECOLOR_INDEX" val="2"/>
  <p:tag name="KSO_WM_UNIT_TEXT_FILL_TYPE" val="1"/>
</p:tagLst>
</file>

<file path=ppt/tags/tag7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5"/>
  <p:tag name="KSO_WM_UNIT_ID" val="diagram20198149_1*i*10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2"/>
  <p:tag name="KSO_WM_UNIT_TEXT_FILL_FORE_SCHEMECOLOR_INDEX_BRIGHTNESS" val="0"/>
  <p:tag name="KSO_WM_UNIT_TEXT_FILL_FORE_SCHEMECOLOR_INDEX" val="2"/>
  <p:tag name="KSO_WM_UNIT_TEXT_FILL_TYPE" val="1"/>
</p:tagLst>
</file>

<file path=ppt/tags/tag7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6"/>
  <p:tag name="KSO_WM_UNIT_ID" val="diagram20198149_1*i*10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3"/>
  <p:tag name="KSO_WM_UNIT_TEXT_FILL_FORE_SCHEMECOLOR_INDEX_BRIGHTNESS" val="0"/>
  <p:tag name="KSO_WM_UNIT_TEXT_FILL_FORE_SCHEMECOLOR_INDEX" val="2"/>
  <p:tag name="KSO_WM_UNIT_TEXT_FILL_TYPE" val="1"/>
</p:tagLst>
</file>

<file path=ppt/tags/tag7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7"/>
  <p:tag name="KSO_WM_UNIT_ID" val="diagram20198149_1*i*10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4"/>
  <p:tag name="KSO_WM_UNIT_TEXT_FILL_FORE_SCHEMECOLOR_INDEX_BRIGHTNESS" val="0"/>
  <p:tag name="KSO_WM_UNIT_TEXT_FILL_FORE_SCHEMECOLOR_INDEX" val="2"/>
  <p:tag name="KSO_WM_UNIT_TEXT_FILL_TYPE" val="1"/>
</p:tagLst>
</file>

<file path=ppt/tags/tag7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8"/>
  <p:tag name="KSO_WM_UNIT_ID" val="diagram20198149_1*i*10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5"/>
  <p:tag name="KSO_WM_UNIT_TEXT_FILL_FORE_SCHEMECOLOR_INDEX_BRIGHTNESS" val="0"/>
  <p:tag name="KSO_WM_UNIT_TEXT_FILL_FORE_SCHEMECOLOR_INDEX" val="2"/>
  <p:tag name="KSO_WM_UNIT_TEXT_FILL_TYPE" val="1"/>
</p:tagLst>
</file>

<file path=ppt/tags/tag7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198149_1*i*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6"/>
  <p:tag name="KSO_WM_UNIT_TEXT_FILL_FORE_SCHEMECOLOR_INDEX_BRIGHTNESS" val="0"/>
  <p:tag name="KSO_WM_UNIT_TEXT_FILL_FORE_SCHEMECOLOR_INDEX" val="2"/>
  <p:tag name="KSO_WM_UNIT_TEXT_FILL_TYPE" val="1"/>
</p:tagLst>
</file>

<file path=ppt/tags/tag7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198149_1*i*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7"/>
  <p:tag name="KSO_WM_UNIT_TEXT_FILL_FORE_SCHEMECOLOR_INDEX_BRIGHTNESS" val="0"/>
  <p:tag name="KSO_WM_UNIT_TEXT_FILL_FORE_SCHEMECOLOR_INDEX" val="2"/>
  <p:tag name="KSO_WM_UNIT_TEXT_FILL_TYPE" val="1"/>
</p:tagLst>
</file>

<file path=ppt/tags/tag7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diagram20198149_1*i*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8"/>
  <p:tag name="KSO_WM_UNIT_TEXT_FILL_FORE_SCHEMECOLOR_INDEX_BRIGHTNESS" val="0"/>
  <p:tag name="KSO_WM_UNIT_TEXT_FILL_FORE_SCHEMECOLOR_INDEX" val="2"/>
  <p:tag name="KSO_WM_UNIT_TEXT_FILL_TYPE" val="1"/>
</p:tagLst>
</file>

<file path=ppt/tags/tag7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198149_1*i*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9"/>
  <p:tag name="KSO_WM_UNIT_TEXT_FILL_FORE_SCHEMECOLOR_INDEX_BRIGHTNESS" val="0"/>
  <p:tag name="KSO_WM_UNIT_TEXT_FILL_FORE_SCHEMECOLOR_INDEX" val="2"/>
  <p:tag name="KSO_WM_UNIT_TEXT_FILL_TYPE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75533bc814774acba9c5b106a7a43137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1e57e80914804cca9b5316e3472ff85e"/>
  <p:tag name="KSO_WM_SLIDE_BACKGROUND_TYPE" val="belt"/>
</p:tagLst>
</file>

<file path=ppt/tags/tag8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198149_1*i*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0"/>
  <p:tag name="KSO_WM_UNIT_TEXT_FILL_FORE_SCHEMECOLOR_INDEX_BRIGHTNESS" val="0"/>
  <p:tag name="KSO_WM_UNIT_TEXT_FILL_FORE_SCHEMECOLOR_INDEX" val="2"/>
  <p:tag name="KSO_WM_UNIT_TEXT_FILL_TYPE" val="1"/>
</p:tagLst>
</file>

<file path=ppt/tags/tag8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198149_1*i*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41"/>
  <p:tag name="KSO_WM_UNIT_TEXT_FILL_FORE_SCHEMECOLOR_INDEX_BRIGHTNESS" val="0"/>
  <p:tag name="KSO_WM_UNIT_TEXT_FILL_FORE_SCHEMECOLOR_INDEX" val="2"/>
  <p:tag name="KSO_WM_UNIT_TEXT_FILL_TYPE" val="1"/>
</p:tagLst>
</file>

<file path=ppt/tags/tag8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198149_1*i*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2"/>
  <p:tag name="KSO_WM_UNIT_TEXT_FILL_FORE_SCHEMECOLOR_INDEX_BRIGHTNESS" val="0"/>
  <p:tag name="KSO_WM_UNIT_TEXT_FILL_FORE_SCHEMECOLOR_INDEX" val="2"/>
  <p:tag name="KSO_WM_UNIT_TEXT_FILL_TYPE" val="1"/>
</p:tagLst>
</file>

<file path=ppt/tags/tag8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198149_1*i*1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3"/>
  <p:tag name="KSO_WM_UNIT_TEXT_FILL_FORE_SCHEMECOLOR_INDEX_BRIGHTNESS" val="0"/>
  <p:tag name="KSO_WM_UNIT_TEXT_FILL_FORE_SCHEMECOLOR_INDEX" val="2"/>
  <p:tag name="KSO_WM_UNIT_TEXT_FILL_TYPE" val="1"/>
</p:tagLst>
</file>

<file path=ppt/tags/tag8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198149_1*i*1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4"/>
  <p:tag name="KSO_WM_UNIT_TEXT_FILL_FORE_SCHEMECOLOR_INDEX_BRIGHTNESS" val="0"/>
  <p:tag name="KSO_WM_UNIT_TEXT_FILL_FORE_SCHEMECOLOR_INDEX" val="2"/>
  <p:tag name="KSO_WM_UNIT_TEXT_FILL_TYPE" val="1"/>
</p:tagLst>
</file>

<file path=ppt/tags/tag8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198149_1*i*1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5"/>
  <p:tag name="KSO_WM_UNIT_TEXT_FILL_FORE_SCHEMECOLOR_INDEX_BRIGHTNESS" val="0"/>
  <p:tag name="KSO_WM_UNIT_TEXT_FILL_FORE_SCHEMECOLOR_INDEX" val="2"/>
  <p:tag name="KSO_WM_UNIT_TEXT_FILL_TYPE" val="1"/>
</p:tagLst>
</file>

<file path=ppt/tags/tag8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3"/>
  <p:tag name="KSO_WM_UNIT_ID" val="diagram20198149_1*i*3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6"/>
  <p:tag name="KSO_WM_UNIT_TEXT_FILL_FORE_SCHEMECOLOR_INDEX_BRIGHTNESS" val="0"/>
  <p:tag name="KSO_WM_UNIT_TEXT_FILL_FORE_SCHEMECOLOR_INDEX" val="2"/>
  <p:tag name="KSO_WM_UNIT_TEXT_FILL_TYPE" val="1"/>
</p:tagLst>
</file>

<file path=ppt/tags/tag8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4"/>
  <p:tag name="KSO_WM_UNIT_ID" val="diagram20198149_1*i*44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7"/>
  <p:tag name="KSO_WM_UNIT_TEXT_FILL_FORE_SCHEMECOLOR_INDEX_BRIGHTNESS" val="0"/>
  <p:tag name="KSO_WM_UNIT_TEXT_FILL_FORE_SCHEMECOLOR_INDEX" val="2"/>
  <p:tag name="KSO_WM_UNIT_TEXT_FILL_TYPE" val="1"/>
</p:tagLst>
</file>

<file path=ppt/tags/tag8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5"/>
  <p:tag name="KSO_WM_UNIT_ID" val="diagram20198149_1*i*5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8"/>
  <p:tag name="KSO_WM_UNIT_TEXT_FILL_FORE_SCHEMECOLOR_INDEX_BRIGHTNESS" val="0"/>
  <p:tag name="KSO_WM_UNIT_TEXT_FILL_FORE_SCHEMECOLOR_INDEX" val="2"/>
  <p:tag name="KSO_WM_UNIT_TEXT_FILL_TYPE" val="1"/>
</p:tagLst>
</file>

<file path=ppt/tags/tag8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6"/>
  <p:tag name="KSO_WM_UNIT_ID" val="diagram20198149_1*i*66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29"/>
  <p:tag name="KSO_WM_UNIT_TEXT_FILL_FORE_SCHEMECOLOR_INDEX_BRIGHTNESS" val="0"/>
  <p:tag name="KSO_WM_UNIT_TEXT_FILL_FORE_SCHEMECOLOR_INDEX" val="2"/>
  <p:tag name="KSO_WM_UNIT_TEXT_FILL_TYPE" val="1"/>
</p:tagLst>
</file>

<file path=ppt/tags/tag81.xml><?xml version="1.0" encoding="utf-8"?>
<p:tagLst xmlns:p="http://schemas.openxmlformats.org/presentationml/2006/main">
  <p:tag name="KSO_WM_SLIDE_BACKGROUND_TYPE" val="belt"/>
</p:tagLst>
</file>

<file path=ppt/tags/tag8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7"/>
  <p:tag name="KSO_WM_UNIT_ID" val="diagram20198149_1*i*77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0"/>
  <p:tag name="KSO_WM_UNIT_TEXT_FILL_FORE_SCHEMECOLOR_INDEX_BRIGHTNESS" val="0"/>
  <p:tag name="KSO_WM_UNIT_TEXT_FILL_FORE_SCHEMECOLOR_INDEX" val="2"/>
  <p:tag name="KSO_WM_UNIT_TEXT_FILL_TYPE" val="1"/>
</p:tagLst>
</file>

<file path=ppt/tags/tag8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8"/>
  <p:tag name="KSO_WM_UNIT_ID" val="diagram20198149_1*i*88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31"/>
  <p:tag name="KSO_WM_UNIT_TEXT_FILL_FORE_SCHEMECOLOR_INDEX_BRIGHTNESS" val="0"/>
  <p:tag name="KSO_WM_UNIT_TEXT_FILL_FORE_SCHEMECOLOR_INDEX" val="2"/>
  <p:tag name="KSO_WM_UNIT_TEXT_FILL_TYPE" val="1"/>
</p:tagLst>
</file>

<file path=ppt/tags/tag8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0"/>
  <p:tag name="KSO_WM_UNIT_ID" val="diagram20198149_1*i*110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10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9"/>
  <p:tag name="KSO_WM_UNIT_ID" val="diagram20198149_1*i*99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11"/>
  <p:tag name="KSO_WM_UNIT_FILL_FORE_SCHEMECOLOR_INDEX_BRIGHTNESS" val="0"/>
  <p:tag name="KSO_WM_UNIT_FILL_FORE_SCHEMECOLOR_INDEX" val="14"/>
  <p:tag name="KSO_WM_UNIT_FILL_TYPE" val="1"/>
  <p:tag name="KSO_WM_UNIT_LINE_FORE_SCHEMECOLOR_INDEX_BRIGHTNESS" val="-0.25"/>
  <p:tag name="KSO_WM_UNIT_LINE_FORE_SCHEMECOLOR_INDEX" val="15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814.xml><?xml version="1.0" encoding="utf-8"?>
<p:tagLst xmlns:p="http://schemas.openxmlformats.org/presentationml/2006/main">
  <p:tag name="KSO_WM_UNIT_TEXT_PART_ID_V2" val="c-1-1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198149_1*f*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PRESET_TEXT" val="点击此处添加正文"/>
  <p:tag name="KSO_WM_UNIT_ADJUSTLAYOUT_ID" val="7"/>
  <p:tag name="KSO_WM_UNIT_TEXT_FILL_FORE_SCHEMECOLOR_INDEX_BRIGHTNESS" val="-0.5"/>
  <p:tag name="KSO_WM_UNIT_TEXT_FILL_FORE_SCHEMECOLOR_INDEX" val="14"/>
  <p:tag name="KSO_WM_UNIT_TEXT_FILL_TYPE" val="1"/>
</p:tagLst>
</file>

<file path=ppt/tags/tag815.xml><?xml version="1.0" encoding="utf-8"?>
<p:tagLst xmlns:p="http://schemas.openxmlformats.org/presentationml/2006/main">
  <p:tag name="KSO_WM_UNIT_VALUE" val="1080*60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198149_1*d*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10"/>
  <p:tag name="KSO_WM_UNIT_PICTURE_CLIP_FLAG" val="1"/>
</p:tagLst>
</file>

<file path=ppt/tags/tag8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198149_1*i*2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515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198149_1*i*13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12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8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5"/>
  <p:tag name="KSO_WM_UNIT_ID" val="diagram20198149_1*i*15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ADJUSTLAYOUT_ID" val="4"/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819.xml><?xml version="1.0" encoding="utf-8"?>
<p:tagLst xmlns:p="http://schemas.openxmlformats.org/presentationml/2006/main">
  <p:tag name="KSO_WM_UNIT_TEXT_PART_ID_V2" val="b-3-1"/>
  <p:tag name="KSO_WM_UNIT_ISCONTENTS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198149_1*a*1"/>
  <p:tag name="KSO_WM_TEMPLATE_CATEGORY" val="diagram"/>
  <p:tag name="KSO_WM_TEMPLATE_INDEX" val="20198149"/>
  <p:tag name="KSO_WM_UNIT_LAYERLEVEL" val="1"/>
  <p:tag name="KSO_WM_TAG_VERSION" val="1.0"/>
  <p:tag name="KSO_WM_BEAUTIFY_FLAG" val="#wm#"/>
  <p:tag name="KSO_WM_UNIT_PRESET_TEXT" val="单击此处添加您的大标题"/>
  <p:tag name="KSO_WM_UNIT_ADJUSTLAYOUT_ID" val="5"/>
</p:tagLst>
</file>

<file path=ppt/tags/tag82.xml><?xml version="1.0" encoding="utf-8"?>
<p:tagLst xmlns:p="http://schemas.openxmlformats.org/presentationml/2006/main">
  <p:tag name="KSO_WM_SLIDE_BACKGROUND_TYPE" val="belt"/>
</p:tagLst>
</file>

<file path=ppt/tags/tag820.xml><?xml version="1.0" encoding="utf-8"?>
<p:tagLst xmlns:p="http://schemas.openxmlformats.org/presentationml/2006/main">
  <p:tag name="KSO_WM_SLIDE_ID" val="diagram20198149_1"/>
  <p:tag name="KSO_WM_TEMPLATE_SUBCATEGORY" val="8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SLIDE_TYPE" val="text"/>
  <p:tag name="KSO_WM_SLIDE_SUBTYPE" val="picTxt"/>
  <p:tag name="KSO_WM_SLIDE_SIZE" val="978*542"/>
  <p:tag name="KSO_WM_SLIDE_POSITION" val="-19*-1"/>
  <p:tag name="KSO_WM_SLIDE_CONSTRAINT" val="%7b%22slideConstraint%22%3a%7b%22seriesAreas%22%3a%5b%5d%2c%22singleAreas%22%3a%5b%7b%22shapes%22%3a%5b10%5d%2c%22serialConstraintIndex%22%3a-1%2c%22areatextmark%22%3a0%2c%22pictureprocessmark%22%3a0%7d%5d%7d%7d"/>
</p:tagLst>
</file>

<file path=ppt/tags/tag8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58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"/>
  <p:tag name="KSO_WM_UNIT_ADJUSTLAYOUT_ID" val="259"/>
</p:tagLst>
</file>

<file path=ppt/tags/tag8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"/>
  <p:tag name="KSO_WM_UNIT_ADJUSTLAYOUT_ID" val="62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"/>
  <p:tag name="KSO_WM_UNIT_ADJUSTLAYOUT_ID" val="622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"/>
  <p:tag name="KSO_WM_UNIT_ADJUSTLAYOUT_ID" val="623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8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"/>
  <p:tag name="KSO_WM_UNIT_ADJUSTLAYOUT_ID" val="260"/>
</p:tagLst>
</file>

<file path=ppt/tags/tag8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"/>
  <p:tag name="KSO_WM_UNIT_ADJUSTLAYOUT_ID" val="611"/>
  <p:tag name="KSO_WM_UNIT_TEXT_FILL_FORE_SCHEMECOLOR_INDEX_BRIGHTNESS" val="0"/>
  <p:tag name="KSO_WM_UNIT_TEXT_FILL_FORE_SCHEMECOLOR_INDEX" val="2"/>
  <p:tag name="KSO_WM_UNIT_TEXT_FILL_TYPE" val="1"/>
</p:tagLst>
</file>

<file path=ppt/tags/tag8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"/>
  <p:tag name="KSO_WM_UNIT_ADJUSTLAYOUT_ID" val="612"/>
  <p:tag name="KSO_WM_UNIT_TEXT_FILL_FORE_SCHEMECOLOR_INDEX_BRIGHTNESS" val="0"/>
  <p:tag name="KSO_WM_UNIT_TEXT_FILL_FORE_SCHEMECOLOR_INDEX" val="2"/>
  <p:tag name="KSO_WM_UNIT_TEXT_FILL_TYPE" val="1"/>
</p:tagLst>
</file>

<file path=ppt/tags/tag8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"/>
  <p:tag name="KSO_WM_UNIT_ADJUSTLAYOUT_ID" val="613"/>
  <p:tag name="KSO_WM_UNIT_TEXT_FILL_FORE_SCHEMECOLOR_INDEX_BRIGHTNESS" val="0"/>
  <p:tag name="KSO_WM_UNIT_TEXT_FILL_FORE_SCHEMECOLOR_INDEX" val="2"/>
  <p:tag name="KSO_WM_UNIT_TEXT_FILL_TYPE" val="1"/>
</p:tagLst>
</file>

<file path=ppt/tags/tag83.xml><?xml version="1.0" encoding="utf-8"?>
<p:tagLst xmlns:p="http://schemas.openxmlformats.org/presentationml/2006/main">
  <p:tag name="KSO_WM_SLIDE_BACKGROUND_TYPE" val="belt"/>
</p:tagLst>
</file>

<file path=ppt/tags/tag8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"/>
  <p:tag name="KSO_WM_UNIT_ADJUSTLAYOUT_ID" val="614"/>
  <p:tag name="KSO_WM_UNIT_TEXT_FILL_FORE_SCHEMECOLOR_INDEX_BRIGHTNESS" val="0"/>
  <p:tag name="KSO_WM_UNIT_TEXT_FILL_FORE_SCHEMECOLOR_INDEX" val="2"/>
  <p:tag name="KSO_WM_UNIT_TEXT_FILL_TYPE" val="1"/>
</p:tagLst>
</file>

<file path=ppt/tags/tag8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1"/>
  <p:tag name="KSO_WM_UNIT_ADJUSTLAYOUT_ID" val="615"/>
  <p:tag name="KSO_WM_UNIT_TEXT_FILL_FORE_SCHEMECOLOR_INDEX_BRIGHTNESS" val="0"/>
  <p:tag name="KSO_WM_UNIT_TEXT_FILL_FORE_SCHEMECOLOR_INDEX" val="2"/>
  <p:tag name="KSO_WM_UNIT_TEXT_FILL_TYPE" val="1"/>
</p:tagLst>
</file>

<file path=ppt/tags/tag8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2"/>
  <p:tag name="KSO_WM_UNIT_ADJUSTLAYOUT_ID" val="616"/>
  <p:tag name="KSO_WM_UNIT_TEXT_FILL_FORE_SCHEMECOLOR_INDEX_BRIGHTNESS" val="0"/>
  <p:tag name="KSO_WM_UNIT_TEXT_FILL_FORE_SCHEMECOLOR_INDEX" val="2"/>
  <p:tag name="KSO_WM_UNIT_TEXT_FILL_TYPE" val="1"/>
</p:tagLst>
</file>

<file path=ppt/tags/tag8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3"/>
  <p:tag name="KSO_WM_UNIT_ADJUSTLAYOUT_ID" val="617"/>
  <p:tag name="KSO_WM_UNIT_TEXT_FILL_FORE_SCHEMECOLOR_INDEX_BRIGHTNESS" val="0"/>
  <p:tag name="KSO_WM_UNIT_TEXT_FILL_FORE_SCHEMECOLOR_INDEX" val="2"/>
  <p:tag name="KSO_WM_UNIT_TEXT_FILL_TYPE" val="1"/>
</p:tagLst>
</file>

<file path=ppt/tags/tag8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4"/>
  <p:tag name="KSO_WM_UNIT_ADJUSTLAYOUT_ID" val="618"/>
  <p:tag name="KSO_WM_UNIT_TEXT_FILL_FORE_SCHEMECOLOR_INDEX_BRIGHTNESS" val="0"/>
  <p:tag name="KSO_WM_UNIT_TEXT_FILL_FORE_SCHEMECOLOR_INDEX" val="2"/>
  <p:tag name="KSO_WM_UNIT_TEXT_FILL_TYPE" val="1"/>
</p:tagLst>
</file>

<file path=ppt/tags/tag8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5"/>
  <p:tag name="KSO_WM_UNIT_ADJUSTLAYOUT_ID" val="619"/>
  <p:tag name="KSO_WM_UNIT_TEXT_FILL_FORE_SCHEMECOLOR_INDEX_BRIGHTNESS" val="0"/>
  <p:tag name="KSO_WM_UNIT_TEXT_FILL_FORE_SCHEMECOLOR_INDEX" val="2"/>
  <p:tag name="KSO_WM_UNIT_TEXT_FILL_TYPE" val="1"/>
</p:tagLst>
</file>

<file path=ppt/tags/tag8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6"/>
  <p:tag name="KSO_WM_UNIT_ADJUSTLAYOUT_ID" val="620"/>
  <p:tag name="KSO_WM_UNIT_TEXT_FILL_FORE_SCHEMECOLOR_INDEX_BRIGHTNESS" val="0"/>
  <p:tag name="KSO_WM_UNIT_TEXT_FILL_FORE_SCHEMECOLOR_INDEX" val="2"/>
  <p:tag name="KSO_WM_UNIT_TEXT_FILL_TYPE" val="1"/>
</p:tagLst>
</file>

<file path=ppt/tags/tag8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7"/>
  <p:tag name="KSO_WM_UNIT_ADJUSTLAYOUT_ID" val="601"/>
  <p:tag name="KSO_WM_UNIT_TEXT_FILL_FORE_SCHEMECOLOR_INDEX_BRIGHTNESS" val="0"/>
  <p:tag name="KSO_WM_UNIT_TEXT_FILL_FORE_SCHEMECOLOR_INDEX" val="2"/>
  <p:tag name="KSO_WM_UNIT_TEXT_FILL_TYPE" val="1"/>
</p:tagLst>
</file>

<file path=ppt/tags/tag8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8"/>
  <p:tag name="KSO_WM_UNIT_ADJUSTLAYOUT_ID" val="602"/>
  <p:tag name="KSO_WM_UNIT_TEXT_FILL_FORE_SCHEMECOLOR_INDEX_BRIGHTNESS" val="0"/>
  <p:tag name="KSO_WM_UNIT_TEXT_FILL_FORE_SCHEMECOLOR_INDEX" val="2"/>
  <p:tag name="KSO_WM_UNIT_TEXT_FILL_TYPE" val="1"/>
</p:tagLst>
</file>

<file path=ppt/tags/tag8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9"/>
  <p:tag name="KSO_WM_UNIT_ADJUSTLAYOUT_ID" val="603"/>
  <p:tag name="KSO_WM_UNIT_TEXT_FILL_FORE_SCHEMECOLOR_INDEX_BRIGHTNESS" val="0"/>
  <p:tag name="KSO_WM_UNIT_TEXT_FILL_FORE_SCHEMECOLOR_INDEX" val="2"/>
  <p:tag name="KSO_WM_UNIT_TEXT_FILL_TYPE" val="1"/>
</p:tagLst>
</file>

<file path=ppt/tags/tag84.xml><?xml version="1.0" encoding="utf-8"?>
<p:tagLst xmlns:p="http://schemas.openxmlformats.org/presentationml/2006/main">
  <p:tag name="KSO_WM_SLIDE_BACKGROUND_TYPE" val="belt"/>
</p:tagLst>
</file>

<file path=ppt/tags/tag8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0"/>
  <p:tag name="KSO_WM_UNIT_ADJUSTLAYOUT_ID" val="604"/>
  <p:tag name="KSO_WM_UNIT_TEXT_FILL_FORE_SCHEMECOLOR_INDEX_BRIGHTNESS" val="0"/>
  <p:tag name="KSO_WM_UNIT_TEXT_FILL_FORE_SCHEMECOLOR_INDEX" val="2"/>
  <p:tag name="KSO_WM_UNIT_TEXT_FILL_TYPE" val="1"/>
</p:tagLst>
</file>

<file path=ppt/tags/tag8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1"/>
  <p:tag name="KSO_WM_UNIT_ADJUSTLAYOUT_ID" val="605"/>
  <p:tag name="KSO_WM_UNIT_TEXT_FILL_FORE_SCHEMECOLOR_INDEX_BRIGHTNESS" val="0"/>
  <p:tag name="KSO_WM_UNIT_TEXT_FILL_FORE_SCHEMECOLOR_INDEX" val="2"/>
  <p:tag name="KSO_WM_UNIT_TEXT_FILL_TYPE" val="1"/>
</p:tagLst>
</file>

<file path=ppt/tags/tag8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2"/>
  <p:tag name="KSO_WM_UNIT_ADJUSTLAYOUT_ID" val="606"/>
  <p:tag name="KSO_WM_UNIT_TEXT_FILL_FORE_SCHEMECOLOR_INDEX_BRIGHTNESS" val="0"/>
  <p:tag name="KSO_WM_UNIT_TEXT_FILL_FORE_SCHEMECOLOR_INDEX" val="2"/>
  <p:tag name="KSO_WM_UNIT_TEXT_FILL_TYPE" val="1"/>
</p:tagLst>
</file>

<file path=ppt/tags/tag8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3"/>
  <p:tag name="KSO_WM_UNIT_ADJUSTLAYOUT_ID" val="607"/>
  <p:tag name="KSO_WM_UNIT_TEXT_FILL_FORE_SCHEMECOLOR_INDEX_BRIGHTNESS" val="0"/>
  <p:tag name="KSO_WM_UNIT_TEXT_FILL_FORE_SCHEMECOLOR_INDEX" val="2"/>
  <p:tag name="KSO_WM_UNIT_TEXT_FILL_TYPE" val="1"/>
</p:tagLst>
</file>

<file path=ppt/tags/tag8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4"/>
  <p:tag name="KSO_WM_UNIT_ADJUSTLAYOUT_ID" val="608"/>
  <p:tag name="KSO_WM_UNIT_TEXT_FILL_FORE_SCHEMECOLOR_INDEX_BRIGHTNESS" val="0"/>
  <p:tag name="KSO_WM_UNIT_TEXT_FILL_FORE_SCHEMECOLOR_INDEX" val="2"/>
  <p:tag name="KSO_WM_UNIT_TEXT_FILL_TYPE" val="1"/>
</p:tagLst>
</file>

<file path=ppt/tags/tag8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5"/>
  <p:tag name="KSO_WM_UNIT_ADJUSTLAYOUT_ID" val="609"/>
  <p:tag name="KSO_WM_UNIT_TEXT_FILL_FORE_SCHEMECOLOR_INDEX_BRIGHTNESS" val="0"/>
  <p:tag name="KSO_WM_UNIT_TEXT_FILL_FORE_SCHEMECOLOR_INDEX" val="2"/>
  <p:tag name="KSO_WM_UNIT_TEXT_FILL_TYPE" val="1"/>
</p:tagLst>
</file>

<file path=ppt/tags/tag8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6"/>
  <p:tag name="KSO_WM_UNIT_ADJUSTLAYOUT_ID" val="610"/>
  <p:tag name="KSO_WM_UNIT_TEXT_FILL_FORE_SCHEMECOLOR_INDEX_BRIGHTNESS" val="0"/>
  <p:tag name="KSO_WM_UNIT_TEXT_FILL_FORE_SCHEMECOLOR_INDEX" val="2"/>
  <p:tag name="KSO_WM_UNIT_TEXT_FILL_TYPE" val="1"/>
</p:tagLst>
</file>

<file path=ppt/tags/tag8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7"/>
  <p:tag name="KSO_WM_UNIT_ADJUSTLAYOUT_ID" val="591"/>
  <p:tag name="KSO_WM_UNIT_TEXT_FILL_FORE_SCHEMECOLOR_INDEX_BRIGHTNESS" val="0"/>
  <p:tag name="KSO_WM_UNIT_TEXT_FILL_FORE_SCHEMECOLOR_INDEX" val="2"/>
  <p:tag name="KSO_WM_UNIT_TEXT_FILL_TYPE" val="1"/>
</p:tagLst>
</file>

<file path=ppt/tags/tag8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8"/>
  <p:tag name="KSO_WM_UNIT_ADJUSTLAYOUT_ID" val="592"/>
  <p:tag name="KSO_WM_UNIT_TEXT_FILL_FORE_SCHEMECOLOR_INDEX_BRIGHTNESS" val="0"/>
  <p:tag name="KSO_WM_UNIT_TEXT_FILL_FORE_SCHEMECOLOR_INDEX" val="2"/>
  <p:tag name="KSO_WM_UNIT_TEXT_FILL_TYPE" val="1"/>
</p:tagLst>
</file>

<file path=ppt/tags/tag8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2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29"/>
  <p:tag name="KSO_WM_UNIT_ADJUSTLAYOUT_ID" val="593"/>
  <p:tag name="KSO_WM_UNIT_TEXT_FILL_FORE_SCHEMECOLOR_INDEX_BRIGHTNESS" val="0"/>
  <p:tag name="KSO_WM_UNIT_TEXT_FILL_FORE_SCHEMECOLOR_INDEX" val="2"/>
  <p:tag name="KSO_WM_UNIT_TEXT_FILL_TYPE" val="1"/>
</p:tagLst>
</file>

<file path=ppt/tags/tag85.xml><?xml version="1.0" encoding="utf-8"?>
<p:tagLst xmlns:p="http://schemas.openxmlformats.org/presentationml/2006/main">
  <p:tag name="KSO_WM_SLIDE_BACKGROUND_TYPE" val="belt"/>
</p:tagLst>
</file>

<file path=ppt/tags/tag8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0"/>
  <p:tag name="KSO_WM_UNIT_ADJUSTLAYOUT_ID" val="594"/>
  <p:tag name="KSO_WM_UNIT_TEXT_FILL_FORE_SCHEMECOLOR_INDEX_BRIGHTNESS" val="0"/>
  <p:tag name="KSO_WM_UNIT_TEXT_FILL_FORE_SCHEMECOLOR_INDEX" val="2"/>
  <p:tag name="KSO_WM_UNIT_TEXT_FILL_TYPE" val="1"/>
</p:tagLst>
</file>

<file path=ppt/tags/tag8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1"/>
  <p:tag name="KSO_WM_UNIT_ADJUSTLAYOUT_ID" val="595"/>
  <p:tag name="KSO_WM_UNIT_TEXT_FILL_FORE_SCHEMECOLOR_INDEX_BRIGHTNESS" val="0"/>
  <p:tag name="KSO_WM_UNIT_TEXT_FILL_FORE_SCHEMECOLOR_INDEX" val="2"/>
  <p:tag name="KSO_WM_UNIT_TEXT_FILL_TYPE" val="1"/>
</p:tagLst>
</file>

<file path=ppt/tags/tag8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2"/>
  <p:tag name="KSO_WM_UNIT_ADJUSTLAYOUT_ID" val="596"/>
  <p:tag name="KSO_WM_UNIT_TEXT_FILL_FORE_SCHEMECOLOR_INDEX_BRIGHTNESS" val="0"/>
  <p:tag name="KSO_WM_UNIT_TEXT_FILL_FORE_SCHEMECOLOR_INDEX" val="2"/>
  <p:tag name="KSO_WM_UNIT_TEXT_FILL_TYPE" val="1"/>
</p:tagLst>
</file>

<file path=ppt/tags/tag8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3"/>
  <p:tag name="KSO_WM_UNIT_ADJUSTLAYOUT_ID" val="597"/>
  <p:tag name="KSO_WM_UNIT_TEXT_FILL_FORE_SCHEMECOLOR_INDEX_BRIGHTNESS" val="0"/>
  <p:tag name="KSO_WM_UNIT_TEXT_FILL_FORE_SCHEMECOLOR_INDEX" val="2"/>
  <p:tag name="KSO_WM_UNIT_TEXT_FILL_TYPE" val="1"/>
</p:tagLst>
</file>

<file path=ppt/tags/tag8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4"/>
  <p:tag name="KSO_WM_UNIT_ADJUSTLAYOUT_ID" val="598"/>
  <p:tag name="KSO_WM_UNIT_TEXT_FILL_FORE_SCHEMECOLOR_INDEX_BRIGHTNESS" val="0"/>
  <p:tag name="KSO_WM_UNIT_TEXT_FILL_FORE_SCHEMECOLOR_INDEX" val="2"/>
  <p:tag name="KSO_WM_UNIT_TEXT_FILL_TYPE" val="1"/>
</p:tagLst>
</file>

<file path=ppt/tags/tag8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5"/>
  <p:tag name="KSO_WM_UNIT_ADJUSTLAYOUT_ID" val="599"/>
  <p:tag name="KSO_WM_UNIT_TEXT_FILL_FORE_SCHEMECOLOR_INDEX_BRIGHTNESS" val="0"/>
  <p:tag name="KSO_WM_UNIT_TEXT_FILL_FORE_SCHEMECOLOR_INDEX" val="2"/>
  <p:tag name="KSO_WM_UNIT_TEXT_FILL_TYPE" val="1"/>
</p:tagLst>
</file>

<file path=ppt/tags/tag8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6"/>
  <p:tag name="KSO_WM_UNIT_ADJUSTLAYOUT_ID" val="600"/>
  <p:tag name="KSO_WM_UNIT_TEXT_FILL_FORE_SCHEMECOLOR_INDEX_BRIGHTNESS" val="0"/>
  <p:tag name="KSO_WM_UNIT_TEXT_FILL_FORE_SCHEMECOLOR_INDEX" val="2"/>
  <p:tag name="KSO_WM_UNIT_TEXT_FILL_TYPE" val="1"/>
</p:tagLst>
</file>

<file path=ppt/tags/tag8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7"/>
  <p:tag name="KSO_WM_UNIT_ADJUSTLAYOUT_ID" val="581"/>
  <p:tag name="KSO_WM_UNIT_TEXT_FILL_FORE_SCHEMECOLOR_INDEX_BRIGHTNESS" val="0"/>
  <p:tag name="KSO_WM_UNIT_TEXT_FILL_FORE_SCHEMECOLOR_INDEX" val="2"/>
  <p:tag name="KSO_WM_UNIT_TEXT_FILL_TYPE" val="1"/>
</p:tagLst>
</file>

<file path=ppt/tags/tag8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8"/>
  <p:tag name="KSO_WM_UNIT_ADJUSTLAYOUT_ID" val="582"/>
  <p:tag name="KSO_WM_UNIT_TEXT_FILL_FORE_SCHEMECOLOR_INDEX_BRIGHTNESS" val="0"/>
  <p:tag name="KSO_WM_UNIT_TEXT_FILL_FORE_SCHEMECOLOR_INDEX" val="2"/>
  <p:tag name="KSO_WM_UNIT_TEXT_FILL_TYPE" val="1"/>
</p:tagLst>
</file>

<file path=ppt/tags/tag8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3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39"/>
  <p:tag name="KSO_WM_UNIT_ADJUSTLAYOUT_ID" val="583"/>
  <p:tag name="KSO_WM_UNIT_TEXT_FILL_FORE_SCHEMECOLOR_INDEX_BRIGHTNESS" val="0"/>
  <p:tag name="KSO_WM_UNIT_TEXT_FILL_FORE_SCHEMECOLOR_INDEX" val="2"/>
  <p:tag name="KSO_WM_UNIT_TEXT_FILL_TYPE" val="1"/>
</p:tagLst>
</file>

<file path=ppt/tags/tag86.xml><?xml version="1.0" encoding="utf-8"?>
<p:tagLst xmlns:p="http://schemas.openxmlformats.org/presentationml/2006/main">
  <p:tag name="KSO_WM_TEMPLATE_CATEGORY" val="custom"/>
  <p:tag name="KSO_WM_TEMPLATE_INDEX" val="20203885"/>
</p:tagLst>
</file>

<file path=ppt/tags/tag8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0"/>
  <p:tag name="KSO_WM_UNIT_ADJUSTLAYOUT_ID" val="584"/>
  <p:tag name="KSO_WM_UNIT_TEXT_FILL_FORE_SCHEMECOLOR_INDEX_BRIGHTNESS" val="0"/>
  <p:tag name="KSO_WM_UNIT_TEXT_FILL_FORE_SCHEMECOLOR_INDEX" val="2"/>
  <p:tag name="KSO_WM_UNIT_TEXT_FILL_TYPE" val="1"/>
</p:tagLst>
</file>

<file path=ppt/tags/tag8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1"/>
  <p:tag name="KSO_WM_UNIT_ADJUSTLAYOUT_ID" val="585"/>
  <p:tag name="KSO_WM_UNIT_TEXT_FILL_FORE_SCHEMECOLOR_INDEX_BRIGHTNESS" val="0"/>
  <p:tag name="KSO_WM_UNIT_TEXT_FILL_FORE_SCHEMECOLOR_INDEX" val="2"/>
  <p:tag name="KSO_WM_UNIT_TEXT_FILL_TYPE" val="1"/>
</p:tagLst>
</file>

<file path=ppt/tags/tag8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2"/>
  <p:tag name="KSO_WM_UNIT_ADJUSTLAYOUT_ID" val="586"/>
  <p:tag name="KSO_WM_UNIT_TEXT_FILL_FORE_SCHEMECOLOR_INDEX_BRIGHTNESS" val="0"/>
  <p:tag name="KSO_WM_UNIT_TEXT_FILL_FORE_SCHEMECOLOR_INDEX" val="2"/>
  <p:tag name="KSO_WM_UNIT_TEXT_FILL_TYPE" val="1"/>
</p:tagLst>
</file>

<file path=ppt/tags/tag8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3"/>
  <p:tag name="KSO_WM_UNIT_ADJUSTLAYOUT_ID" val="587"/>
  <p:tag name="KSO_WM_UNIT_TEXT_FILL_FORE_SCHEMECOLOR_INDEX_BRIGHTNESS" val="0"/>
  <p:tag name="KSO_WM_UNIT_TEXT_FILL_FORE_SCHEMECOLOR_INDEX" val="2"/>
  <p:tag name="KSO_WM_UNIT_TEXT_FILL_TYPE" val="1"/>
</p:tagLst>
</file>

<file path=ppt/tags/tag8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4"/>
  <p:tag name="KSO_WM_UNIT_ADJUSTLAYOUT_ID" val="588"/>
  <p:tag name="KSO_WM_UNIT_TEXT_FILL_FORE_SCHEMECOLOR_INDEX_BRIGHTNESS" val="0"/>
  <p:tag name="KSO_WM_UNIT_TEXT_FILL_FORE_SCHEMECOLOR_INDEX" val="2"/>
  <p:tag name="KSO_WM_UNIT_TEXT_FILL_TYPE" val="1"/>
</p:tagLst>
</file>

<file path=ppt/tags/tag8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5"/>
  <p:tag name="KSO_WM_UNIT_ADJUSTLAYOUT_ID" val="589"/>
  <p:tag name="KSO_WM_UNIT_TEXT_FILL_FORE_SCHEMECOLOR_INDEX_BRIGHTNESS" val="0"/>
  <p:tag name="KSO_WM_UNIT_TEXT_FILL_FORE_SCHEMECOLOR_INDEX" val="2"/>
  <p:tag name="KSO_WM_UNIT_TEXT_FILL_TYPE" val="1"/>
</p:tagLst>
</file>

<file path=ppt/tags/tag8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6"/>
  <p:tag name="KSO_WM_UNIT_ADJUSTLAYOUT_ID" val="590"/>
  <p:tag name="KSO_WM_UNIT_TEXT_FILL_FORE_SCHEMECOLOR_INDEX_BRIGHTNESS" val="0"/>
  <p:tag name="KSO_WM_UNIT_TEXT_FILL_FORE_SCHEMECOLOR_INDEX" val="2"/>
  <p:tag name="KSO_WM_UNIT_TEXT_FILL_TYPE" val="1"/>
</p:tagLst>
</file>

<file path=ppt/tags/tag8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7"/>
  <p:tag name="KSO_WM_UNIT_ADJUSTLAYOUT_ID" val="571"/>
  <p:tag name="KSO_WM_UNIT_TEXT_FILL_FORE_SCHEMECOLOR_INDEX_BRIGHTNESS" val="0"/>
  <p:tag name="KSO_WM_UNIT_TEXT_FILL_FORE_SCHEMECOLOR_INDEX" val="2"/>
  <p:tag name="KSO_WM_UNIT_TEXT_FILL_TYPE" val="1"/>
</p:tagLst>
</file>

<file path=ppt/tags/tag8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8"/>
  <p:tag name="KSO_WM_UNIT_ADJUSTLAYOUT_ID" val="572"/>
  <p:tag name="KSO_WM_UNIT_TEXT_FILL_FORE_SCHEMECOLOR_INDEX_BRIGHTNESS" val="0"/>
  <p:tag name="KSO_WM_UNIT_TEXT_FILL_FORE_SCHEMECOLOR_INDEX" val="2"/>
  <p:tag name="KSO_WM_UNIT_TEXT_FILL_TYPE" val="1"/>
</p:tagLst>
</file>

<file path=ppt/tags/tag8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4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49"/>
  <p:tag name="KSO_WM_UNIT_ADJUSTLAYOUT_ID" val="573"/>
  <p:tag name="KSO_WM_UNIT_TEXT_FILL_FORE_SCHEMECOLOR_INDEX_BRIGHTNESS" val="0"/>
  <p:tag name="KSO_WM_UNIT_TEXT_FILL_FORE_SCHEMECOLOR_INDEX" val="2"/>
  <p:tag name="KSO_WM_UNIT_TEXT_FILL_TYPE" val="1"/>
</p:tagLst>
</file>

<file path=ppt/tags/tag87.xml><?xml version="1.0" encoding="utf-8"?>
<p:tagLst xmlns:p="http://schemas.openxmlformats.org/presentationml/2006/main">
  <p:tag name="KSO_WM_TEMPLATE_CATEGORY" val="custom"/>
  <p:tag name="KSO_WM_TEMPLATE_INDEX" val="20203885"/>
</p:tagLst>
</file>

<file path=ppt/tags/tag8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0"/>
  <p:tag name="KSO_WM_UNIT_ADJUSTLAYOUT_ID" val="574"/>
  <p:tag name="KSO_WM_UNIT_TEXT_FILL_FORE_SCHEMECOLOR_INDEX_BRIGHTNESS" val="0"/>
  <p:tag name="KSO_WM_UNIT_TEXT_FILL_FORE_SCHEMECOLOR_INDEX" val="2"/>
  <p:tag name="KSO_WM_UNIT_TEXT_FILL_TYPE" val="1"/>
</p:tagLst>
</file>

<file path=ppt/tags/tag8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1"/>
  <p:tag name="KSO_WM_UNIT_ADJUSTLAYOUT_ID" val="575"/>
  <p:tag name="KSO_WM_UNIT_TEXT_FILL_FORE_SCHEMECOLOR_INDEX_BRIGHTNESS" val="0"/>
  <p:tag name="KSO_WM_UNIT_TEXT_FILL_FORE_SCHEMECOLOR_INDEX" val="2"/>
  <p:tag name="KSO_WM_UNIT_TEXT_FILL_TYPE" val="1"/>
</p:tagLst>
</file>

<file path=ppt/tags/tag8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2"/>
  <p:tag name="KSO_WM_UNIT_ADJUSTLAYOUT_ID" val="576"/>
  <p:tag name="KSO_WM_UNIT_TEXT_FILL_FORE_SCHEMECOLOR_INDEX_BRIGHTNESS" val="0"/>
  <p:tag name="KSO_WM_UNIT_TEXT_FILL_FORE_SCHEMECOLOR_INDEX" val="2"/>
  <p:tag name="KSO_WM_UNIT_TEXT_FILL_TYPE" val="1"/>
</p:tagLst>
</file>

<file path=ppt/tags/tag8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3"/>
  <p:tag name="KSO_WM_UNIT_ADJUSTLAYOUT_ID" val="577"/>
  <p:tag name="KSO_WM_UNIT_TEXT_FILL_FORE_SCHEMECOLOR_INDEX_BRIGHTNESS" val="0"/>
  <p:tag name="KSO_WM_UNIT_TEXT_FILL_FORE_SCHEMECOLOR_INDEX" val="2"/>
  <p:tag name="KSO_WM_UNIT_TEXT_FILL_TYPE" val="1"/>
</p:tagLst>
</file>

<file path=ppt/tags/tag8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4"/>
  <p:tag name="KSO_WM_UNIT_ADJUSTLAYOUT_ID" val="578"/>
  <p:tag name="KSO_WM_UNIT_TEXT_FILL_FORE_SCHEMECOLOR_INDEX_BRIGHTNESS" val="0"/>
  <p:tag name="KSO_WM_UNIT_TEXT_FILL_FORE_SCHEMECOLOR_INDEX" val="2"/>
  <p:tag name="KSO_WM_UNIT_TEXT_FILL_TYPE" val="1"/>
</p:tagLst>
</file>

<file path=ppt/tags/tag8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5"/>
  <p:tag name="KSO_WM_UNIT_ADJUSTLAYOUT_ID" val="579"/>
  <p:tag name="KSO_WM_UNIT_TEXT_FILL_FORE_SCHEMECOLOR_INDEX_BRIGHTNESS" val="0"/>
  <p:tag name="KSO_WM_UNIT_TEXT_FILL_FORE_SCHEMECOLOR_INDEX" val="2"/>
  <p:tag name="KSO_WM_UNIT_TEXT_FILL_TYPE" val="1"/>
</p:tagLst>
</file>

<file path=ppt/tags/tag8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6"/>
  <p:tag name="KSO_WM_UNIT_ADJUSTLAYOUT_ID" val="580"/>
  <p:tag name="KSO_WM_UNIT_TEXT_FILL_FORE_SCHEMECOLOR_INDEX_BRIGHTNESS" val="0"/>
  <p:tag name="KSO_WM_UNIT_TEXT_FILL_FORE_SCHEMECOLOR_INDEX" val="2"/>
  <p:tag name="KSO_WM_UNIT_TEXT_FILL_TYPE" val="1"/>
</p:tagLst>
</file>

<file path=ppt/tags/tag8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7"/>
  <p:tag name="KSO_WM_UNIT_ADJUSTLAYOUT_ID" val="561"/>
  <p:tag name="KSO_WM_UNIT_TEXT_FILL_FORE_SCHEMECOLOR_INDEX_BRIGHTNESS" val="0"/>
  <p:tag name="KSO_WM_UNIT_TEXT_FILL_FORE_SCHEMECOLOR_INDEX" val="2"/>
  <p:tag name="KSO_WM_UNIT_TEXT_FILL_TYPE" val="1"/>
</p:tagLst>
</file>

<file path=ppt/tags/tag8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8"/>
  <p:tag name="KSO_WM_UNIT_ADJUSTLAYOUT_ID" val="562"/>
  <p:tag name="KSO_WM_UNIT_TEXT_FILL_FORE_SCHEMECOLOR_INDEX_BRIGHTNESS" val="0"/>
  <p:tag name="KSO_WM_UNIT_TEXT_FILL_FORE_SCHEMECOLOR_INDEX" val="2"/>
  <p:tag name="KSO_WM_UNIT_TEXT_FILL_TYPE" val="1"/>
</p:tagLst>
</file>

<file path=ppt/tags/tag8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5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59"/>
  <p:tag name="KSO_WM_UNIT_ADJUSTLAYOUT_ID" val="563"/>
  <p:tag name="KSO_WM_UNIT_TEXT_FILL_FORE_SCHEMECOLOR_INDEX_BRIGHTNESS" val="0"/>
  <p:tag name="KSO_WM_UNIT_TEXT_FILL_FORE_SCHEMECOLOR_INDEX" val="2"/>
  <p:tag name="KSO_WM_UNIT_TEXT_FILL_TYPE" val="1"/>
</p:tagLst>
</file>

<file path=ppt/tags/tag88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03885"/>
</p:tagLst>
</file>

<file path=ppt/tags/tag8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0"/>
  <p:tag name="KSO_WM_UNIT_ADJUSTLAYOUT_ID" val="564"/>
  <p:tag name="KSO_WM_UNIT_TEXT_FILL_FORE_SCHEMECOLOR_INDEX_BRIGHTNESS" val="0"/>
  <p:tag name="KSO_WM_UNIT_TEXT_FILL_FORE_SCHEMECOLOR_INDEX" val="2"/>
  <p:tag name="KSO_WM_UNIT_TEXT_FILL_TYPE" val="1"/>
</p:tagLst>
</file>

<file path=ppt/tags/tag8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1"/>
  <p:tag name="KSO_WM_UNIT_ADJUSTLAYOUT_ID" val="565"/>
  <p:tag name="KSO_WM_UNIT_TEXT_FILL_FORE_SCHEMECOLOR_INDEX_BRIGHTNESS" val="0"/>
  <p:tag name="KSO_WM_UNIT_TEXT_FILL_FORE_SCHEMECOLOR_INDEX" val="2"/>
  <p:tag name="KSO_WM_UNIT_TEXT_FILL_TYPE" val="1"/>
</p:tagLst>
</file>

<file path=ppt/tags/tag8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2"/>
  <p:tag name="KSO_WM_UNIT_ADJUSTLAYOUT_ID" val="566"/>
  <p:tag name="KSO_WM_UNIT_TEXT_FILL_FORE_SCHEMECOLOR_INDEX_BRIGHTNESS" val="0"/>
  <p:tag name="KSO_WM_UNIT_TEXT_FILL_FORE_SCHEMECOLOR_INDEX" val="2"/>
  <p:tag name="KSO_WM_UNIT_TEXT_FILL_TYPE" val="1"/>
</p:tagLst>
</file>

<file path=ppt/tags/tag8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3"/>
  <p:tag name="KSO_WM_UNIT_ADJUSTLAYOUT_ID" val="567"/>
  <p:tag name="KSO_WM_UNIT_TEXT_FILL_FORE_SCHEMECOLOR_INDEX_BRIGHTNESS" val="0"/>
  <p:tag name="KSO_WM_UNIT_TEXT_FILL_FORE_SCHEMECOLOR_INDEX" val="2"/>
  <p:tag name="KSO_WM_UNIT_TEXT_FILL_TYPE" val="1"/>
</p:tagLst>
</file>

<file path=ppt/tags/tag8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4"/>
  <p:tag name="KSO_WM_UNIT_ADJUSTLAYOUT_ID" val="568"/>
  <p:tag name="KSO_WM_UNIT_TEXT_FILL_FORE_SCHEMECOLOR_INDEX_BRIGHTNESS" val="0"/>
  <p:tag name="KSO_WM_UNIT_TEXT_FILL_FORE_SCHEMECOLOR_INDEX" val="2"/>
  <p:tag name="KSO_WM_UNIT_TEXT_FILL_TYPE" val="1"/>
</p:tagLst>
</file>

<file path=ppt/tags/tag8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5"/>
  <p:tag name="KSO_WM_UNIT_ADJUSTLAYOUT_ID" val="569"/>
  <p:tag name="KSO_WM_UNIT_TEXT_FILL_FORE_SCHEMECOLOR_INDEX_BRIGHTNESS" val="0"/>
  <p:tag name="KSO_WM_UNIT_TEXT_FILL_FORE_SCHEMECOLOR_INDEX" val="2"/>
  <p:tag name="KSO_WM_UNIT_TEXT_FILL_TYPE" val="1"/>
</p:tagLst>
</file>

<file path=ppt/tags/tag8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6"/>
  <p:tag name="KSO_WM_UNIT_ADJUSTLAYOUT_ID" val="570"/>
  <p:tag name="KSO_WM_UNIT_TEXT_FILL_FORE_SCHEMECOLOR_INDEX_BRIGHTNESS" val="0"/>
  <p:tag name="KSO_WM_UNIT_TEXT_FILL_FORE_SCHEMECOLOR_INDEX" val="2"/>
  <p:tag name="KSO_WM_UNIT_TEXT_FILL_TYPE" val="1"/>
</p:tagLst>
</file>

<file path=ppt/tags/tag8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7"/>
  <p:tag name="KSO_WM_UNIT_ADJUSTLAYOUT_ID" val="551"/>
  <p:tag name="KSO_WM_UNIT_TEXT_FILL_FORE_SCHEMECOLOR_INDEX_BRIGHTNESS" val="0"/>
  <p:tag name="KSO_WM_UNIT_TEXT_FILL_FORE_SCHEMECOLOR_INDEX" val="2"/>
  <p:tag name="KSO_WM_UNIT_TEXT_FILL_TYPE" val="1"/>
</p:tagLst>
</file>

<file path=ppt/tags/tag8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8"/>
  <p:tag name="KSO_WM_UNIT_ADJUSTLAYOUT_ID" val="552"/>
  <p:tag name="KSO_WM_UNIT_TEXT_FILL_FORE_SCHEMECOLOR_INDEX_BRIGHTNESS" val="0"/>
  <p:tag name="KSO_WM_UNIT_TEXT_FILL_FORE_SCHEMECOLOR_INDEX" val="2"/>
  <p:tag name="KSO_WM_UNIT_TEXT_FILL_TYPE" val="1"/>
</p:tagLst>
</file>

<file path=ppt/tags/tag8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6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69"/>
  <p:tag name="KSO_WM_UNIT_ADJUSTLAYOUT_ID" val="553"/>
  <p:tag name="KSO_WM_UNIT_TEXT_FILL_FORE_SCHEMECOLOR_INDEX_BRIGHTNESS" val="0"/>
  <p:tag name="KSO_WM_UNIT_TEXT_FILL_FORE_SCHEMECOLOR_INDEX" val="2"/>
  <p:tag name="KSO_WM_UNIT_TEXT_FILL_TYPE" val="1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v"/>
  <p:tag name="KSO_WM_UNIT_TYPE" val="i"/>
  <p:tag name="KSO_WM_UNIT_INDEX" val="1"/>
  <p:tag name="KSO_WM_UNIT_ID" val="chip20203885_1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4"/>
  <p:tag name="KSO_WM_UNIT_DEC_AREA_ID" val="d14ccd3aa20a48df89a105b395dd17b9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e76bc8d886f4a1993b0cf29e3a454bb"/>
</p:tagLst>
</file>

<file path=ppt/tags/tag8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0"/>
  <p:tag name="KSO_WM_UNIT_ADJUSTLAYOUT_ID" val="554"/>
  <p:tag name="KSO_WM_UNIT_TEXT_FILL_FORE_SCHEMECOLOR_INDEX_BRIGHTNESS" val="0"/>
  <p:tag name="KSO_WM_UNIT_TEXT_FILL_FORE_SCHEMECOLOR_INDEX" val="2"/>
  <p:tag name="KSO_WM_UNIT_TEXT_FILL_TYPE" val="1"/>
</p:tagLst>
</file>

<file path=ppt/tags/tag8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1"/>
  <p:tag name="KSO_WM_UNIT_ADJUSTLAYOUT_ID" val="555"/>
  <p:tag name="KSO_WM_UNIT_TEXT_FILL_FORE_SCHEMECOLOR_INDEX_BRIGHTNESS" val="0"/>
  <p:tag name="KSO_WM_UNIT_TEXT_FILL_FORE_SCHEMECOLOR_INDEX" val="2"/>
  <p:tag name="KSO_WM_UNIT_TEXT_FILL_TYPE" val="1"/>
</p:tagLst>
</file>

<file path=ppt/tags/tag8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2"/>
  <p:tag name="KSO_WM_UNIT_ADJUSTLAYOUT_ID" val="556"/>
  <p:tag name="KSO_WM_UNIT_TEXT_FILL_FORE_SCHEMECOLOR_INDEX_BRIGHTNESS" val="0"/>
  <p:tag name="KSO_WM_UNIT_TEXT_FILL_FORE_SCHEMECOLOR_INDEX" val="2"/>
  <p:tag name="KSO_WM_UNIT_TEXT_FILL_TYPE" val="1"/>
</p:tagLst>
</file>

<file path=ppt/tags/tag8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3"/>
  <p:tag name="KSO_WM_UNIT_ADJUSTLAYOUT_ID" val="557"/>
  <p:tag name="KSO_WM_UNIT_TEXT_FILL_FORE_SCHEMECOLOR_INDEX_BRIGHTNESS" val="0"/>
  <p:tag name="KSO_WM_UNIT_TEXT_FILL_FORE_SCHEMECOLOR_INDEX" val="2"/>
  <p:tag name="KSO_WM_UNIT_TEXT_FILL_TYPE" val="1"/>
</p:tagLst>
</file>

<file path=ppt/tags/tag8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4"/>
  <p:tag name="KSO_WM_UNIT_ADJUSTLAYOUT_ID" val="558"/>
  <p:tag name="KSO_WM_UNIT_TEXT_FILL_FORE_SCHEMECOLOR_INDEX_BRIGHTNESS" val="0"/>
  <p:tag name="KSO_WM_UNIT_TEXT_FILL_FORE_SCHEMECOLOR_INDEX" val="2"/>
  <p:tag name="KSO_WM_UNIT_TEXT_FILL_TYPE" val="1"/>
</p:tagLst>
</file>

<file path=ppt/tags/tag8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5"/>
  <p:tag name="KSO_WM_UNIT_ADJUSTLAYOUT_ID" val="559"/>
  <p:tag name="KSO_WM_UNIT_TEXT_FILL_FORE_SCHEMECOLOR_INDEX_BRIGHTNESS" val="0"/>
  <p:tag name="KSO_WM_UNIT_TEXT_FILL_FORE_SCHEMECOLOR_INDEX" val="2"/>
  <p:tag name="KSO_WM_UNIT_TEXT_FILL_TYPE" val="1"/>
</p:tagLst>
</file>

<file path=ppt/tags/tag8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6"/>
  <p:tag name="KSO_WM_UNIT_ADJUSTLAYOUT_ID" val="560"/>
  <p:tag name="KSO_WM_UNIT_TEXT_FILL_FORE_SCHEMECOLOR_INDEX_BRIGHTNESS" val="0"/>
  <p:tag name="KSO_WM_UNIT_TEXT_FILL_FORE_SCHEMECOLOR_INDEX" val="2"/>
  <p:tag name="KSO_WM_UNIT_TEXT_FILL_TYPE" val="1"/>
</p:tagLst>
</file>

<file path=ppt/tags/tag8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7"/>
  <p:tag name="KSO_WM_UNIT_ADJUSTLAYOUT_ID" val="541"/>
  <p:tag name="KSO_WM_UNIT_TEXT_FILL_FORE_SCHEMECOLOR_INDEX_BRIGHTNESS" val="0"/>
  <p:tag name="KSO_WM_UNIT_TEXT_FILL_FORE_SCHEMECOLOR_INDEX" val="2"/>
  <p:tag name="KSO_WM_UNIT_TEXT_FILL_TYPE" val="1"/>
</p:tagLst>
</file>

<file path=ppt/tags/tag8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8"/>
  <p:tag name="KSO_WM_UNIT_ADJUSTLAYOUT_ID" val="542"/>
  <p:tag name="KSO_WM_UNIT_TEXT_FILL_FORE_SCHEMECOLOR_INDEX_BRIGHTNESS" val="0"/>
  <p:tag name="KSO_WM_UNIT_TEXT_FILL_FORE_SCHEMECOLOR_INDEX" val="2"/>
  <p:tag name="KSO_WM_UNIT_TEXT_FILL_TYPE" val="1"/>
</p:tagLst>
</file>

<file path=ppt/tags/tag8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7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79"/>
  <p:tag name="KSO_WM_UNIT_ADJUSTLAYOUT_ID" val="543"/>
  <p:tag name="KSO_WM_UNIT_TEXT_FILL_FORE_SCHEMECOLOR_INDEX_BRIGHTNESS" val="0"/>
  <p:tag name="KSO_WM_UNIT_TEXT_FILL_FORE_SCHEMECOLOR_INDEX" val="2"/>
  <p:tag name="KSO_WM_UNIT_TEXT_FILL_TYPE" val="1"/>
</p:tagLst>
</file>

<file path=ppt/tags/tag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8"/>
  <p:tag name="KSO_WM_UNIT_TYPE" val="a"/>
  <p:tag name="KSO_WM_UNIT_INDEX" val="1"/>
  <p:tag name="KSO_WM_UNIT_ISNUMDGMTITLE" val="0"/>
  <p:tag name="KSO_WM_UNIT_PRESET_TEXT" val="新媒体运营月度计划"/>
  <p:tag name="KSO_WM_UNIT_BLOCK" val="0"/>
  <p:tag name="KSO_WM_UNIT_DEC_AREA_ID" val="9abde63e07b74a43bd0876f698448068"/>
  <p:tag name="KSO_WM_UNIT_DEFAULT_FONT" val="24;60;4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9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0"/>
  <p:tag name="KSO_WM_UNIT_ADJUSTLAYOUT_ID" val="544"/>
  <p:tag name="KSO_WM_UNIT_TEXT_FILL_FORE_SCHEMECOLOR_INDEX_BRIGHTNESS" val="0"/>
  <p:tag name="KSO_WM_UNIT_TEXT_FILL_FORE_SCHEMECOLOR_INDEX" val="2"/>
  <p:tag name="KSO_WM_UNIT_TEXT_FILL_TYPE" val="1"/>
</p:tagLst>
</file>

<file path=ppt/tags/tag9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1"/>
  <p:tag name="KSO_WM_UNIT_ADJUSTLAYOUT_ID" val="545"/>
  <p:tag name="KSO_WM_UNIT_TEXT_FILL_FORE_SCHEMECOLOR_INDEX_BRIGHTNESS" val="0"/>
  <p:tag name="KSO_WM_UNIT_TEXT_FILL_FORE_SCHEMECOLOR_INDEX" val="2"/>
  <p:tag name="KSO_WM_UNIT_TEXT_FILL_TYPE" val="1"/>
</p:tagLst>
</file>

<file path=ppt/tags/tag9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2"/>
  <p:tag name="KSO_WM_UNIT_ADJUSTLAYOUT_ID" val="546"/>
  <p:tag name="KSO_WM_UNIT_TEXT_FILL_FORE_SCHEMECOLOR_INDEX_BRIGHTNESS" val="0"/>
  <p:tag name="KSO_WM_UNIT_TEXT_FILL_FORE_SCHEMECOLOR_INDEX" val="2"/>
  <p:tag name="KSO_WM_UNIT_TEXT_FILL_TYPE" val="1"/>
</p:tagLst>
</file>

<file path=ppt/tags/tag9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3"/>
  <p:tag name="KSO_WM_UNIT_ADJUSTLAYOUT_ID" val="547"/>
  <p:tag name="KSO_WM_UNIT_TEXT_FILL_FORE_SCHEMECOLOR_INDEX_BRIGHTNESS" val="0"/>
  <p:tag name="KSO_WM_UNIT_TEXT_FILL_FORE_SCHEMECOLOR_INDEX" val="2"/>
  <p:tag name="KSO_WM_UNIT_TEXT_FILL_TYPE" val="1"/>
</p:tagLst>
</file>

<file path=ppt/tags/tag9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4"/>
  <p:tag name="KSO_WM_UNIT_ADJUSTLAYOUT_ID" val="548"/>
  <p:tag name="KSO_WM_UNIT_TEXT_FILL_FORE_SCHEMECOLOR_INDEX_BRIGHTNESS" val="0"/>
  <p:tag name="KSO_WM_UNIT_TEXT_FILL_FORE_SCHEMECOLOR_INDEX" val="2"/>
  <p:tag name="KSO_WM_UNIT_TEXT_FILL_TYPE" val="1"/>
</p:tagLst>
</file>

<file path=ppt/tags/tag9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5"/>
  <p:tag name="KSO_WM_UNIT_ADJUSTLAYOUT_ID" val="549"/>
  <p:tag name="KSO_WM_UNIT_TEXT_FILL_FORE_SCHEMECOLOR_INDEX_BRIGHTNESS" val="0"/>
  <p:tag name="KSO_WM_UNIT_TEXT_FILL_FORE_SCHEMECOLOR_INDEX" val="2"/>
  <p:tag name="KSO_WM_UNIT_TEXT_FILL_TYPE" val="1"/>
</p:tagLst>
</file>

<file path=ppt/tags/tag9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6"/>
  <p:tag name="KSO_WM_UNIT_ADJUSTLAYOUT_ID" val="550"/>
  <p:tag name="KSO_WM_UNIT_TEXT_FILL_FORE_SCHEMECOLOR_INDEX_BRIGHTNESS" val="0"/>
  <p:tag name="KSO_WM_UNIT_TEXT_FILL_FORE_SCHEMECOLOR_INDEX" val="2"/>
  <p:tag name="KSO_WM_UNIT_TEXT_FILL_TYPE" val="1"/>
</p:tagLst>
</file>

<file path=ppt/tags/tag9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7"/>
  <p:tag name="KSO_WM_UNIT_ADJUSTLAYOUT_ID" val="531"/>
  <p:tag name="KSO_WM_UNIT_TEXT_FILL_FORE_SCHEMECOLOR_INDEX_BRIGHTNESS" val="0"/>
  <p:tag name="KSO_WM_UNIT_TEXT_FILL_FORE_SCHEMECOLOR_INDEX" val="2"/>
  <p:tag name="KSO_WM_UNIT_TEXT_FILL_TYPE" val="1"/>
</p:tagLst>
</file>

<file path=ppt/tags/tag9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8"/>
  <p:tag name="KSO_WM_UNIT_ADJUSTLAYOUT_ID" val="532"/>
  <p:tag name="KSO_WM_UNIT_TEXT_FILL_FORE_SCHEMECOLOR_INDEX_BRIGHTNESS" val="0"/>
  <p:tag name="KSO_WM_UNIT_TEXT_FILL_FORE_SCHEMECOLOR_INDEX" val="2"/>
  <p:tag name="KSO_WM_UNIT_TEXT_FILL_TYPE" val="1"/>
</p:tagLst>
</file>

<file path=ppt/tags/tag9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8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89"/>
  <p:tag name="KSO_WM_UNIT_ADJUSTLAYOUT_ID" val="533"/>
  <p:tag name="KSO_WM_UNIT_TEXT_FILL_FORE_SCHEMECOLOR_INDEX_BRIGHTNESS" val="0"/>
  <p:tag name="KSO_WM_UNIT_TEXT_FILL_FORE_SCHEMECOLOR_INDEX" val="2"/>
  <p:tag name="KSO_WM_UNIT_TEXT_FILL_TYPE" val="1"/>
</p:tagLst>
</file>

<file path=ppt/tags/tag91.xml><?xml version="1.0" encoding="utf-8"?>
<p:tagLst xmlns:p="http://schemas.openxmlformats.org/presentationml/2006/main">
  <p:tag name="KSO_WM_UNIT_ISCONTENTSTITLE" val="0"/>
  <p:tag name="KSO_WM_UNIT_NOCLEAR" val="0"/>
  <p:tag name="KSO_WM_UNIT_VALUE" val="78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ISNUMDGMTITLE" val="0"/>
  <p:tag name="KSO_WM_UNIT_PRESET_TEXT" val="单击此处输入你的副标题，请尽量言简意赅的阐述观点。"/>
  <p:tag name="KSO_WM_UNIT_BLOCK" val="0"/>
  <p:tag name="KSO_WM_UNIT_DEC_AREA_ID" val="7aacfa18b86d428ea2b33f0eec2ffa68"/>
  <p:tag name="KSO_WM_UNIT_DEFAULT_FONT" val="18;24;2"/>
  <p:tag name="KSO_WM_CHIP_GROUPID" val="5f2a1c7c45e1f15ec24fe41c"/>
  <p:tag name="KSO_WM_CHIP_XID" val="5f2a1c7c45e1f15ec24fe41d"/>
  <p:tag name="KSO_WM_CHIP_FILLAREA_FILL_RULE" val="{&quot;fill_align&quot;:&quot;cm&quot;,&quot;fill_mode&quot;:&quot;adaptive&quot;,&quot;sacle_strategy&quot;:&quot;smart&quot;}"/>
  <p:tag name="KSO_WM_ASSEMBLE_CHIP_INDEX" val="3ea9af38affa4278a3ffa9d490241309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3e"/>
  <p:tag name="KSO_WM_TEMPLATE_ASSEMBLE_GROUPID" val="5f895717a61ec3b552848d33"/>
</p:tagLst>
</file>

<file path=ppt/tags/tag9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0"/>
  <p:tag name="KSO_WM_UNIT_ADJUSTLAYOUT_ID" val="534"/>
  <p:tag name="KSO_WM_UNIT_TEXT_FILL_FORE_SCHEMECOLOR_INDEX_BRIGHTNESS" val="0"/>
  <p:tag name="KSO_WM_UNIT_TEXT_FILL_FORE_SCHEMECOLOR_INDEX" val="2"/>
  <p:tag name="KSO_WM_UNIT_TEXT_FILL_TYPE" val="1"/>
</p:tagLst>
</file>

<file path=ppt/tags/tag9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1"/>
  <p:tag name="KSO_WM_UNIT_ADJUSTLAYOUT_ID" val="535"/>
  <p:tag name="KSO_WM_UNIT_TEXT_FILL_FORE_SCHEMECOLOR_INDEX_BRIGHTNESS" val="0"/>
  <p:tag name="KSO_WM_UNIT_TEXT_FILL_FORE_SCHEMECOLOR_INDEX" val="2"/>
  <p:tag name="KSO_WM_UNIT_TEXT_FILL_TYPE" val="1"/>
</p:tagLst>
</file>

<file path=ppt/tags/tag9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2"/>
  <p:tag name="KSO_WM_UNIT_ADJUSTLAYOUT_ID" val="536"/>
  <p:tag name="KSO_WM_UNIT_TEXT_FILL_FORE_SCHEMECOLOR_INDEX_BRIGHTNESS" val="0"/>
  <p:tag name="KSO_WM_UNIT_TEXT_FILL_FORE_SCHEMECOLOR_INDEX" val="2"/>
  <p:tag name="KSO_WM_UNIT_TEXT_FILL_TYPE" val="1"/>
</p:tagLst>
</file>

<file path=ppt/tags/tag9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3"/>
  <p:tag name="KSO_WM_UNIT_ADJUSTLAYOUT_ID" val="537"/>
  <p:tag name="KSO_WM_UNIT_TEXT_FILL_FORE_SCHEMECOLOR_INDEX_BRIGHTNESS" val="0"/>
  <p:tag name="KSO_WM_UNIT_TEXT_FILL_FORE_SCHEMECOLOR_INDEX" val="2"/>
  <p:tag name="KSO_WM_UNIT_TEXT_FILL_TYPE" val="1"/>
</p:tagLst>
</file>

<file path=ppt/tags/tag9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4"/>
  <p:tag name="KSO_WM_UNIT_ADJUSTLAYOUT_ID" val="538"/>
  <p:tag name="KSO_WM_UNIT_TEXT_FILL_FORE_SCHEMECOLOR_INDEX_BRIGHTNESS" val="0"/>
  <p:tag name="KSO_WM_UNIT_TEXT_FILL_FORE_SCHEMECOLOR_INDEX" val="2"/>
  <p:tag name="KSO_WM_UNIT_TEXT_FILL_TYPE" val="1"/>
</p:tagLst>
</file>

<file path=ppt/tags/tag9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5"/>
  <p:tag name="KSO_WM_UNIT_ADJUSTLAYOUT_ID" val="539"/>
  <p:tag name="KSO_WM_UNIT_TEXT_FILL_FORE_SCHEMECOLOR_INDEX_BRIGHTNESS" val="0"/>
  <p:tag name="KSO_WM_UNIT_TEXT_FILL_FORE_SCHEMECOLOR_INDEX" val="2"/>
  <p:tag name="KSO_WM_UNIT_TEXT_FILL_TYPE" val="1"/>
</p:tagLst>
</file>

<file path=ppt/tags/tag9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6"/>
  <p:tag name="KSO_WM_UNIT_ADJUSTLAYOUT_ID" val="540"/>
  <p:tag name="KSO_WM_UNIT_TEXT_FILL_FORE_SCHEMECOLOR_INDEX_BRIGHTNESS" val="0"/>
  <p:tag name="KSO_WM_UNIT_TEXT_FILL_FORE_SCHEMECOLOR_INDEX" val="2"/>
  <p:tag name="KSO_WM_UNIT_TEXT_FILL_TYPE" val="1"/>
</p:tagLst>
</file>

<file path=ppt/tags/tag9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7"/>
  <p:tag name="KSO_WM_UNIT_ADJUSTLAYOUT_ID" val="521"/>
  <p:tag name="KSO_WM_UNIT_TEXT_FILL_FORE_SCHEMECOLOR_INDEX_BRIGHTNESS" val="0"/>
  <p:tag name="KSO_WM_UNIT_TEXT_FILL_FORE_SCHEMECOLOR_INDEX" val="2"/>
  <p:tag name="KSO_WM_UNIT_TEXT_FILL_TYPE" val="1"/>
</p:tagLst>
</file>

<file path=ppt/tags/tag9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8"/>
  <p:tag name="KSO_WM_UNIT_ADJUSTLAYOUT_ID" val="522"/>
  <p:tag name="KSO_WM_UNIT_TEXT_FILL_FORE_SCHEMECOLOR_INDEX_BRIGHTNESS" val="0"/>
  <p:tag name="KSO_WM_UNIT_TEXT_FILL_FORE_SCHEMECOLOR_INDEX" val="2"/>
  <p:tag name="KSO_WM_UNIT_TEXT_FILL_TYPE" val="1"/>
</p:tagLst>
</file>

<file path=ppt/tags/tag9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9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99"/>
  <p:tag name="KSO_WM_UNIT_ADJUSTLAYOUT_ID" val="523"/>
  <p:tag name="KSO_WM_UNIT_TEXT_FILL_FORE_SCHEMECOLOR_INDEX_BRIGHTNESS" val="0"/>
  <p:tag name="KSO_WM_UNIT_TEXT_FILL_FORE_SCHEMECOLOR_INDEX" val="2"/>
  <p:tag name="KSO_WM_UNIT_TEXT_FILL_TYPE" val="1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9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0"/>
  <p:tag name="KSO_WM_UNIT_ADJUSTLAYOUT_ID" val="524"/>
  <p:tag name="KSO_WM_UNIT_TEXT_FILL_FORE_SCHEMECOLOR_INDEX_BRIGHTNESS" val="0"/>
  <p:tag name="KSO_WM_UNIT_TEXT_FILL_FORE_SCHEMECOLOR_INDEX" val="2"/>
  <p:tag name="KSO_WM_UNIT_TEXT_FILL_TYPE" val="1"/>
</p:tagLst>
</file>

<file path=ppt/tags/tag9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1"/>
  <p:tag name="KSO_WM_UNIT_ADJUSTLAYOUT_ID" val="525"/>
  <p:tag name="KSO_WM_UNIT_TEXT_FILL_FORE_SCHEMECOLOR_INDEX_BRIGHTNESS" val="0"/>
  <p:tag name="KSO_WM_UNIT_TEXT_FILL_FORE_SCHEMECOLOR_INDEX" val="2"/>
  <p:tag name="KSO_WM_UNIT_TEXT_FILL_TYPE" val="1"/>
</p:tagLst>
</file>

<file path=ppt/tags/tag9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2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2"/>
  <p:tag name="KSO_WM_UNIT_ADJUSTLAYOUT_ID" val="526"/>
  <p:tag name="KSO_WM_UNIT_TEXT_FILL_FORE_SCHEMECOLOR_INDEX_BRIGHTNESS" val="0"/>
  <p:tag name="KSO_WM_UNIT_TEXT_FILL_FORE_SCHEMECOLOR_INDEX" val="2"/>
  <p:tag name="KSO_WM_UNIT_TEXT_FILL_TYPE" val="1"/>
</p:tagLst>
</file>

<file path=ppt/tags/tag9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3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3"/>
  <p:tag name="KSO_WM_UNIT_ADJUSTLAYOUT_ID" val="527"/>
  <p:tag name="KSO_WM_UNIT_TEXT_FILL_FORE_SCHEMECOLOR_INDEX_BRIGHTNESS" val="0"/>
  <p:tag name="KSO_WM_UNIT_TEXT_FILL_FORE_SCHEMECOLOR_INDEX" val="2"/>
  <p:tag name="KSO_WM_UNIT_TEXT_FILL_TYPE" val="1"/>
</p:tagLst>
</file>

<file path=ppt/tags/tag9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4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4"/>
  <p:tag name="KSO_WM_UNIT_ADJUSTLAYOUT_ID" val="528"/>
  <p:tag name="KSO_WM_UNIT_TEXT_FILL_FORE_SCHEMECOLOR_INDEX_BRIGHTNESS" val="0"/>
  <p:tag name="KSO_WM_UNIT_TEXT_FILL_FORE_SCHEMECOLOR_INDEX" val="2"/>
  <p:tag name="KSO_WM_UNIT_TEXT_FILL_TYPE" val="1"/>
</p:tagLst>
</file>

<file path=ppt/tags/tag9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5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5"/>
  <p:tag name="KSO_WM_UNIT_ADJUSTLAYOUT_ID" val="529"/>
  <p:tag name="KSO_WM_UNIT_TEXT_FILL_FORE_SCHEMECOLOR_INDEX_BRIGHTNESS" val="0"/>
  <p:tag name="KSO_WM_UNIT_TEXT_FILL_FORE_SCHEMECOLOR_INDEX" val="2"/>
  <p:tag name="KSO_WM_UNIT_TEXT_FILL_TYPE" val="1"/>
</p:tagLst>
</file>

<file path=ppt/tags/tag9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6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6"/>
  <p:tag name="KSO_WM_UNIT_ADJUSTLAYOUT_ID" val="530"/>
  <p:tag name="KSO_WM_UNIT_TEXT_FILL_FORE_SCHEMECOLOR_INDEX_BRIGHTNESS" val="0"/>
  <p:tag name="KSO_WM_UNIT_TEXT_FILL_FORE_SCHEMECOLOR_INDEX" val="2"/>
  <p:tag name="KSO_WM_UNIT_TEXT_FILL_TYPE" val="1"/>
</p:tagLst>
</file>

<file path=ppt/tags/tag9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7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7"/>
  <p:tag name="KSO_WM_UNIT_ADJUSTLAYOUT_ID" val="510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8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8"/>
  <p:tag name="KSO_WM_UNIT_ADJUSTLAYOUT_ID" val="511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09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09"/>
  <p:tag name="KSO_WM_UNIT_ADJUSTLAYOUT_ID" val="515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083750be0daf422f844f73cb02fb1d52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b23179e79260461a8669516a06e2ba8e"/>
</p:tagLst>
</file>

<file path=ppt/tags/tag930.xml><?xml version="1.0" encoding="utf-8"?>
<p:tagLst xmlns:p="http://schemas.openxmlformats.org/presentationml/2006/main">
  <p:tag name="KSO_WM_UNIT_TEXT_PART_ID_V2" val="c-1-1"/>
  <p:tag name="KSO_WM_UNIT_HIGHLIGHT" val="0"/>
  <p:tag name="KSO_WM_UNIT_COMPATIBLE" val="0"/>
  <p:tag name="KSO_WM_UNIT_DIAGRAM_ISNUMVISUAL" val="0"/>
  <p:tag name="KSO_WM_UNIT_DIAGRAM_ISREFERUNIT" val="0"/>
  <p:tag name="KSO_WM_UNIT_ID" val="diagram20198481_1*f*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PRESET_TEXT" val="点击此处添加正文"/>
  <p:tag name="KSO_WM_UNIT_NOCLEAR" val="0"/>
  <p:tag name="KSO_WM_UNIT_VALUE" val="8"/>
  <p:tag name="KSO_WM_UNIT_TYPE" val="f"/>
  <p:tag name="KSO_WM_UNIT_INDEX" val="1"/>
  <p:tag name="KSO_WM_UNIT_ADJUSTLAYOUT_ID" val="7"/>
  <p:tag name="KSO_WM_UNIT_TEXT_FILL_FORE_SCHEMECOLOR_INDEX_BRIGHTNESS" val="-0.5"/>
  <p:tag name="KSO_WM_UNIT_TEXT_FILL_FORE_SCHEMECOLOR_INDEX" val="14"/>
  <p:tag name="KSO_WM_UNIT_TEXT_FILL_TYPE" val="1"/>
</p:tagLst>
</file>

<file path=ppt/tags/tag9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d*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VALUE" val="1079*606"/>
  <p:tag name="KSO_WM_UNIT_TYPE" val="d"/>
  <p:tag name="KSO_WM_UNIT_INDEX" val="1"/>
  <p:tag name="KSO_WM_UNIT_ADJUSTLAYOUT_ID" val="11"/>
  <p:tag name="KSO_WM_UNIT_PICTURE_CLIP_FLAG" val="1"/>
</p:tagLst>
</file>

<file path=ppt/tags/tag9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10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10"/>
  <p:tag name="KSO_WM_UNIT_ADJUSTLAYOUT_ID" val="12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14"/>
  <p:tag name="KSO_WM_UNIT_LINE_FILL_TYPE" val="2"/>
  <p:tag name="KSO_WM_UNIT_TEXT_FILL_FORE_SCHEMECOLOR_INDEX_BRIGHTNESS" val="0"/>
  <p:tag name="KSO_WM_UNIT_TEXT_FILL_FORE_SCHEMECOLOR_INDEX" val="13"/>
  <p:tag name="KSO_WM_UNIT_TEXT_FILL_TYPE" val="1"/>
</p:tagLst>
</file>

<file path=ppt/tags/tag9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481_1*i*11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TYPE" val="i"/>
  <p:tag name="KSO_WM_UNIT_INDEX" val="111"/>
  <p:tag name="KSO_WM_UNIT_ADJUSTLAYOUT_ID" val="3"/>
  <p:tag name="KSO_WM_UNIT_FILL_FORE_SCHEMECOLOR_INDEX_BRIGHTNESS" val="0.8"/>
  <p:tag name="KSO_WM_UNIT_FILL_FORE_SCHEMECOLOR_INDEX" val="15"/>
  <p:tag name="KSO_WM_UNIT_FILL_TYPE" val="1"/>
  <p:tag name="KSO_WM_UNIT_TEXT_FILL_FORE_SCHEMECOLOR_INDEX_BRIGHTNESS" val="0"/>
  <p:tag name="KSO_WM_UNIT_TEXT_FILL_FORE_SCHEMECOLOR_INDEX" val="13"/>
  <p:tag name="KSO_WM_UNIT_TEXT_FILL_TYPE" val="1"/>
</p:tagLst>
</file>

<file path=ppt/tags/tag934.xml><?xml version="1.0" encoding="utf-8"?>
<p:tagLst xmlns:p="http://schemas.openxmlformats.org/presentationml/2006/main">
  <p:tag name="KSO_WM_UNIT_TEXT_PART_ID_V2" val="b-3-1"/>
  <p:tag name="KSO_WM_UNIT_HIGHLIGHT" val="0"/>
  <p:tag name="KSO_WM_UNIT_COMPATIBLE" val="0"/>
  <p:tag name="KSO_WM_UNIT_DIAGRAM_ISNUMVISUAL" val="0"/>
  <p:tag name="KSO_WM_UNIT_DIAGRAM_ISREFERUNIT" val="0"/>
  <p:tag name="KSO_WM_UNIT_ID" val="diagram20198481_1*a*1"/>
  <p:tag name="KSO_WM_TEMPLATE_CATEGORY" val="diagram"/>
  <p:tag name="KSO_WM_TEMPLATE_INDEX" val="20198481"/>
  <p:tag name="KSO_WM_UNIT_LAYERLEVEL" val="1"/>
  <p:tag name="KSO_WM_TAG_VERSION" val="1.0"/>
  <p:tag name="KSO_WM_BEAUTIFY_FLAG" val="#wm#"/>
  <p:tag name="KSO_WM_UNIT_ISCONTENTSTITLE" val="0"/>
  <p:tag name="KSO_WM_UNIT_PRESET_TEXT" val="单击此处添加您的大标题"/>
  <p:tag name="KSO_WM_UNIT_NOCLEAR" val="0"/>
  <p:tag name="KSO_WM_UNIT_VALUE" val="29"/>
  <p:tag name="KSO_WM_UNIT_TYPE" val="a"/>
  <p:tag name="KSO_WM_UNIT_INDEX" val="1"/>
  <p:tag name="KSO_WM_UNIT_ADJUSTLAYOUT_ID" val="5"/>
</p:tagLst>
</file>

<file path=ppt/tags/tag935.xml><?xml version="1.0" encoding="utf-8"?>
<p:tagLst xmlns:p="http://schemas.openxmlformats.org/presentationml/2006/main">
  <p:tag name="KSO_WM_SLIDE_ID" val="diagram20198481_1"/>
  <p:tag name="KSO_WM_TEMPLATE_SUBCATEGORY" val="8"/>
  <p:tag name="KSO_WM_SLIDE_TYPE" val="text"/>
  <p:tag name="KSO_WM_SLIDE_SUBTYPE" val="picTxt"/>
  <p:tag name="KSO_WM_SLIDE_ITEM_CNT" val="0"/>
  <p:tag name="KSO_WM_SLIDE_INDEX" val="1"/>
  <p:tag name="KSO_WM_SLIDE_SIZE" val="964*540"/>
  <p:tag name="KSO_WM_SLIDE_POSITION" val="-19*0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SLIDE_CONSTRAINT" val="%7b%22slideConstraint%22%3a%7b%22seriesAreas%22%3a%5b%5d%2c%22singleAreas%22%3a%5b%7b%22shapes%22%3a%5b11%5d%2c%22serialConstraintIndex%22%3a-1%2c%22areatextmark%22%3a0%2c%22pictureprocessmark%22%3a0%7d%5d%7d%7d"/>
</p:tagLst>
</file>

<file path=ppt/tags/tag9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893_1*i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BLOCK" val="0"/>
  <p:tag name="KSO_WM_UNIT_SM_LIMIT_TYPE" val="1"/>
  <p:tag name="KSO_WM_UNIT_PLACING_PICTURE_MD4" val="0"/>
  <p:tag name="KSO_WM_UNIT_LINE_FORE_SCHEMECOLOR_INDEX_BRIGHTNESS" val="0.5"/>
  <p:tag name="KSO_WM_UNIT_LINE_FORE_SCHEMECOLOR_INDEX" val="13"/>
  <p:tag name="KSO_WM_UNIT_LINE_FILL_TYPE" val="2"/>
</p:tagLst>
</file>

<file path=ppt/tags/tag937.xml><?xml version="1.0" encoding="utf-8"?>
<p:tagLst xmlns:p="http://schemas.openxmlformats.org/presentationml/2006/main">
  <p:tag name="KSO_WM_UNIT_ISCONTENTSTITLE" val="0"/>
  <p:tag name="KSO_WM_UNIT_PRESET_TEXT" val="点击添加大标题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893_1*a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32;36;4"/>
  <p:tag name="KSO_WM_UNIT_BLOCK" val="0"/>
  <p:tag name="KSO_WM_UNIT_ISNUMDGMTITLE" val="0"/>
  <p:tag name="KSO_WM_UNIT_PLACING_PICTURE_MD4" val="0"/>
  <p:tag name="KSO_WM_UNIT_SMARTLAYOUT_COMPRESS_INFO" val="{&#10;    &quot;id&quot;: &quot;2020-11-30T18:22:50&quot;,&#10;    &quot;max&quot;: 2.5033858267716553,&#10;    &quot;topChanged&quot;: 0.70455523849865243&#10;}&#10;"/>
</p:tagLst>
</file>

<file path=ppt/tags/tag938.xml><?xml version="1.0" encoding="utf-8"?>
<p:tagLst xmlns:p="http://schemas.openxmlformats.org/presentationml/2006/main">
  <p:tag name="KSO_WM_UNIT_PRESET_TEXT" val="单击此处输入你的正文，文字是您思想的提炼，为了最终演示发布的良好效果，请尽量言简意赅的阐述观点；&#13;根据需要可酌情增减文字，以便观者可以准确理解您所传达的信息。"/>
  <p:tag name="KSO_WM_UNIT_NOCLEAR" val="0"/>
  <p:tag name="KSO_WM_UNIT_VALUE" val="2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893_1*f*1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DEFAULT_FONT" val="14;16;2"/>
  <p:tag name="KSO_WM_UNIT_BLOCK" val="0"/>
  <p:tag name="KSO_WM_UNIT_SM_LIMIT_TYPE" val="1"/>
  <p:tag name="KSO_WM_UNIT_PLACING_PICTURE_MD4" val="0"/>
  <p:tag name="KSO_WM_UNIT_SUBTYPE" val="a"/>
  <p:tag name="KSO_WM_UNIT_TEXT_FILL_FORE_SCHEMECOLOR_INDEX_BRIGHTNESS" val="0.35"/>
  <p:tag name="KSO_WM_UNIT_TEXT_FILL_FORE_SCHEMECOLOR_INDEX" val="13"/>
  <p:tag name="KSO_WM_UNIT_TEXT_FILL_TYPE" val="1"/>
</p:tagLst>
</file>

<file path=ppt/tags/tag9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893_1*i*2"/>
  <p:tag name="KSO_WM_TEMPLATE_CATEGORY" val="diagram"/>
  <p:tag name="KSO_WM_TEMPLATE_INDEX" val="20201893"/>
  <p:tag name="KSO_WM_UNIT_LAYERLEVEL" val="1"/>
  <p:tag name="KSO_WM_TAG_VERSION" val="1.0"/>
  <p:tag name="KSO_WM_BEAUTIFY_FLAG" val="#wm#"/>
  <p:tag name="KSO_WM_UNIT_BLOCK" val="0"/>
  <p:tag name="KSO_WM_UNIT_SM_LIMIT_TYPE" val="1"/>
  <p:tag name="KSO_WM_UNIT_PLACING_PICTURE_MD4" val="0"/>
  <p:tag name="KSO_WM_UNIT_FILL_FORE_SCHEMECOLOR_INDEX_BRIGHTNESS" val="0"/>
  <p:tag name="KSO_WM_UNIT_FILL_FORE_SCHEMECOLOR_INDEX" val="5"/>
  <p:tag name="KSO_WM_UNIT_FILL_TYPE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u"/>
  <p:tag name="KSO_WM_UNIT_TYPE" val="i"/>
  <p:tag name="KSO_WM_UNIT_INDEX" val="1"/>
  <p:tag name="KSO_WM_UNIT_ID" val="chip20203885_2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5"/>
  <p:tag name="KSO_WM_UNIT_DEC_AREA_ID" val="e344f9a4069942249688ccfe15a7ffb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eb4535f9869244c2b0532e4ff9ea6f3c"/>
</p:tagLst>
</file>

<file path=ppt/tags/tag9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rop20203664_1*ζ_h_d*1_1_1"/>
  <p:tag name="KSO_WM_TEMPLATE_CATEGORY" val="crop"/>
  <p:tag name="KSO_WM_TEMPLATE_INDEX" val="20203664"/>
  <p:tag name="KSO_WM_UNIT_LAYERLEVEL" val="1_1_1"/>
  <p:tag name="KSO_WM_TAG_VERSION" val="1.0"/>
  <p:tag name="KSO_WM_BEAUTIFY_FLAG" val="#wm#"/>
  <p:tag name="KSO_WM_UNIT_DIAGRAM_MODELTYPE" val="creativeCrop"/>
  <p:tag name="KSO_WM_UNIT_VALUE" val="1776*1577"/>
  <p:tag name="KSO_WM_DIAGRAM_GROUP_CODE" val="1569073995"/>
  <p:tag name="KSO_WM_UNIT_TYPE" val="ζ_h_d"/>
  <p:tag name="KSO_WM_UNIT_INDEX" val="1_1_1"/>
  <p:tag name="KSO_WM_UNIT_SUPPORT_UNIT_TYPE" val="[&quot;all&quot;]"/>
  <p:tag name="KSO_WM_BLIP_RECT_LEFT" val="-8"/>
  <p:tag name="KSO_WM_BLIP_RECT_RIGHT" val="-8"/>
  <p:tag name="KSO_WM_BLIP_RECT_TOP" val="-42"/>
  <p:tag name="KSO_WM_BLIP_RECT_BOTTOM" val="-42"/>
  <p:tag name="KSO_WM_CREATIVE_CROP_ORG_LEFT" val="602.8"/>
  <p:tag name="KSO_WM_CREATIVE_CROP_ORG_TOP" val="0.000353217"/>
  <p:tag name="KSO_WM_CREATIVE_CROP_ORG_WIDTH" val="261.162"/>
  <p:tag name="KSO_WM_CREATIVE_CROP_ORG_HEIGHT" val="539.999"/>
  <p:tag name="KSO_WM_CREATIVE_CROP_SHAPE_LEFT" val="602.8"/>
  <p:tag name="KSO_WM_CREATIVE_CROP_SHAPE_TOP" val="122.951"/>
  <p:tag name="KSO_WM_CREATIVE_CROP_SHAPE_WIDTH" val="261.162"/>
  <p:tag name="KSO_WM_CREATIVE_CROP_SHAPE_HEIGHT" val="294.098"/>
  <p:tag name="KSO_WM_CREATIVE_CROP_ORG_DELTA_X" val="0"/>
  <p:tag name="KSO_WM_CREATIVE_CROP_ORG_DELTA_Y" val="0"/>
  <p:tag name="KSO_WM_UNIT_PARTIAL_ZOOM_RATIO" val="100"/>
  <p:tag name="KSO_WM_CREATIVE_CROP_VERSION" val="1"/>
  <p:tag name="KSO_WM_CREATIVE_CROP_WIDTH" val="447.369"/>
  <p:tag name="KSO_WM_CREATIVE_CROP_HEIGHT" val="503.787"/>
  <p:tag name="KSO_WM_UNIT_USESOURCEFORMAT_APPLY" val="0"/>
  <p:tag name="KSO_WM_UNIT_TEXT_FILL_FORE_SCHEMECOLOR_INDEX_BRIGHTNESS" val="0"/>
  <p:tag name="KSO_WM_UNIT_TEXT_FILL_FORE_SCHEMECOLOR_INDEX" val="2"/>
  <p:tag name="KSO_WM_UNIT_TEXT_FILL_TYPE" val="1"/>
</p:tagLst>
</file>

<file path=ppt/tags/tag941.xml><?xml version="1.0" encoding="utf-8"?>
<p:tagLst xmlns:p="http://schemas.openxmlformats.org/presentationml/2006/main">
  <p:tag name="KSO_WM_SLIDE_ID" val="diagram20201893_1"/>
  <p:tag name="KSO_WM_TEMPLATE_SUBCATEGORY" val="11"/>
  <p:tag name="KSO_WM_SLIDE_TYPE" val="text"/>
  <p:tag name="KSO_WM_SLIDE_SUBTYPE" val="picTxt"/>
  <p:tag name="KSO_WM_SLIDE_ITEM_CNT" val="0"/>
  <p:tag name="KSO_WM_SLIDE_INDEX" val="1"/>
  <p:tag name="KSO_WM_SLIDE_SIZE" val="857*540"/>
  <p:tag name="KSO_WM_SLIDE_POSITION" val="50*0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TEMPLATE_MASTER_TYPE" val="0"/>
  <p:tag name="KSO_WM_TEMPLATE_COLOR_TYPE" val="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,{&quot;bottom&quot;:0,&quot;bottomAbs&quot;:false,&quot;left&quot;:0,&quot;leftAbs&quot;:false,&quot;right&quot;:0,&quot;rightAbs&quot;:false,&quot;top&quot;:0,&quot;topAbs&quot;:false,&quot;type&quot;:&quot;frame&quot;}],&quot;direction&quot;:1,&quot;id&quot;:&quot;2020-11-30T18:22:50&quot;,&quot;maxSize&quot;:{&quot;size1&quot;:62.72785914577544},&quot;minSize&quot;:{&quot;size1&quot;:37.72785914577544},&quot;normalSize&quot;:{&quot;size1&quot;:62.727859145775433},&quot;subLayout&quot;:[{&quot;horizontalAlign&quot;:2,&quot;id&quot;:&quot;2020-11-30T18:22:50&quot;,&quot;margin&quot;:{&quot;bottom&quot;:3.369999885559082,&quot;left&quot;:3.3789999485015869,&quot;right&quot;:1.9000000953674316,&quot;top&quot;:3.369999885559082},&quot;type&quot;:0,&quot;verticalAlign&quot;:1},{&quot;horizontalAlign&quot;:0,&quot;id&quot;:&quot;2020-11-30T18:22:50&quot;,&quot;margin&quot;:{&quot;bottom&quot;:3.369999885559082,&quot;left&quot;:0.026000002399086952,&quot;right&quot;:3.3900001049041748,&quot;top&quot;:3.369999885559082},&quot;marginOverLayout&quot;:{&quot;bottom&quot;:3.369999885559082,&quot;left&quot;:0.026000002399086952,&quot;right&quot;:3.3900001049041748,&quot;top&quot;:3.369999885559082},&quot;type&quot;:0,&quot;verticalAlign&quot;:1}],&quot;type&quot;:0}"/>
  <p:tag name="KSO_WM_SLIDE_CAN_ADD_NAVIGATION" val="1"/>
  <p:tag name="KSO_WM_SLIDE_BACKGROUND" val="[&quot;general&quot;,&quot;frame&quot;]"/>
  <p:tag name="KSO_WM_SLIDE_RATIO" val="1.777778"/>
</p:tagLst>
</file>

<file path=ppt/tags/tag9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1561_1*i*1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9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1561_1*i*2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9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1561_1*i*3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LINE_FORE_SCHEMECOLOR_INDEX_BRIGHTNESS" val="0.25"/>
  <p:tag name="KSO_WM_UNIT_LINE_FORE_SCHEMECOLOR_INDEX" val="13"/>
  <p:tag name="KSO_WM_UNIT_LINE_FILL_TYPE" val="2"/>
  <p:tag name="KSO_WM_UNIT_TEXT_FILL_FORE_SCHEMECOLOR_INDEX_BRIGHTNESS" val="0"/>
  <p:tag name="KSO_WM_UNIT_TEXT_FILL_FORE_SCHEMECOLOR_INDEX" val="2"/>
  <p:tag name="KSO_WM_UNIT_TEXT_FILL_TYPE" val="1"/>
</p:tagLst>
</file>

<file path=ppt/tags/tag9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diagram20201561_1*i*4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FILL_FORE_SCHEMECOLOR_INDEX_BRIGHTNESS" val="-0.1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46.xml><?xml version="1.0" encoding="utf-8"?>
<p:tagLst xmlns:p="http://schemas.openxmlformats.org/presentationml/2006/main">
  <p:tag name="KSO_WM_UNIT_PRESET_TEXT" val="点击输入正文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1561_1*f*1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TEXT_FILL_FORE_SCHEMECOLOR_INDEX_BRIGHTNESS" val="0.25"/>
  <p:tag name="KSO_WM_UNIT_TEXT_FILL_FORE_SCHEMECOLOR_INDEX" val="13"/>
  <p:tag name="KSO_WM_UNIT_TEXT_FILL_TYPE" val="1"/>
</p:tagLst>
</file>

<file path=ppt/tags/tag9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diagram20201561_1*i*6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9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diagram20201561_1*i*7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3"/>
  <p:tag name="KSO_WM_UNIT_LINE_FILL_TYPE" val="2"/>
</p:tagLst>
</file>

<file path=ppt/tags/tag9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diagram20201561_1*i*8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LINE_FORE_SCHEMECOLOR_INDEX_BRIGHTNESS" val="0"/>
  <p:tag name="KSO_WM_UNIT_LINE_FORE_SCHEMECOLOR_INDEX" val="13"/>
  <p:tag name="KSO_WM_UNIT_LINE_FILL_TYPE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531ebb7e8df74652823dc1eb30a0ac79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f9f98b72845343e0a2ceaaa17a5e443a"/>
</p:tagLst>
</file>

<file path=ppt/tags/tag9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9"/>
  <p:tag name="KSO_WM_UNIT_ID" val="diagram20201561_1*i*9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TEXT_FILL_FORE_SCHEMECOLOR_INDEX_BRIGHTNESS" val="0.15"/>
  <p:tag name="KSO_WM_UNIT_TEXT_FILL_FORE_SCHEMECOLOR_INDEX" val="13"/>
  <p:tag name="KSO_WM_UNIT_TEXT_FILL_TYPE" val="1"/>
</p:tagLst>
</file>

<file path=ppt/tags/tag951.xml><?xml version="1.0" encoding="utf-8"?>
<p:tagLst xmlns:p="http://schemas.openxmlformats.org/presentationml/2006/main">
  <p:tag name="KSO_WM_UNIT_ISCONTENTSTITLE" val="0"/>
  <p:tag name="KSO_WM_UNIT_PRESET_TEXT" val="点击输入小标题"/>
  <p:tag name="KSO_WM_UNIT_NOCLEAR" val="0"/>
  <p:tag name="KSO_WM_UNIT_SHOW_EDIT_AREA_INDICATION" val="1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1561_1*a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9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0"/>
  <p:tag name="KSO_WM_UNIT_ID" val="diagram20201561_1*i*10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9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1"/>
  <p:tag name="KSO_WM_UNIT_ID" val="diagram20201561_1*i*11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TEXT_FILL_FORE_SCHEMECOLOR_INDEX_BRIGHTNESS" val="0"/>
  <p:tag name="KSO_WM_UNIT_TEXT_FILL_FORE_SCHEMECOLOR_INDEX" val="2"/>
  <p:tag name="KSO_WM_UNIT_TEXT_FILL_TYPE" val="1"/>
</p:tagLst>
</file>

<file path=ppt/tags/tag9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2"/>
  <p:tag name="KSO_WM_UNIT_ID" val="diagram20201561_1*i*12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FILL_FORE_SCHEMECOLOR_INDEX_BRIGHTNESS" val="0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3"/>
  <p:tag name="KSO_WM_UNIT_ID" val="diagram20201561_1*i*13"/>
  <p:tag name="KSO_WM_TEMPLATE_CATEGORY" val="diagram"/>
  <p:tag name="KSO_WM_TEMPLATE_INDEX" val="20201561"/>
  <p:tag name="KSO_WM_UNIT_LAYERLEVEL" val="1"/>
  <p:tag name="KSO_WM_TAG_VERSION" val="1.0"/>
  <p:tag name="KSO_WM_BEAUTIFY_FLAG" val="#wm#"/>
  <p:tag name="KSO_WM_UNIT_LINE_FORE_SCHEMECOLOR_INDEX_BRIGHTNESS" val="-0.15"/>
  <p:tag name="KSO_WM_UNIT_LINE_FORE_SCHEMECOLOR_INDEX" val="14"/>
  <p:tag name="KSO_WM_UNIT_LINE_FILL_TYPE" val="2"/>
</p:tagLst>
</file>

<file path=ppt/tags/tag956.xml><?xml version="1.0" encoding="utf-8"?>
<p:tagLst xmlns:p="http://schemas.openxmlformats.org/presentationml/2006/main">
  <p:tag name="KSO_WM_UNIT_VALUE" val="1177*589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01561_1*d*1"/>
  <p:tag name="KSO_WM_TEMPLATE_CATEGORY" val="diagram"/>
  <p:tag name="KSO_WM_TEMPLATE_INDEX" val="20201561"/>
  <p:tag name="KSO_WM_UNIT_LAYERLEVEL" val="1"/>
  <p:tag name="KSO_WM_TAG_VERSION" val="1.0"/>
  <p:tag name="KSO_WM_BEAUTIFY_FLAG" val="#wm#"/>
</p:tagLst>
</file>

<file path=ppt/tags/tag957.xml><?xml version="1.0" encoding="utf-8"?>
<p:tagLst xmlns:p="http://schemas.openxmlformats.org/presentationml/2006/main">
  <p:tag name="KSO_WM_SLIDE_ID" val="diagram20201561_1"/>
  <p:tag name="KSO_WM_TEMPLATE_SUBCATEGORY" val="0"/>
  <p:tag name="KSO_WM_SLIDE_ITEM_CNT" val="0"/>
  <p:tag name="KSO_WM_SLIDE_INDEX" val="1"/>
  <p:tag name="KSO_WM_UNIT_SHOW_EDIT_AREA_INDICATION" val="1"/>
  <p:tag name="KSO_WM_TAG_VERSION" val="1.0"/>
  <p:tag name="KSO_WM_BEAUTIFY_FLAG" val="#wm#"/>
  <p:tag name="KSO_WM_TEMPLATE_CATEGORY" val="custom"/>
  <p:tag name="KSO_WM_TEMPLATE_INDEX" val="20203885"/>
  <p:tag name="KSO_WM_SLIDE_LAYOUT" val="a_d_f"/>
  <p:tag name="KSO_WM_SLIDE_LAYOUT_CNT" val="1_1_1"/>
  <p:tag name="KSO_WM_SLIDE_TYPE" val="text"/>
  <p:tag name="KSO_WM_SLIDE_SUBTYPE" val="picTxt"/>
  <p:tag name="KSO_WM_SLIDE_SIZE" val="960*502"/>
  <p:tag name="KSO_WM_SLIDE_POSITION" val="0*38"/>
</p:tagLst>
</file>

<file path=ppt/tags/tag958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59.xml><?xml version="1.0" encoding="utf-8"?>
<p:tagLst xmlns:p="http://schemas.openxmlformats.org/presentationml/2006/main">
  <p:tag name="KSO_WM_SLIDE_BACKGROUND_TYPE" val="general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UNIT_TYPE" val="i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4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7"/>
  <p:tag name="KSO_WM_UNIT_DEC_AREA_ID" val="ff8b242b6c2f45e099ff09f618edd09c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ce907e5f84f64b478bd465fe0a6c974a"/>
</p:tagLst>
</file>

<file path=ppt/tags/tag9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"/>
  <p:tag name="KSO_WM_UNIT_ADJUSTLAYOUT_ID" val="258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5"/>
  <p:tag name="KSO_WM_UNIT_ADJUSTLAYOUT_ID" val="259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7"/>
  <p:tag name="KSO_WM_UNIT_ADJUSTLAYOUT_ID" val="621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9"/>
  <p:tag name="KSO_WM_UNIT_ADJUSTLAYOUT_ID" val="622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6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61"/>
  <p:tag name="KSO_WM_UNIT_ADJUSTLAYOUT_ID" val="623"/>
  <p:tag name="KSO_WM_UNIT_FILL_FORE_SCHEMECOLOR_INDEX_BRIGHTNESS" val="-0.05"/>
  <p:tag name="KSO_WM_UNIT_FILL_FORE_SCHEMECOLOR_INDEX" val="14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9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7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73"/>
  <p:tag name="KSO_WM_UNIT_ADJUSTLAYOUT_ID" val="611"/>
  <p:tag name="KSO_WM_UNIT_TEXT_FILL_FORE_SCHEMECOLOR_INDEX_BRIGHTNESS" val="0"/>
  <p:tag name="KSO_WM_UNIT_TEXT_FILL_FORE_SCHEMECOLOR_INDEX" val="2"/>
  <p:tag name="KSO_WM_UNIT_TEXT_FILL_TYPE" val="1"/>
</p:tagLst>
</file>

<file path=ppt/tags/tag9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8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85"/>
  <p:tag name="KSO_WM_UNIT_ADJUSTLAYOUT_ID" val="612"/>
  <p:tag name="KSO_WM_UNIT_TEXT_FILL_FORE_SCHEMECOLOR_INDEX_BRIGHTNESS" val="0"/>
  <p:tag name="KSO_WM_UNIT_TEXT_FILL_FORE_SCHEMECOLOR_INDEX" val="2"/>
  <p:tag name="KSO_WM_UNIT_TEXT_FILL_TYPE" val="1"/>
</p:tagLst>
</file>

<file path=ppt/tags/tag9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9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97"/>
  <p:tag name="KSO_WM_UNIT_ADJUSTLAYOUT_ID" val="613"/>
  <p:tag name="KSO_WM_UNIT_TEXT_FILL_FORE_SCHEMECOLOR_INDEX_BRIGHTNESS" val="0"/>
  <p:tag name="KSO_WM_UNIT_TEXT_FILL_FORE_SCHEMECOLOR_INDEX" val="2"/>
  <p:tag name="KSO_WM_UNIT_TEXT_FILL_TYPE" val="1"/>
</p:tagLst>
</file>

<file path=ppt/tags/tag9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0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09"/>
  <p:tag name="KSO_WM_UNIT_ADJUSTLAYOUT_ID" val="614"/>
  <p:tag name="KSO_WM_UNIT_TEXT_FILL_FORE_SCHEMECOLOR_INDEX_BRIGHTNESS" val="0"/>
  <p:tag name="KSO_WM_UNIT_TEXT_FILL_FORE_SCHEMECOLOR_INDEX" val="2"/>
  <p:tag name="KSO_WM_UNIT_TEXT_FILL_TYPE" val="1"/>
</p:tagLst>
</file>

<file path=ppt/tags/tag9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2"/>
  <p:tag name="KSO_WM_UNIT_ADJUSTLAYOUT_ID" val="615"/>
  <p:tag name="KSO_WM_UNIT_TEXT_FILL_FORE_SCHEMECOLOR_INDEX_BRIGHTNESS" val="0"/>
  <p:tag name="KSO_WM_UNIT_TEXT_FILL_FORE_SCHEMECOLOR_INDEX" val="2"/>
  <p:tag name="KSO_WM_UNIT_TEXT_FILL_TYPE" val="1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3885_1*b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此处添加副标题内容"/>
  <p:tag name="KSO_WM_UNIT_DEFAULT_FONT" val="14;18;2"/>
  <p:tag name="KSO_WM_UNIT_BLOCK" val="0"/>
  <p:tag name="KSO_WM_UNIT_DEC_AREA_ID" val="2f44199676bf4bc6b1eaa90dd40191a8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3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9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4"/>
  <p:tag name="KSO_WM_UNIT_ADJUSTLAYOUT_ID" val="616"/>
  <p:tag name="KSO_WM_UNIT_TEXT_FILL_FORE_SCHEMECOLOR_INDEX_BRIGHTNESS" val="0"/>
  <p:tag name="KSO_WM_UNIT_TEXT_FILL_FORE_SCHEMECOLOR_INDEX" val="2"/>
  <p:tag name="KSO_WM_UNIT_TEXT_FILL_TYPE" val="1"/>
</p:tagLst>
</file>

<file path=ppt/tags/tag9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6"/>
  <p:tag name="KSO_WM_UNIT_ADJUSTLAYOUT_ID" val="617"/>
  <p:tag name="KSO_WM_UNIT_TEXT_FILL_FORE_SCHEMECOLOR_INDEX_BRIGHTNESS" val="0"/>
  <p:tag name="KSO_WM_UNIT_TEXT_FILL_FORE_SCHEMECOLOR_INDEX" val="2"/>
  <p:tag name="KSO_WM_UNIT_TEXT_FILL_TYPE" val="1"/>
</p:tagLst>
</file>

<file path=ppt/tags/tag9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7"/>
  <p:tag name="KSO_WM_UNIT_ADJUSTLAYOUT_ID" val="618"/>
  <p:tag name="KSO_WM_UNIT_TEXT_FILL_FORE_SCHEMECOLOR_INDEX_BRIGHTNESS" val="0"/>
  <p:tag name="KSO_WM_UNIT_TEXT_FILL_FORE_SCHEMECOLOR_INDEX" val="2"/>
  <p:tag name="KSO_WM_UNIT_TEXT_FILL_TYPE" val="1"/>
</p:tagLst>
</file>

<file path=ppt/tags/tag9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8"/>
  <p:tag name="KSO_WM_UNIT_ADJUSTLAYOUT_ID" val="619"/>
  <p:tag name="KSO_WM_UNIT_TEXT_FILL_FORE_SCHEMECOLOR_INDEX_BRIGHTNESS" val="0"/>
  <p:tag name="KSO_WM_UNIT_TEXT_FILL_FORE_SCHEMECOLOR_INDEX" val="2"/>
  <p:tag name="KSO_WM_UNIT_TEXT_FILL_TYPE" val="1"/>
</p:tagLst>
</file>

<file path=ppt/tags/tag9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1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19"/>
  <p:tag name="KSO_WM_UNIT_ADJUSTLAYOUT_ID" val="620"/>
  <p:tag name="KSO_WM_UNIT_TEXT_FILL_FORE_SCHEMECOLOR_INDEX_BRIGHTNESS" val="0"/>
  <p:tag name="KSO_WM_UNIT_TEXT_FILL_FORE_SCHEMECOLOR_INDEX" val="2"/>
  <p:tag name="KSO_WM_UNIT_TEXT_FILL_TYPE" val="1"/>
</p:tagLst>
</file>

<file path=ppt/tags/tag9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0"/>
  <p:tag name="KSO_WM_UNIT_ADJUSTLAYOUT_ID" val="601"/>
  <p:tag name="KSO_WM_UNIT_TEXT_FILL_FORE_SCHEMECOLOR_INDEX_BRIGHTNESS" val="0"/>
  <p:tag name="KSO_WM_UNIT_TEXT_FILL_FORE_SCHEMECOLOR_INDEX" val="2"/>
  <p:tag name="KSO_WM_UNIT_TEXT_FILL_TYPE" val="1"/>
</p:tagLst>
</file>

<file path=ppt/tags/tag9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1"/>
  <p:tag name="KSO_WM_UNIT_ADJUSTLAYOUT_ID" val="602"/>
  <p:tag name="KSO_WM_UNIT_TEXT_FILL_FORE_SCHEMECOLOR_INDEX_BRIGHTNESS" val="0"/>
  <p:tag name="KSO_WM_UNIT_TEXT_FILL_FORE_SCHEMECOLOR_INDEX" val="2"/>
  <p:tag name="KSO_WM_UNIT_TEXT_FILL_TYPE" val="1"/>
</p:tagLst>
</file>

<file path=ppt/tags/tag9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3"/>
  <p:tag name="KSO_WM_UNIT_ADJUSTLAYOUT_ID" val="603"/>
  <p:tag name="KSO_WM_UNIT_TEXT_FILL_FORE_SCHEMECOLOR_INDEX_BRIGHTNESS" val="0"/>
  <p:tag name="KSO_WM_UNIT_TEXT_FILL_FORE_SCHEMECOLOR_INDEX" val="2"/>
  <p:tag name="KSO_WM_UNIT_TEXT_FILL_TYPE" val="1"/>
</p:tagLst>
</file>

<file path=ppt/tags/tag9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4"/>
  <p:tag name="KSO_WM_UNIT_ADJUSTLAYOUT_ID" val="604"/>
  <p:tag name="KSO_WM_UNIT_TEXT_FILL_FORE_SCHEMECOLOR_INDEX_BRIGHTNESS" val="0"/>
  <p:tag name="KSO_WM_UNIT_TEXT_FILL_FORE_SCHEMECOLOR_INDEX" val="2"/>
  <p:tag name="KSO_WM_UNIT_TEXT_FILL_TYPE" val="1"/>
</p:tagLst>
</file>

<file path=ppt/tags/tag9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6"/>
  <p:tag name="KSO_WM_UNIT_ADJUSTLAYOUT_ID" val="605"/>
  <p:tag name="KSO_WM_UNIT_TEXT_FILL_FORE_SCHEMECOLOR_INDEX_BRIGHTNESS" val="0"/>
  <p:tag name="KSO_WM_UNIT_TEXT_FILL_FORE_SCHEMECOLOR_INDEX" val="2"/>
  <p:tag name="KSO_WM_UNIT_TEXT_FILL_TYPE" val="1"/>
</p:tagLst>
</file>

<file path=ppt/tags/tag9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3885_1*a*1"/>
  <p:tag name="KSO_WM_TEMPLATE_CATEGORY" val="custom"/>
  <p:tag name="KSO_WM_TEMPLATE_INDEX" val="20203885"/>
  <p:tag name="KSO_WM_UNIT_LAYERLEVEL" val="1"/>
  <p:tag name="KSO_WM_TAG_VERSION" val="1.0"/>
  <p:tag name="KSO_WM_BEAUTIFY_FLAG" val="#wm#"/>
  <p:tag name="KSO_WM_UNIT_PRESET_TEXT" val="单击添加大标题"/>
  <p:tag name="KSO_WM_UNIT_DEFAULT_FONT" val="40;56;4"/>
  <p:tag name="KSO_WM_UNIT_BLOCK" val="0"/>
  <p:tag name="KSO_WM_UNIT_DEC_AREA_ID" val="c1a47c151a1d4b079877f7ee5e45b33d"/>
  <p:tag name="KSO_WM_CHIP_GROUPID" val="5ebe40d00ac41c4a0a525616"/>
  <p:tag name="KSO_WM_CHIP_XID" val="5ebe40d00ac41c4a0a525617"/>
  <p:tag name="KSO_WM_CHIP_FILLAREA_FILL_RULE" val="{&quot;fill_align&quot;:&quot;cm&quot;,&quot;fill_mode&quot;:&quot;adaptive&quot;,&quot;sacle_strategy&quot;:&quot;smart&quot;}"/>
  <p:tag name="KSO_WM_ASSEMBLE_CHIP_INDEX" val="29d4776b6dcd44babd9eafc7c1fca985"/>
  <p:tag name="KSO_WM_UNIT_TEXT_FILL_FORE_SCHEMECOLOR_INDEX_BRIGHTNESS" val="0.15"/>
  <p:tag name="KSO_WM_UNIT_TEXT_FILL_FORE_SCHEMECOLOR_INDEX" val="13"/>
  <p:tag name="KSO_WM_UNIT_TEXT_FILL_TYPE" val="1"/>
  <p:tag name="KSO_WM_TEMPLATE_ASSEMBLE_XID" val="5f978c13e01a7e847d6e542e"/>
  <p:tag name="KSO_WM_TEMPLATE_ASSEMBLE_GROUPID" val="5f895717a61ec3b552848d33"/>
</p:tagLst>
</file>

<file path=ppt/tags/tag9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7"/>
  <p:tag name="KSO_WM_UNIT_ADJUSTLAYOUT_ID" val="606"/>
  <p:tag name="KSO_WM_UNIT_TEXT_FILL_FORE_SCHEMECOLOR_INDEX_BRIGHTNESS" val="0"/>
  <p:tag name="KSO_WM_UNIT_TEXT_FILL_FORE_SCHEMECOLOR_INDEX" val="2"/>
  <p:tag name="KSO_WM_UNIT_TEXT_FILL_TYPE" val="1"/>
</p:tagLst>
</file>

<file path=ppt/tags/tag9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8"/>
  <p:tag name="KSO_WM_UNIT_ADJUSTLAYOUT_ID" val="607"/>
  <p:tag name="KSO_WM_UNIT_TEXT_FILL_FORE_SCHEMECOLOR_INDEX_BRIGHTNESS" val="0"/>
  <p:tag name="KSO_WM_UNIT_TEXT_FILL_FORE_SCHEMECOLOR_INDEX" val="2"/>
  <p:tag name="KSO_WM_UNIT_TEXT_FILL_TYPE" val="1"/>
</p:tagLst>
</file>

<file path=ppt/tags/tag9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2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29"/>
  <p:tag name="KSO_WM_UNIT_ADJUSTLAYOUT_ID" val="608"/>
  <p:tag name="KSO_WM_UNIT_TEXT_FILL_FORE_SCHEMECOLOR_INDEX_BRIGHTNESS" val="0"/>
  <p:tag name="KSO_WM_UNIT_TEXT_FILL_FORE_SCHEMECOLOR_INDEX" val="2"/>
  <p:tag name="KSO_WM_UNIT_TEXT_FILL_TYPE" val="1"/>
</p:tagLst>
</file>

<file path=ppt/tags/tag9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0"/>
  <p:tag name="KSO_WM_UNIT_ADJUSTLAYOUT_ID" val="609"/>
  <p:tag name="KSO_WM_UNIT_TEXT_FILL_FORE_SCHEMECOLOR_INDEX_BRIGHTNESS" val="0"/>
  <p:tag name="KSO_WM_UNIT_TEXT_FILL_FORE_SCHEMECOLOR_INDEX" val="2"/>
  <p:tag name="KSO_WM_UNIT_TEXT_FILL_TYPE" val="1"/>
</p:tagLst>
</file>

<file path=ppt/tags/tag9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1"/>
  <p:tag name="KSO_WM_UNIT_ADJUSTLAYOUT_ID" val="610"/>
  <p:tag name="KSO_WM_UNIT_TEXT_FILL_FORE_SCHEMECOLOR_INDEX_BRIGHTNESS" val="0"/>
  <p:tag name="KSO_WM_UNIT_TEXT_FILL_FORE_SCHEMECOLOR_INDEX" val="2"/>
  <p:tag name="KSO_WM_UNIT_TEXT_FILL_TYPE" val="1"/>
</p:tagLst>
</file>

<file path=ppt/tags/tag9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2"/>
  <p:tag name="KSO_WM_UNIT_ADJUSTLAYOUT_ID" val="591"/>
  <p:tag name="KSO_WM_UNIT_TEXT_FILL_FORE_SCHEMECOLOR_INDEX_BRIGHTNESS" val="0"/>
  <p:tag name="KSO_WM_UNIT_TEXT_FILL_FORE_SCHEMECOLOR_INDEX" val="2"/>
  <p:tag name="KSO_WM_UNIT_TEXT_FILL_TYPE" val="1"/>
</p:tagLst>
</file>

<file path=ppt/tags/tag9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4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4"/>
  <p:tag name="KSO_WM_UNIT_ADJUSTLAYOUT_ID" val="592"/>
  <p:tag name="KSO_WM_UNIT_TEXT_FILL_FORE_SCHEMECOLOR_INDEX_BRIGHTNESS" val="0"/>
  <p:tag name="KSO_WM_UNIT_TEXT_FILL_FORE_SCHEMECOLOR_INDEX" val="2"/>
  <p:tag name="KSO_WM_UNIT_TEXT_FILL_TYPE" val="1"/>
</p:tagLst>
</file>

<file path=ppt/tags/tag9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5"/>
  <p:tag name="KSO_WM_UNIT_ADJUSTLAYOUT_ID" val="593"/>
  <p:tag name="KSO_WM_UNIT_TEXT_FILL_FORE_SCHEMECOLOR_INDEX_BRIGHTNESS" val="0"/>
  <p:tag name="KSO_WM_UNIT_TEXT_FILL_FORE_SCHEMECOLOR_INDEX" val="2"/>
  <p:tag name="KSO_WM_UNIT_TEXT_FILL_TYPE" val="1"/>
</p:tagLst>
</file>

<file path=ppt/tags/tag9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6"/>
  <p:tag name="KSO_WM_UNIT_ADJUSTLAYOUT_ID" val="594"/>
  <p:tag name="KSO_WM_UNIT_TEXT_FILL_FORE_SCHEMECOLOR_INDEX_BRIGHTNESS" val="0"/>
  <p:tag name="KSO_WM_UNIT_TEXT_FILL_FORE_SCHEMECOLOR_INDEX" val="2"/>
  <p:tag name="KSO_WM_UNIT_TEXT_FILL_TYPE" val="1"/>
</p:tagLst>
</file>

<file path=ppt/tags/tag9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8"/>
  <p:tag name="KSO_WM_UNIT_ADJUSTLAYOUT_ID" val="595"/>
  <p:tag name="KSO_WM_UNIT_TEXT_FILL_FORE_SCHEMECOLOR_INDEX_BRIGHTNESS" val="0"/>
  <p:tag name="KSO_WM_UNIT_TEXT_FILL_FORE_SCHEMECOLOR_INDEX" val="2"/>
  <p:tag name="KSO_WM_UNIT_TEXT_FILL_TYPE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t"/>
  <p:tag name="KSO_WM_UNIT_TYPE" val="i"/>
  <p:tag name="KSO_WM_UNIT_INDEX" val="1"/>
  <p:tag name="KSO_WM_UNIT_ID" val="chip20203885_3*i*1"/>
  <p:tag name="KSO_WM_TEMPLATE_CATEGORY" val="chip"/>
  <p:tag name="KSO_WM_TEMPLATE_INDEX" val="20203885"/>
  <p:tag name="KSO_WM_UNIT_LAYERLEVEL" val="1"/>
  <p:tag name="KSO_WM_TAG_VERSION" val="1.0"/>
  <p:tag name="KSO_WM_BEAUTIFY_FLAG" val="#wm#"/>
  <p:tag name="KSO_WM_CHIP_GROUPID" val="5f895717a61ec3b552848d33"/>
  <p:tag name="KSO_WM_CHIP_XID" val="5f895717a61ec3b552848d36"/>
  <p:tag name="KSO_WM_UNIT_DEC_AREA_ID" val="d3ec93eb4fc2420792d21864fbf79b38"/>
  <p:tag name="KSO_WM_UNIT_DECORATE_INFO" val=""/>
  <p:tag name="KSO_WM_UNIT_SM_LIMIT_TYPE" val=""/>
  <p:tag name="KSO_WM_CHIP_FILLAREA_FILL_RULE" val="{&quot;fill_align&quot;:&quot;cm&quot;,&quot;fill_effect&quot;:[],&quot;fill_mode&quot;:&quot;full&quot;,&quot;sacle_strategy&quot;:&quot;stretch&quot;}"/>
  <p:tag name="KSO_WM_ASSEMBLE_CHIP_INDEX" val="903d0d66b14b4ba0b81a94c9ee87f0d4"/>
</p:tagLst>
</file>

<file path=ppt/tags/tag9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39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39"/>
  <p:tag name="KSO_WM_UNIT_ADJUSTLAYOUT_ID" val="596"/>
  <p:tag name="KSO_WM_UNIT_TEXT_FILL_FORE_SCHEMECOLOR_INDEX_BRIGHTNESS" val="0"/>
  <p:tag name="KSO_WM_UNIT_TEXT_FILL_FORE_SCHEMECOLOR_INDEX" val="2"/>
  <p:tag name="KSO_WM_UNIT_TEXT_FILL_TYPE" val="1"/>
</p:tagLst>
</file>

<file path=ppt/tags/tag9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0"/>
  <p:tag name="KSO_WM_UNIT_ADJUSTLAYOUT_ID" val="597"/>
  <p:tag name="KSO_WM_UNIT_TEXT_FILL_FORE_SCHEMECOLOR_INDEX_BRIGHTNESS" val="0"/>
  <p:tag name="KSO_WM_UNIT_TEXT_FILL_FORE_SCHEMECOLOR_INDEX" val="2"/>
  <p:tag name="KSO_WM_UNIT_TEXT_FILL_TYPE" val="1"/>
</p:tagLst>
</file>

<file path=ppt/tags/tag9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1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1"/>
  <p:tag name="KSO_WM_UNIT_ADJUSTLAYOUT_ID" val="598"/>
  <p:tag name="KSO_WM_UNIT_TEXT_FILL_FORE_SCHEMECOLOR_INDEX_BRIGHTNESS" val="0"/>
  <p:tag name="KSO_WM_UNIT_TEXT_FILL_FORE_SCHEMECOLOR_INDEX" val="2"/>
  <p:tag name="KSO_WM_UNIT_TEXT_FILL_TYPE" val="1"/>
</p:tagLst>
</file>

<file path=ppt/tags/tag9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2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2"/>
  <p:tag name="KSO_WM_UNIT_ADJUSTLAYOUT_ID" val="599"/>
  <p:tag name="KSO_WM_UNIT_TEXT_FILL_FORE_SCHEMECOLOR_INDEX_BRIGHTNESS" val="0"/>
  <p:tag name="KSO_WM_UNIT_TEXT_FILL_FORE_SCHEMECOLOR_INDEX" val="2"/>
  <p:tag name="KSO_WM_UNIT_TEXT_FILL_TYPE" val="1"/>
</p:tagLst>
</file>

<file path=ppt/tags/tag9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3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3"/>
  <p:tag name="KSO_WM_UNIT_ADJUSTLAYOUT_ID" val="600"/>
  <p:tag name="KSO_WM_UNIT_TEXT_FILL_FORE_SCHEMECOLOR_INDEX_BRIGHTNESS" val="0"/>
  <p:tag name="KSO_WM_UNIT_TEXT_FILL_FORE_SCHEMECOLOR_INDEX" val="2"/>
  <p:tag name="KSO_WM_UNIT_TEXT_FILL_TYPE" val="1"/>
</p:tagLst>
</file>

<file path=ppt/tags/tag9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5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5"/>
  <p:tag name="KSO_WM_UNIT_ADJUSTLAYOUT_ID" val="581"/>
  <p:tag name="KSO_WM_UNIT_TEXT_FILL_FORE_SCHEMECOLOR_INDEX_BRIGHTNESS" val="0"/>
  <p:tag name="KSO_WM_UNIT_TEXT_FILL_FORE_SCHEMECOLOR_INDEX" val="2"/>
  <p:tag name="KSO_WM_UNIT_TEXT_FILL_TYPE" val="1"/>
</p:tagLst>
</file>

<file path=ppt/tags/tag9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6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6"/>
  <p:tag name="KSO_WM_UNIT_ADJUSTLAYOUT_ID" val="582"/>
  <p:tag name="KSO_WM_UNIT_TEXT_FILL_FORE_SCHEMECOLOR_INDEX_BRIGHTNESS" val="0"/>
  <p:tag name="KSO_WM_UNIT_TEXT_FILL_FORE_SCHEMECOLOR_INDEX" val="2"/>
  <p:tag name="KSO_WM_UNIT_TEXT_FILL_TYPE" val="1"/>
</p:tagLst>
</file>

<file path=ppt/tags/tag9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7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7"/>
  <p:tag name="KSO_WM_UNIT_ADJUSTLAYOUT_ID" val="583"/>
  <p:tag name="KSO_WM_UNIT_TEXT_FILL_FORE_SCHEMECOLOR_INDEX_BRIGHTNESS" val="0"/>
  <p:tag name="KSO_WM_UNIT_TEXT_FILL_FORE_SCHEMECOLOR_INDEX" val="2"/>
  <p:tag name="KSO_WM_UNIT_TEXT_FILL_TYPE" val="1"/>
</p:tagLst>
</file>

<file path=ppt/tags/tag9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48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48"/>
  <p:tag name="KSO_WM_UNIT_ADJUSTLAYOUT_ID" val="584"/>
  <p:tag name="KSO_WM_UNIT_TEXT_FILL_FORE_SCHEMECOLOR_INDEX_BRIGHTNESS" val="0"/>
  <p:tag name="KSO_WM_UNIT_TEXT_FILL_FORE_SCHEMECOLOR_INDEX" val="2"/>
  <p:tag name="KSO_WM_UNIT_TEXT_FILL_TYPE" val="1"/>
</p:tagLst>
</file>

<file path=ppt/tags/tag9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198147_1*i*50"/>
  <p:tag name="KSO_WM_TEMPLATE_CATEGORY" val="diagram"/>
  <p:tag name="KSO_WM_TEMPLATE_INDEX" val="20198147"/>
  <p:tag name="KSO_WM_UNIT_LAYERLEVEL" val="1"/>
  <p:tag name="KSO_WM_TAG_VERSION" val="1.0"/>
  <p:tag name="KSO_WM_BEAUTIFY_FLAG" val="#wm#"/>
  <p:tag name="KSO_WM_UNIT_TYPE" val="i"/>
  <p:tag name="KSO_WM_UNIT_INDEX" val="50"/>
  <p:tag name="KSO_WM_UNIT_ADJUSTLAYOUT_ID" val="585"/>
  <p:tag name="KSO_WM_UNIT_TEXT_FILL_FORE_SCHEMECOLOR_INDEX_BRIGHTNESS" val="0"/>
  <p:tag name="KSO_WM_UNIT_TEXT_FILL_FORE_SCHEMECOLOR_INDEX" val="2"/>
  <p:tag name="KSO_WM_UNIT_TEXT_FILL_TYPE" val="1"/>
</p:tagLst>
</file>

<file path=ppt/theme/theme1.xml><?xml version="1.0" encoding="utf-8"?>
<a:theme xmlns:a="http://schemas.openxmlformats.org/drawingml/2006/main" name="3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8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9_Office 主题​​">
  <a:themeElements>
    <a:clrScheme name="Adjacency">
      <a:dk1>
        <a:srgbClr val="000000"/>
      </a:dk1>
      <a:lt1>
        <a:srgbClr val="FFFFFF"/>
      </a:lt1>
      <a:dk2>
        <a:srgbClr val="F0F0F0"/>
      </a:dk2>
      <a:lt2>
        <a:srgbClr val="FFFFFF"/>
      </a:lt2>
      <a:accent1>
        <a:srgbClr val="267DAF"/>
      </a:accent1>
      <a:accent2>
        <a:srgbClr val="167A70"/>
      </a:accent2>
      <a:accent3>
        <a:srgbClr val="2F6C33"/>
      </a:accent3>
      <a:accent4>
        <a:srgbClr val="605417"/>
      </a:accent4>
      <a:accent5>
        <a:srgbClr val="993818"/>
      </a:accent5>
      <a:accent6>
        <a:srgbClr val="AD2538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2356</Words>
  <Application>WPS 演示</Application>
  <PresentationFormat>宽屏</PresentationFormat>
  <Paragraphs>169</Paragraphs>
  <Slides>22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</vt:lpstr>
      <vt:lpstr>宋体</vt:lpstr>
      <vt:lpstr>Wingdings</vt:lpstr>
      <vt:lpstr>微软雅黑</vt:lpstr>
      <vt:lpstr>汉仪旗黑-85S</vt:lpstr>
      <vt:lpstr>黑体</vt:lpstr>
      <vt:lpstr>思源黑体 CN Regular</vt:lpstr>
      <vt:lpstr>思源黑体 CN Medium</vt:lpstr>
      <vt:lpstr>等线</vt:lpstr>
      <vt:lpstr>Calibri</vt:lpstr>
      <vt:lpstr>Segoe UI</vt:lpstr>
      <vt:lpstr>微软雅黑 Light</vt:lpstr>
      <vt:lpstr>Arial Unicode MS</vt:lpstr>
      <vt:lpstr>汉仪中黑简</vt:lpstr>
      <vt:lpstr>3_Office 主题​​</vt:lpstr>
      <vt:lpstr>1_Office 主题​​</vt:lpstr>
      <vt:lpstr>2_Office 主题​​</vt:lpstr>
      <vt:lpstr>4_Office 主题​​</vt:lpstr>
      <vt:lpstr>5_Office 主题​​</vt:lpstr>
      <vt:lpstr>6_Office 主题​​</vt:lpstr>
      <vt:lpstr>8_Office 主题​​</vt:lpstr>
      <vt:lpstr>9_Office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历史播放记录控件是一个单独的布局文件实现的。用垂直的线性布局包含了一个文本框和一个listview控件，背景采用圆角卡片式效果。 然后在DisplayActivity的布局文件中采用include的方式引入历史播放记录控件。</vt:lpstr>
      <vt:lpstr>采用ProgressBa控件实现，在后台服务service中定时向主界面发送广播更新进度条的进度。 style设置进度条为水平方向，可选垂直方向 在styles.xml文件中colorAccent定义了进度条的默认颜色，如下语句：</vt:lpstr>
      <vt:lpstr>PowerPoint 演示文稿</vt:lpstr>
      <vt:lpstr>PowerPoint 演示文稿</vt:lpstr>
      <vt:lpstr>PowerPoint 演示文稿</vt:lpstr>
      <vt:lpstr>PowerPoint 演示文稿</vt:lpstr>
      <vt:lpstr>此段代码用于设置播放模式，在活动中可以进行调用</vt:lpstr>
      <vt:lpstr>用于初始化、扫描歌曲、删除歌曲、控制播放等功能实现，以下代码为点击歌曲播放的功能实现</vt:lpstr>
      <vt:lpstr>PowerPoint 演示文稿</vt:lpstr>
      <vt:lpstr>PowerPoint 演示文稿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屰 赱</dc:creator>
  <cp:lastModifiedBy>Fatal</cp:lastModifiedBy>
  <cp:revision>104</cp:revision>
  <dcterms:created xsi:type="dcterms:W3CDTF">1900-01-01T00:00:00Z</dcterms:created>
  <dcterms:modified xsi:type="dcterms:W3CDTF">2020-12-02T01:42:59Z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2052-11.1.0.9991</vt:lpwstr>
  </property>
</Properties>
</file>